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0" r:id="rId3"/>
    <p:sldId id="263" r:id="rId4"/>
    <p:sldId id="264" r:id="rId5"/>
    <p:sldId id="265" r:id="rId6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945" autoAdjust="0"/>
    <p:restoredTop sz="94660"/>
  </p:normalViewPr>
  <p:slideViewPr>
    <p:cSldViewPr>
      <p:cViewPr>
        <p:scale>
          <a:sx n="100" d="100"/>
          <a:sy n="100" d="100"/>
        </p:scale>
        <p:origin x="-714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85788-3669-44C1-B1E9-0601B6B14409}" type="datetimeFigureOut">
              <a:rPr lang="es-MX" smtClean="0"/>
              <a:pPr/>
              <a:t>05/12/2009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F78E4-FA10-4891-9189-66CCFF3B470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F78E4-FA10-4891-9189-66CCFF3B4702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8E33-3A55-480C-9A2E-38E46EE5A5A6}" type="datetimeFigureOut">
              <a:rPr lang="es-MX" smtClean="0"/>
              <a:pPr/>
              <a:t>05/12/2009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25E-A6CD-4A09-9E8A-C1E2878370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8E33-3A55-480C-9A2E-38E46EE5A5A6}" type="datetimeFigureOut">
              <a:rPr lang="es-MX" smtClean="0"/>
              <a:pPr/>
              <a:t>05/12/2009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25E-A6CD-4A09-9E8A-C1E2878370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8E33-3A55-480C-9A2E-38E46EE5A5A6}" type="datetimeFigureOut">
              <a:rPr lang="es-MX" smtClean="0"/>
              <a:pPr/>
              <a:t>05/12/2009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25E-A6CD-4A09-9E8A-C1E2878370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8E33-3A55-480C-9A2E-38E46EE5A5A6}" type="datetimeFigureOut">
              <a:rPr lang="es-MX" smtClean="0"/>
              <a:pPr/>
              <a:t>05/12/2009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25E-A6CD-4A09-9E8A-C1E2878370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8E33-3A55-480C-9A2E-38E46EE5A5A6}" type="datetimeFigureOut">
              <a:rPr lang="es-MX" smtClean="0"/>
              <a:pPr/>
              <a:t>05/12/2009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25E-A6CD-4A09-9E8A-C1E2878370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8E33-3A55-480C-9A2E-38E46EE5A5A6}" type="datetimeFigureOut">
              <a:rPr lang="es-MX" smtClean="0"/>
              <a:pPr/>
              <a:t>05/12/2009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25E-A6CD-4A09-9E8A-C1E2878370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8E33-3A55-480C-9A2E-38E46EE5A5A6}" type="datetimeFigureOut">
              <a:rPr lang="es-MX" smtClean="0"/>
              <a:pPr/>
              <a:t>05/12/2009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25E-A6CD-4A09-9E8A-C1E2878370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8E33-3A55-480C-9A2E-38E46EE5A5A6}" type="datetimeFigureOut">
              <a:rPr lang="es-MX" smtClean="0"/>
              <a:pPr/>
              <a:t>05/12/2009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25E-A6CD-4A09-9E8A-C1E2878370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8E33-3A55-480C-9A2E-38E46EE5A5A6}" type="datetimeFigureOut">
              <a:rPr lang="es-MX" smtClean="0"/>
              <a:pPr/>
              <a:t>05/12/2009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25E-A6CD-4A09-9E8A-C1E2878370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8E33-3A55-480C-9A2E-38E46EE5A5A6}" type="datetimeFigureOut">
              <a:rPr lang="es-MX" smtClean="0"/>
              <a:pPr/>
              <a:t>05/12/2009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25E-A6CD-4A09-9E8A-C1E2878370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8E33-3A55-480C-9A2E-38E46EE5A5A6}" type="datetimeFigureOut">
              <a:rPr lang="es-MX" smtClean="0"/>
              <a:pPr/>
              <a:t>05/12/2009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25E-A6CD-4A09-9E8A-C1E2878370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8E33-3A55-480C-9A2E-38E46EE5A5A6}" type="datetimeFigureOut">
              <a:rPr lang="es-MX" smtClean="0"/>
              <a:pPr/>
              <a:t>05/12/2009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E25E-A6CD-4A09-9E8A-C1E2878370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rte Port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1953873" y="1928802"/>
            <a:ext cx="5399447" cy="4447780"/>
            <a:chOff x="1172817" y="1928191"/>
            <a:chExt cx="5399447" cy="4447780"/>
          </a:xfrm>
        </p:grpSpPr>
        <p:sp>
          <p:nvSpPr>
            <p:cNvPr id="9" name="8 Forma libre"/>
            <p:cNvSpPr/>
            <p:nvPr/>
          </p:nvSpPr>
          <p:spPr>
            <a:xfrm>
              <a:off x="5803786" y="1928191"/>
              <a:ext cx="768478" cy="4224131"/>
            </a:xfrm>
            <a:custGeom>
              <a:avLst/>
              <a:gdLst>
                <a:gd name="connsiteX0" fmla="*/ 768478 w 768478"/>
                <a:gd name="connsiteY0" fmla="*/ 0 h 4224131"/>
                <a:gd name="connsiteX1" fmla="*/ 718782 w 768478"/>
                <a:gd name="connsiteY1" fmla="*/ 9939 h 4224131"/>
                <a:gd name="connsiteX2" fmla="*/ 698904 w 768478"/>
                <a:gd name="connsiteY2" fmla="*/ 29818 h 4224131"/>
                <a:gd name="connsiteX3" fmla="*/ 589574 w 768478"/>
                <a:gd name="connsiteY3" fmla="*/ 39757 h 4224131"/>
                <a:gd name="connsiteX4" fmla="*/ 579635 w 768478"/>
                <a:gd name="connsiteY4" fmla="*/ 99392 h 4224131"/>
                <a:gd name="connsiteX5" fmla="*/ 639269 w 768478"/>
                <a:gd name="connsiteY5" fmla="*/ 139148 h 4224131"/>
                <a:gd name="connsiteX6" fmla="*/ 609452 w 768478"/>
                <a:gd name="connsiteY6" fmla="*/ 168966 h 4224131"/>
                <a:gd name="connsiteX7" fmla="*/ 549817 w 768478"/>
                <a:gd name="connsiteY7" fmla="*/ 188844 h 4224131"/>
                <a:gd name="connsiteX8" fmla="*/ 450426 w 768478"/>
                <a:gd name="connsiteY8" fmla="*/ 208722 h 4224131"/>
                <a:gd name="connsiteX9" fmla="*/ 440487 w 768478"/>
                <a:gd name="connsiteY9" fmla="*/ 268357 h 4224131"/>
                <a:gd name="connsiteX10" fmla="*/ 390791 w 768478"/>
                <a:gd name="connsiteY10" fmla="*/ 298174 h 4224131"/>
                <a:gd name="connsiteX11" fmla="*/ 331156 w 768478"/>
                <a:gd name="connsiteY11" fmla="*/ 327992 h 4224131"/>
                <a:gd name="connsiteX12" fmla="*/ 311278 w 768478"/>
                <a:gd name="connsiteY12" fmla="*/ 357809 h 4224131"/>
                <a:gd name="connsiteX13" fmla="*/ 341095 w 768478"/>
                <a:gd name="connsiteY13" fmla="*/ 377687 h 4224131"/>
                <a:gd name="connsiteX14" fmla="*/ 291400 w 768478"/>
                <a:gd name="connsiteY14" fmla="*/ 387626 h 4224131"/>
                <a:gd name="connsiteX15" fmla="*/ 281461 w 768478"/>
                <a:gd name="connsiteY15" fmla="*/ 417444 h 4224131"/>
                <a:gd name="connsiteX16" fmla="*/ 261582 w 768478"/>
                <a:gd name="connsiteY16" fmla="*/ 437322 h 4224131"/>
                <a:gd name="connsiteX17" fmla="*/ 211887 w 768478"/>
                <a:gd name="connsiteY17" fmla="*/ 526774 h 4224131"/>
                <a:gd name="connsiteX18" fmla="*/ 201948 w 768478"/>
                <a:gd name="connsiteY18" fmla="*/ 566531 h 4224131"/>
                <a:gd name="connsiteX19" fmla="*/ 172130 w 768478"/>
                <a:gd name="connsiteY19" fmla="*/ 576470 h 4224131"/>
                <a:gd name="connsiteX20" fmla="*/ 162191 w 768478"/>
                <a:gd name="connsiteY20" fmla="*/ 626166 h 4224131"/>
                <a:gd name="connsiteX21" fmla="*/ 102556 w 768478"/>
                <a:gd name="connsiteY21" fmla="*/ 616226 h 4224131"/>
                <a:gd name="connsiteX22" fmla="*/ 32982 w 768478"/>
                <a:gd name="connsiteY22" fmla="*/ 596348 h 4224131"/>
                <a:gd name="connsiteX23" fmla="*/ 23043 w 768478"/>
                <a:gd name="connsiteY23" fmla="*/ 626166 h 4224131"/>
                <a:gd name="connsiteX24" fmla="*/ 52861 w 768478"/>
                <a:gd name="connsiteY24" fmla="*/ 675861 h 4224131"/>
                <a:gd name="connsiteX25" fmla="*/ 162191 w 768478"/>
                <a:gd name="connsiteY25" fmla="*/ 695739 h 4224131"/>
                <a:gd name="connsiteX26" fmla="*/ 152252 w 768478"/>
                <a:gd name="connsiteY26" fmla="*/ 884583 h 4224131"/>
                <a:gd name="connsiteX27" fmla="*/ 142313 w 768478"/>
                <a:gd name="connsiteY27" fmla="*/ 914400 h 4224131"/>
                <a:gd name="connsiteX28" fmla="*/ 152252 w 768478"/>
                <a:gd name="connsiteY28" fmla="*/ 944218 h 4224131"/>
                <a:gd name="connsiteX29" fmla="*/ 201948 w 768478"/>
                <a:gd name="connsiteY29" fmla="*/ 993913 h 4224131"/>
                <a:gd name="connsiteX30" fmla="*/ 211887 w 768478"/>
                <a:gd name="connsiteY30" fmla="*/ 1023731 h 4224131"/>
                <a:gd name="connsiteX31" fmla="*/ 221826 w 768478"/>
                <a:gd name="connsiteY31" fmla="*/ 1083366 h 4224131"/>
                <a:gd name="connsiteX32" fmla="*/ 241704 w 768478"/>
                <a:gd name="connsiteY32" fmla="*/ 1113183 h 4224131"/>
                <a:gd name="connsiteX33" fmla="*/ 231765 w 768478"/>
                <a:gd name="connsiteY33" fmla="*/ 1252331 h 4224131"/>
                <a:gd name="connsiteX34" fmla="*/ 221826 w 768478"/>
                <a:gd name="connsiteY34" fmla="*/ 1282148 h 4224131"/>
                <a:gd name="connsiteX35" fmla="*/ 162191 w 768478"/>
                <a:gd name="connsiteY35" fmla="*/ 1341783 h 4224131"/>
                <a:gd name="connsiteX36" fmla="*/ 132374 w 768478"/>
                <a:gd name="connsiteY36" fmla="*/ 1361661 h 4224131"/>
                <a:gd name="connsiteX37" fmla="*/ 52861 w 768478"/>
                <a:gd name="connsiteY37" fmla="*/ 1381539 h 4224131"/>
                <a:gd name="connsiteX38" fmla="*/ 62800 w 768478"/>
                <a:gd name="connsiteY38" fmla="*/ 1451113 h 4224131"/>
                <a:gd name="connsiteX39" fmla="*/ 92617 w 768478"/>
                <a:gd name="connsiteY39" fmla="*/ 1461052 h 4224131"/>
                <a:gd name="connsiteX40" fmla="*/ 102556 w 768478"/>
                <a:gd name="connsiteY40" fmla="*/ 1490870 h 4224131"/>
                <a:gd name="connsiteX41" fmla="*/ 92617 w 768478"/>
                <a:gd name="connsiteY41" fmla="*/ 1560444 h 4224131"/>
                <a:gd name="connsiteX42" fmla="*/ 62800 w 768478"/>
                <a:gd name="connsiteY42" fmla="*/ 1570383 h 4224131"/>
                <a:gd name="connsiteX43" fmla="*/ 23043 w 768478"/>
                <a:gd name="connsiteY43" fmla="*/ 1689652 h 4224131"/>
                <a:gd name="connsiteX44" fmla="*/ 3165 w 768478"/>
                <a:gd name="connsiteY44" fmla="*/ 1709531 h 4224131"/>
                <a:gd name="connsiteX45" fmla="*/ 32982 w 768478"/>
                <a:gd name="connsiteY45" fmla="*/ 1769166 h 4224131"/>
                <a:gd name="connsiteX46" fmla="*/ 23043 w 768478"/>
                <a:gd name="connsiteY46" fmla="*/ 2037522 h 4224131"/>
                <a:gd name="connsiteX47" fmla="*/ 13104 w 768478"/>
                <a:gd name="connsiteY47" fmla="*/ 2067339 h 4224131"/>
                <a:gd name="connsiteX48" fmla="*/ 32982 w 768478"/>
                <a:gd name="connsiteY48" fmla="*/ 2097157 h 4224131"/>
                <a:gd name="connsiteX49" fmla="*/ 52861 w 768478"/>
                <a:gd name="connsiteY49" fmla="*/ 2156792 h 4224131"/>
                <a:gd name="connsiteX50" fmla="*/ 62800 w 768478"/>
                <a:gd name="connsiteY50" fmla="*/ 2226366 h 4224131"/>
                <a:gd name="connsiteX51" fmla="*/ 92617 w 768478"/>
                <a:gd name="connsiteY51" fmla="*/ 2256183 h 4224131"/>
                <a:gd name="connsiteX52" fmla="*/ 112495 w 768478"/>
                <a:gd name="connsiteY52" fmla="*/ 2286000 h 4224131"/>
                <a:gd name="connsiteX53" fmla="*/ 92617 w 768478"/>
                <a:gd name="connsiteY53" fmla="*/ 2425148 h 4224131"/>
                <a:gd name="connsiteX54" fmla="*/ 72739 w 768478"/>
                <a:gd name="connsiteY54" fmla="*/ 2454966 h 4224131"/>
                <a:gd name="connsiteX55" fmla="*/ 82678 w 768478"/>
                <a:gd name="connsiteY55" fmla="*/ 2524539 h 4224131"/>
                <a:gd name="connsiteX56" fmla="*/ 92617 w 768478"/>
                <a:gd name="connsiteY56" fmla="*/ 2604052 h 4224131"/>
                <a:gd name="connsiteX57" fmla="*/ 112495 w 768478"/>
                <a:gd name="connsiteY57" fmla="*/ 2663687 h 4224131"/>
                <a:gd name="connsiteX58" fmla="*/ 122435 w 768478"/>
                <a:gd name="connsiteY58" fmla="*/ 2693505 h 4224131"/>
                <a:gd name="connsiteX59" fmla="*/ 142313 w 768478"/>
                <a:gd name="connsiteY59" fmla="*/ 2723322 h 4224131"/>
                <a:gd name="connsiteX60" fmla="*/ 152252 w 768478"/>
                <a:gd name="connsiteY60" fmla="*/ 2773018 h 4224131"/>
                <a:gd name="connsiteX61" fmla="*/ 182069 w 768478"/>
                <a:gd name="connsiteY61" fmla="*/ 2782957 h 4224131"/>
                <a:gd name="connsiteX62" fmla="*/ 201948 w 768478"/>
                <a:gd name="connsiteY62" fmla="*/ 2802835 h 4224131"/>
                <a:gd name="connsiteX63" fmla="*/ 231765 w 768478"/>
                <a:gd name="connsiteY63" fmla="*/ 2822713 h 4224131"/>
                <a:gd name="connsiteX64" fmla="*/ 261582 w 768478"/>
                <a:gd name="connsiteY64" fmla="*/ 2882348 h 4224131"/>
                <a:gd name="connsiteX65" fmla="*/ 281461 w 768478"/>
                <a:gd name="connsiteY65" fmla="*/ 2941983 h 4224131"/>
                <a:gd name="connsiteX66" fmla="*/ 301339 w 768478"/>
                <a:gd name="connsiteY66" fmla="*/ 3001618 h 4224131"/>
                <a:gd name="connsiteX67" fmla="*/ 321217 w 768478"/>
                <a:gd name="connsiteY67" fmla="*/ 3071192 h 4224131"/>
                <a:gd name="connsiteX68" fmla="*/ 271522 w 768478"/>
                <a:gd name="connsiteY68" fmla="*/ 3110948 h 4224131"/>
                <a:gd name="connsiteX69" fmla="*/ 251643 w 768478"/>
                <a:gd name="connsiteY69" fmla="*/ 3091070 h 4224131"/>
                <a:gd name="connsiteX70" fmla="*/ 241704 w 768478"/>
                <a:gd name="connsiteY70" fmla="*/ 3061252 h 4224131"/>
                <a:gd name="connsiteX71" fmla="*/ 221826 w 768478"/>
                <a:gd name="connsiteY71" fmla="*/ 2971800 h 4224131"/>
                <a:gd name="connsiteX72" fmla="*/ 182069 w 768478"/>
                <a:gd name="connsiteY72" fmla="*/ 2892287 h 4224131"/>
                <a:gd name="connsiteX73" fmla="*/ 152252 w 768478"/>
                <a:gd name="connsiteY73" fmla="*/ 2902226 h 4224131"/>
                <a:gd name="connsiteX74" fmla="*/ 132374 w 768478"/>
                <a:gd name="connsiteY74" fmla="*/ 2872409 h 4224131"/>
                <a:gd name="connsiteX75" fmla="*/ 112495 w 768478"/>
                <a:gd name="connsiteY75" fmla="*/ 2852531 h 4224131"/>
                <a:gd name="connsiteX76" fmla="*/ 142313 w 768478"/>
                <a:gd name="connsiteY76" fmla="*/ 2932044 h 4224131"/>
                <a:gd name="connsiteX77" fmla="*/ 182069 w 768478"/>
                <a:gd name="connsiteY77" fmla="*/ 3031435 h 4224131"/>
                <a:gd name="connsiteX78" fmla="*/ 211887 w 768478"/>
                <a:gd name="connsiteY78" fmla="*/ 3041374 h 4224131"/>
                <a:gd name="connsiteX79" fmla="*/ 241704 w 768478"/>
                <a:gd name="connsiteY79" fmla="*/ 3130826 h 4224131"/>
                <a:gd name="connsiteX80" fmla="*/ 251643 w 768478"/>
                <a:gd name="connsiteY80" fmla="*/ 3160644 h 4224131"/>
                <a:gd name="connsiteX81" fmla="*/ 281461 w 768478"/>
                <a:gd name="connsiteY81" fmla="*/ 3240157 h 4224131"/>
                <a:gd name="connsiteX82" fmla="*/ 311278 w 768478"/>
                <a:gd name="connsiteY82" fmla="*/ 3299792 h 4224131"/>
                <a:gd name="connsiteX83" fmla="*/ 331156 w 768478"/>
                <a:gd name="connsiteY83" fmla="*/ 3369366 h 4224131"/>
                <a:gd name="connsiteX84" fmla="*/ 341095 w 768478"/>
                <a:gd name="connsiteY84" fmla="*/ 3399183 h 4224131"/>
                <a:gd name="connsiteX85" fmla="*/ 360974 w 768478"/>
                <a:gd name="connsiteY85" fmla="*/ 3478696 h 4224131"/>
                <a:gd name="connsiteX86" fmla="*/ 390791 w 768478"/>
                <a:gd name="connsiteY86" fmla="*/ 3468757 h 4224131"/>
                <a:gd name="connsiteX87" fmla="*/ 430548 w 768478"/>
                <a:gd name="connsiteY87" fmla="*/ 3518452 h 4224131"/>
                <a:gd name="connsiteX88" fmla="*/ 450426 w 768478"/>
                <a:gd name="connsiteY88" fmla="*/ 3538331 h 4224131"/>
                <a:gd name="connsiteX89" fmla="*/ 470304 w 768478"/>
                <a:gd name="connsiteY89" fmla="*/ 3568148 h 4224131"/>
                <a:gd name="connsiteX90" fmla="*/ 480243 w 768478"/>
                <a:gd name="connsiteY90" fmla="*/ 3737113 h 4224131"/>
                <a:gd name="connsiteX91" fmla="*/ 510061 w 768478"/>
                <a:gd name="connsiteY91" fmla="*/ 3747052 h 4224131"/>
                <a:gd name="connsiteX92" fmla="*/ 589574 w 768478"/>
                <a:gd name="connsiteY92" fmla="*/ 3776870 h 4224131"/>
                <a:gd name="connsiteX93" fmla="*/ 609452 w 768478"/>
                <a:gd name="connsiteY93" fmla="*/ 3806687 h 4224131"/>
                <a:gd name="connsiteX94" fmla="*/ 619391 w 768478"/>
                <a:gd name="connsiteY94" fmla="*/ 3846444 h 4224131"/>
                <a:gd name="connsiteX95" fmla="*/ 629330 w 768478"/>
                <a:gd name="connsiteY95" fmla="*/ 3876261 h 4224131"/>
                <a:gd name="connsiteX96" fmla="*/ 639269 w 768478"/>
                <a:gd name="connsiteY96" fmla="*/ 3955774 h 4224131"/>
                <a:gd name="connsiteX97" fmla="*/ 659148 w 768478"/>
                <a:gd name="connsiteY97" fmla="*/ 3975652 h 4224131"/>
                <a:gd name="connsiteX98" fmla="*/ 679026 w 768478"/>
                <a:gd name="connsiteY98" fmla="*/ 4045226 h 4224131"/>
                <a:gd name="connsiteX99" fmla="*/ 698904 w 768478"/>
                <a:gd name="connsiteY99" fmla="*/ 4075044 h 4224131"/>
                <a:gd name="connsiteX100" fmla="*/ 738661 w 768478"/>
                <a:gd name="connsiteY100" fmla="*/ 4154557 h 4224131"/>
                <a:gd name="connsiteX101" fmla="*/ 728722 w 768478"/>
                <a:gd name="connsiteY101" fmla="*/ 4224131 h 422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68478" h="4224131">
                  <a:moveTo>
                    <a:pt x="768478" y="0"/>
                  </a:moveTo>
                  <a:cubicBezTo>
                    <a:pt x="751913" y="3313"/>
                    <a:pt x="734309" y="3284"/>
                    <a:pt x="718782" y="9939"/>
                  </a:cubicBezTo>
                  <a:cubicBezTo>
                    <a:pt x="710169" y="13630"/>
                    <a:pt x="708035" y="27711"/>
                    <a:pt x="698904" y="29818"/>
                  </a:cubicBezTo>
                  <a:cubicBezTo>
                    <a:pt x="663248" y="38047"/>
                    <a:pt x="626017" y="36444"/>
                    <a:pt x="589574" y="39757"/>
                  </a:cubicBezTo>
                  <a:cubicBezTo>
                    <a:pt x="571205" y="58125"/>
                    <a:pt x="551140" y="66826"/>
                    <a:pt x="579635" y="99392"/>
                  </a:cubicBezTo>
                  <a:cubicBezTo>
                    <a:pt x="595367" y="117371"/>
                    <a:pt x="639269" y="139148"/>
                    <a:pt x="639269" y="139148"/>
                  </a:cubicBezTo>
                  <a:cubicBezTo>
                    <a:pt x="629330" y="149087"/>
                    <a:pt x="621739" y="162140"/>
                    <a:pt x="609452" y="168966"/>
                  </a:cubicBezTo>
                  <a:cubicBezTo>
                    <a:pt x="591135" y="179142"/>
                    <a:pt x="569695" y="182218"/>
                    <a:pt x="549817" y="188844"/>
                  </a:cubicBezTo>
                  <a:cubicBezTo>
                    <a:pt x="497774" y="206191"/>
                    <a:pt x="530374" y="197301"/>
                    <a:pt x="450426" y="208722"/>
                  </a:cubicBezTo>
                  <a:cubicBezTo>
                    <a:pt x="447113" y="228600"/>
                    <a:pt x="447563" y="249488"/>
                    <a:pt x="440487" y="268357"/>
                  </a:cubicBezTo>
                  <a:cubicBezTo>
                    <a:pt x="431527" y="292249"/>
                    <a:pt x="409008" y="289066"/>
                    <a:pt x="390791" y="298174"/>
                  </a:cubicBezTo>
                  <a:cubicBezTo>
                    <a:pt x="313717" y="336711"/>
                    <a:pt x="406109" y="303006"/>
                    <a:pt x="331156" y="327992"/>
                  </a:cubicBezTo>
                  <a:cubicBezTo>
                    <a:pt x="324530" y="337931"/>
                    <a:pt x="308935" y="346096"/>
                    <a:pt x="311278" y="357809"/>
                  </a:cubicBezTo>
                  <a:cubicBezTo>
                    <a:pt x="313621" y="369522"/>
                    <a:pt x="347721" y="367748"/>
                    <a:pt x="341095" y="377687"/>
                  </a:cubicBezTo>
                  <a:cubicBezTo>
                    <a:pt x="331724" y="391743"/>
                    <a:pt x="307965" y="384313"/>
                    <a:pt x="291400" y="387626"/>
                  </a:cubicBezTo>
                  <a:cubicBezTo>
                    <a:pt x="288087" y="397565"/>
                    <a:pt x="286851" y="408460"/>
                    <a:pt x="281461" y="417444"/>
                  </a:cubicBezTo>
                  <a:cubicBezTo>
                    <a:pt x="276640" y="425479"/>
                    <a:pt x="264275" y="428346"/>
                    <a:pt x="261582" y="437322"/>
                  </a:cubicBezTo>
                  <a:cubicBezTo>
                    <a:pt x="232340" y="534791"/>
                    <a:pt x="286561" y="508106"/>
                    <a:pt x="211887" y="526774"/>
                  </a:cubicBezTo>
                  <a:cubicBezTo>
                    <a:pt x="208574" y="540026"/>
                    <a:pt x="210481" y="555864"/>
                    <a:pt x="201948" y="566531"/>
                  </a:cubicBezTo>
                  <a:cubicBezTo>
                    <a:pt x="195403" y="574712"/>
                    <a:pt x="177942" y="567753"/>
                    <a:pt x="172130" y="576470"/>
                  </a:cubicBezTo>
                  <a:cubicBezTo>
                    <a:pt x="162759" y="590526"/>
                    <a:pt x="165504" y="609601"/>
                    <a:pt x="162191" y="626166"/>
                  </a:cubicBezTo>
                  <a:cubicBezTo>
                    <a:pt x="142313" y="622853"/>
                    <a:pt x="120581" y="625239"/>
                    <a:pt x="102556" y="616226"/>
                  </a:cubicBezTo>
                  <a:cubicBezTo>
                    <a:pt x="31524" y="580709"/>
                    <a:pt x="153483" y="572248"/>
                    <a:pt x="32982" y="596348"/>
                  </a:cubicBezTo>
                  <a:cubicBezTo>
                    <a:pt x="29669" y="606287"/>
                    <a:pt x="23043" y="615689"/>
                    <a:pt x="23043" y="626166"/>
                  </a:cubicBezTo>
                  <a:cubicBezTo>
                    <a:pt x="23043" y="643169"/>
                    <a:pt x="37114" y="667988"/>
                    <a:pt x="52861" y="675861"/>
                  </a:cubicBezTo>
                  <a:cubicBezTo>
                    <a:pt x="71607" y="685234"/>
                    <a:pt x="154105" y="694584"/>
                    <a:pt x="162191" y="695739"/>
                  </a:cubicBezTo>
                  <a:cubicBezTo>
                    <a:pt x="158878" y="758687"/>
                    <a:pt x="157959" y="821807"/>
                    <a:pt x="152252" y="884583"/>
                  </a:cubicBezTo>
                  <a:cubicBezTo>
                    <a:pt x="151304" y="895017"/>
                    <a:pt x="142313" y="903923"/>
                    <a:pt x="142313" y="914400"/>
                  </a:cubicBezTo>
                  <a:cubicBezTo>
                    <a:pt x="142313" y="924877"/>
                    <a:pt x="145966" y="935836"/>
                    <a:pt x="152252" y="944218"/>
                  </a:cubicBezTo>
                  <a:cubicBezTo>
                    <a:pt x="166308" y="962959"/>
                    <a:pt x="201948" y="993913"/>
                    <a:pt x="201948" y="993913"/>
                  </a:cubicBezTo>
                  <a:cubicBezTo>
                    <a:pt x="205261" y="1003852"/>
                    <a:pt x="209614" y="1013504"/>
                    <a:pt x="211887" y="1023731"/>
                  </a:cubicBezTo>
                  <a:cubicBezTo>
                    <a:pt x="216259" y="1043404"/>
                    <a:pt x="215453" y="1064248"/>
                    <a:pt x="221826" y="1083366"/>
                  </a:cubicBezTo>
                  <a:cubicBezTo>
                    <a:pt x="225603" y="1094698"/>
                    <a:pt x="235078" y="1103244"/>
                    <a:pt x="241704" y="1113183"/>
                  </a:cubicBezTo>
                  <a:cubicBezTo>
                    <a:pt x="238391" y="1159566"/>
                    <a:pt x="237198" y="1206149"/>
                    <a:pt x="231765" y="1252331"/>
                  </a:cubicBezTo>
                  <a:cubicBezTo>
                    <a:pt x="230541" y="1262736"/>
                    <a:pt x="228258" y="1273878"/>
                    <a:pt x="221826" y="1282148"/>
                  </a:cubicBezTo>
                  <a:cubicBezTo>
                    <a:pt x="204567" y="1304338"/>
                    <a:pt x="185582" y="1326189"/>
                    <a:pt x="162191" y="1341783"/>
                  </a:cubicBezTo>
                  <a:cubicBezTo>
                    <a:pt x="152252" y="1348409"/>
                    <a:pt x="143600" y="1357579"/>
                    <a:pt x="132374" y="1361661"/>
                  </a:cubicBezTo>
                  <a:cubicBezTo>
                    <a:pt x="106699" y="1370997"/>
                    <a:pt x="52861" y="1381539"/>
                    <a:pt x="52861" y="1381539"/>
                  </a:cubicBezTo>
                  <a:cubicBezTo>
                    <a:pt x="56174" y="1404730"/>
                    <a:pt x="52323" y="1430159"/>
                    <a:pt x="62800" y="1451113"/>
                  </a:cubicBezTo>
                  <a:cubicBezTo>
                    <a:pt x="67485" y="1460484"/>
                    <a:pt x="85209" y="1453644"/>
                    <a:pt x="92617" y="1461052"/>
                  </a:cubicBezTo>
                  <a:cubicBezTo>
                    <a:pt x="100025" y="1468460"/>
                    <a:pt x="99243" y="1480931"/>
                    <a:pt x="102556" y="1490870"/>
                  </a:cubicBezTo>
                  <a:cubicBezTo>
                    <a:pt x="99243" y="1514061"/>
                    <a:pt x="103094" y="1539490"/>
                    <a:pt x="92617" y="1560444"/>
                  </a:cubicBezTo>
                  <a:cubicBezTo>
                    <a:pt x="87932" y="1569815"/>
                    <a:pt x="66113" y="1560444"/>
                    <a:pt x="62800" y="1570383"/>
                  </a:cubicBezTo>
                  <a:cubicBezTo>
                    <a:pt x="19250" y="1701034"/>
                    <a:pt x="96928" y="1665024"/>
                    <a:pt x="23043" y="1689652"/>
                  </a:cubicBezTo>
                  <a:cubicBezTo>
                    <a:pt x="16417" y="1696278"/>
                    <a:pt x="5003" y="1700342"/>
                    <a:pt x="3165" y="1709531"/>
                  </a:cubicBezTo>
                  <a:cubicBezTo>
                    <a:pt x="0" y="1725357"/>
                    <a:pt x="26541" y="1759505"/>
                    <a:pt x="32982" y="1769166"/>
                  </a:cubicBezTo>
                  <a:cubicBezTo>
                    <a:pt x="29669" y="1858618"/>
                    <a:pt x="28997" y="1948207"/>
                    <a:pt x="23043" y="2037522"/>
                  </a:cubicBezTo>
                  <a:cubicBezTo>
                    <a:pt x="22346" y="2047975"/>
                    <a:pt x="11382" y="2057005"/>
                    <a:pt x="13104" y="2067339"/>
                  </a:cubicBezTo>
                  <a:cubicBezTo>
                    <a:pt x="15068" y="2079122"/>
                    <a:pt x="28130" y="2086241"/>
                    <a:pt x="32982" y="2097157"/>
                  </a:cubicBezTo>
                  <a:cubicBezTo>
                    <a:pt x="41492" y="2116305"/>
                    <a:pt x="52861" y="2156792"/>
                    <a:pt x="52861" y="2156792"/>
                  </a:cubicBezTo>
                  <a:cubicBezTo>
                    <a:pt x="56174" y="2179983"/>
                    <a:pt x="54100" y="2204615"/>
                    <a:pt x="62800" y="2226366"/>
                  </a:cubicBezTo>
                  <a:cubicBezTo>
                    <a:pt x="68020" y="2239417"/>
                    <a:pt x="83619" y="2245385"/>
                    <a:pt x="92617" y="2256183"/>
                  </a:cubicBezTo>
                  <a:cubicBezTo>
                    <a:pt x="100264" y="2265360"/>
                    <a:pt x="105869" y="2276061"/>
                    <a:pt x="112495" y="2286000"/>
                  </a:cubicBezTo>
                  <a:cubicBezTo>
                    <a:pt x="109956" y="2313935"/>
                    <a:pt x="111738" y="2386905"/>
                    <a:pt x="92617" y="2425148"/>
                  </a:cubicBezTo>
                  <a:cubicBezTo>
                    <a:pt x="87275" y="2435832"/>
                    <a:pt x="79365" y="2445027"/>
                    <a:pt x="72739" y="2454966"/>
                  </a:cubicBezTo>
                  <a:cubicBezTo>
                    <a:pt x="76052" y="2478157"/>
                    <a:pt x="79582" y="2501318"/>
                    <a:pt x="82678" y="2524539"/>
                  </a:cubicBezTo>
                  <a:cubicBezTo>
                    <a:pt x="86208" y="2551015"/>
                    <a:pt x="87020" y="2577934"/>
                    <a:pt x="92617" y="2604052"/>
                  </a:cubicBezTo>
                  <a:cubicBezTo>
                    <a:pt x="97007" y="2624540"/>
                    <a:pt x="105869" y="2643809"/>
                    <a:pt x="112495" y="2663687"/>
                  </a:cubicBezTo>
                  <a:cubicBezTo>
                    <a:pt x="115808" y="2673626"/>
                    <a:pt x="116623" y="2684788"/>
                    <a:pt x="122435" y="2693505"/>
                  </a:cubicBezTo>
                  <a:lnTo>
                    <a:pt x="142313" y="2723322"/>
                  </a:lnTo>
                  <a:cubicBezTo>
                    <a:pt x="145626" y="2739887"/>
                    <a:pt x="142881" y="2758962"/>
                    <a:pt x="152252" y="2773018"/>
                  </a:cubicBezTo>
                  <a:cubicBezTo>
                    <a:pt x="158063" y="2781735"/>
                    <a:pt x="173085" y="2777567"/>
                    <a:pt x="182069" y="2782957"/>
                  </a:cubicBezTo>
                  <a:cubicBezTo>
                    <a:pt x="190104" y="2787778"/>
                    <a:pt x="194631" y="2796981"/>
                    <a:pt x="201948" y="2802835"/>
                  </a:cubicBezTo>
                  <a:cubicBezTo>
                    <a:pt x="211276" y="2810297"/>
                    <a:pt x="221826" y="2816087"/>
                    <a:pt x="231765" y="2822713"/>
                  </a:cubicBezTo>
                  <a:cubicBezTo>
                    <a:pt x="268008" y="2931447"/>
                    <a:pt x="210208" y="2766759"/>
                    <a:pt x="261582" y="2882348"/>
                  </a:cubicBezTo>
                  <a:cubicBezTo>
                    <a:pt x="270092" y="2901496"/>
                    <a:pt x="274835" y="2922105"/>
                    <a:pt x="281461" y="2941983"/>
                  </a:cubicBezTo>
                  <a:lnTo>
                    <a:pt x="301339" y="3001618"/>
                  </a:lnTo>
                  <a:cubicBezTo>
                    <a:pt x="313819" y="3051538"/>
                    <a:pt x="306959" y="3028415"/>
                    <a:pt x="321217" y="3071192"/>
                  </a:cubicBezTo>
                  <a:cubicBezTo>
                    <a:pt x="310247" y="3087647"/>
                    <a:pt x="299762" y="3116596"/>
                    <a:pt x="271522" y="3110948"/>
                  </a:cubicBezTo>
                  <a:cubicBezTo>
                    <a:pt x="262333" y="3109110"/>
                    <a:pt x="258269" y="3097696"/>
                    <a:pt x="251643" y="3091070"/>
                  </a:cubicBezTo>
                  <a:cubicBezTo>
                    <a:pt x="248330" y="3081131"/>
                    <a:pt x="243977" y="3071479"/>
                    <a:pt x="241704" y="3061252"/>
                  </a:cubicBezTo>
                  <a:cubicBezTo>
                    <a:pt x="218381" y="2956298"/>
                    <a:pt x="244200" y="3038925"/>
                    <a:pt x="221826" y="2971800"/>
                  </a:cubicBezTo>
                  <a:cubicBezTo>
                    <a:pt x="215946" y="2930643"/>
                    <a:pt x="231634" y="2892287"/>
                    <a:pt x="182069" y="2892287"/>
                  </a:cubicBezTo>
                  <a:cubicBezTo>
                    <a:pt x="171592" y="2892287"/>
                    <a:pt x="162191" y="2898913"/>
                    <a:pt x="152252" y="2902226"/>
                  </a:cubicBezTo>
                  <a:cubicBezTo>
                    <a:pt x="145626" y="2892287"/>
                    <a:pt x="139836" y="2881737"/>
                    <a:pt x="132374" y="2872409"/>
                  </a:cubicBezTo>
                  <a:cubicBezTo>
                    <a:pt x="126520" y="2865092"/>
                    <a:pt x="115458" y="2843641"/>
                    <a:pt x="112495" y="2852531"/>
                  </a:cubicBezTo>
                  <a:cubicBezTo>
                    <a:pt x="102943" y="2881186"/>
                    <a:pt x="128504" y="2911330"/>
                    <a:pt x="142313" y="2932044"/>
                  </a:cubicBezTo>
                  <a:cubicBezTo>
                    <a:pt x="150171" y="2987051"/>
                    <a:pt x="138128" y="3002141"/>
                    <a:pt x="182069" y="3031435"/>
                  </a:cubicBezTo>
                  <a:cubicBezTo>
                    <a:pt x="190786" y="3037246"/>
                    <a:pt x="201948" y="3038061"/>
                    <a:pt x="211887" y="3041374"/>
                  </a:cubicBezTo>
                  <a:lnTo>
                    <a:pt x="241704" y="3130826"/>
                  </a:lnTo>
                  <a:cubicBezTo>
                    <a:pt x="245017" y="3140765"/>
                    <a:pt x="249921" y="3150310"/>
                    <a:pt x="251643" y="3160644"/>
                  </a:cubicBezTo>
                  <a:cubicBezTo>
                    <a:pt x="263123" y="3229522"/>
                    <a:pt x="247332" y="3206029"/>
                    <a:pt x="281461" y="3240157"/>
                  </a:cubicBezTo>
                  <a:cubicBezTo>
                    <a:pt x="306443" y="3315102"/>
                    <a:pt x="272744" y="3222723"/>
                    <a:pt x="311278" y="3299792"/>
                  </a:cubicBezTo>
                  <a:cubicBezTo>
                    <a:pt x="319222" y="3315680"/>
                    <a:pt x="326910" y="3354503"/>
                    <a:pt x="331156" y="3369366"/>
                  </a:cubicBezTo>
                  <a:cubicBezTo>
                    <a:pt x="334034" y="3379440"/>
                    <a:pt x="338554" y="3389019"/>
                    <a:pt x="341095" y="3399183"/>
                  </a:cubicBezTo>
                  <a:lnTo>
                    <a:pt x="360974" y="3478696"/>
                  </a:lnTo>
                  <a:cubicBezTo>
                    <a:pt x="370913" y="3475383"/>
                    <a:pt x="380457" y="3467035"/>
                    <a:pt x="390791" y="3468757"/>
                  </a:cubicBezTo>
                  <a:cubicBezTo>
                    <a:pt x="430380" y="3475355"/>
                    <a:pt x="415905" y="3494047"/>
                    <a:pt x="430548" y="3518452"/>
                  </a:cubicBezTo>
                  <a:cubicBezTo>
                    <a:pt x="435369" y="3526487"/>
                    <a:pt x="444572" y="3531014"/>
                    <a:pt x="450426" y="3538331"/>
                  </a:cubicBezTo>
                  <a:cubicBezTo>
                    <a:pt x="457888" y="3547659"/>
                    <a:pt x="463678" y="3558209"/>
                    <a:pt x="470304" y="3568148"/>
                  </a:cubicBezTo>
                  <a:cubicBezTo>
                    <a:pt x="473617" y="3624470"/>
                    <a:pt x="468004" y="3682038"/>
                    <a:pt x="480243" y="3737113"/>
                  </a:cubicBezTo>
                  <a:cubicBezTo>
                    <a:pt x="482516" y="3747340"/>
                    <a:pt x="501077" y="3741662"/>
                    <a:pt x="510061" y="3747052"/>
                  </a:cubicBezTo>
                  <a:cubicBezTo>
                    <a:pt x="575694" y="3786432"/>
                    <a:pt x="452942" y="3754098"/>
                    <a:pt x="589574" y="3776870"/>
                  </a:cubicBezTo>
                  <a:cubicBezTo>
                    <a:pt x="596200" y="3786809"/>
                    <a:pt x="604747" y="3795708"/>
                    <a:pt x="609452" y="3806687"/>
                  </a:cubicBezTo>
                  <a:cubicBezTo>
                    <a:pt x="614833" y="3819243"/>
                    <a:pt x="615638" y="3833309"/>
                    <a:pt x="619391" y="3846444"/>
                  </a:cubicBezTo>
                  <a:cubicBezTo>
                    <a:pt x="622269" y="3856518"/>
                    <a:pt x="626017" y="3866322"/>
                    <a:pt x="629330" y="3876261"/>
                  </a:cubicBezTo>
                  <a:cubicBezTo>
                    <a:pt x="632643" y="3902765"/>
                    <a:pt x="631594" y="3930190"/>
                    <a:pt x="639269" y="3955774"/>
                  </a:cubicBezTo>
                  <a:cubicBezTo>
                    <a:pt x="641962" y="3964750"/>
                    <a:pt x="654327" y="3967617"/>
                    <a:pt x="659148" y="3975652"/>
                  </a:cubicBezTo>
                  <a:cubicBezTo>
                    <a:pt x="668817" y="3991767"/>
                    <a:pt x="672530" y="4030068"/>
                    <a:pt x="679026" y="4045226"/>
                  </a:cubicBezTo>
                  <a:cubicBezTo>
                    <a:pt x="683731" y="4056206"/>
                    <a:pt x="694053" y="4064128"/>
                    <a:pt x="698904" y="4075044"/>
                  </a:cubicBezTo>
                  <a:cubicBezTo>
                    <a:pt x="735449" y="4157272"/>
                    <a:pt x="697837" y="4113735"/>
                    <a:pt x="738661" y="4154557"/>
                  </a:cubicBezTo>
                  <a:cubicBezTo>
                    <a:pt x="724531" y="4196946"/>
                    <a:pt x="728722" y="4173897"/>
                    <a:pt x="728722" y="4224131"/>
                  </a:cubicBezTo>
                </a:path>
              </a:pathLst>
            </a:custGeom>
            <a:ln w="1905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1172817" y="2902226"/>
              <a:ext cx="2653748" cy="3473745"/>
            </a:xfrm>
            <a:custGeom>
              <a:avLst/>
              <a:gdLst>
                <a:gd name="connsiteX0" fmla="*/ 0 w 2653748"/>
                <a:gd name="connsiteY0" fmla="*/ 0 h 3473745"/>
                <a:gd name="connsiteX1" fmla="*/ 49696 w 2653748"/>
                <a:gd name="connsiteY1" fmla="*/ 29817 h 3473745"/>
                <a:gd name="connsiteX2" fmla="*/ 109331 w 2653748"/>
                <a:gd name="connsiteY2" fmla="*/ 49696 h 3473745"/>
                <a:gd name="connsiteX3" fmla="*/ 159026 w 2653748"/>
                <a:gd name="connsiteY3" fmla="*/ 109331 h 3473745"/>
                <a:gd name="connsiteX4" fmla="*/ 198783 w 2653748"/>
                <a:gd name="connsiteY4" fmla="*/ 159026 h 3473745"/>
                <a:gd name="connsiteX5" fmla="*/ 228600 w 2653748"/>
                <a:gd name="connsiteY5" fmla="*/ 238539 h 3473745"/>
                <a:gd name="connsiteX6" fmla="*/ 258418 w 2653748"/>
                <a:gd name="connsiteY6" fmla="*/ 248478 h 3473745"/>
                <a:gd name="connsiteX7" fmla="*/ 268357 w 2653748"/>
                <a:gd name="connsiteY7" fmla="*/ 278296 h 3473745"/>
                <a:gd name="connsiteX8" fmla="*/ 288235 w 2653748"/>
                <a:gd name="connsiteY8" fmla="*/ 387626 h 3473745"/>
                <a:gd name="connsiteX9" fmla="*/ 318053 w 2653748"/>
                <a:gd name="connsiteY9" fmla="*/ 417444 h 3473745"/>
                <a:gd name="connsiteX10" fmla="*/ 367748 w 2653748"/>
                <a:gd name="connsiteY10" fmla="*/ 467139 h 3473745"/>
                <a:gd name="connsiteX11" fmla="*/ 397566 w 2653748"/>
                <a:gd name="connsiteY11" fmla="*/ 457200 h 3473745"/>
                <a:gd name="connsiteX12" fmla="*/ 427383 w 2653748"/>
                <a:gd name="connsiteY12" fmla="*/ 407504 h 3473745"/>
                <a:gd name="connsiteX13" fmla="*/ 477079 w 2653748"/>
                <a:gd name="connsiteY13" fmla="*/ 397565 h 3473745"/>
                <a:gd name="connsiteX14" fmla="*/ 496957 w 2653748"/>
                <a:gd name="connsiteY14" fmla="*/ 367748 h 3473745"/>
                <a:gd name="connsiteX15" fmla="*/ 506896 w 2653748"/>
                <a:gd name="connsiteY15" fmla="*/ 397565 h 3473745"/>
                <a:gd name="connsiteX16" fmla="*/ 516835 w 2653748"/>
                <a:gd name="connsiteY16" fmla="*/ 457200 h 3473745"/>
                <a:gd name="connsiteX17" fmla="*/ 546653 w 2653748"/>
                <a:gd name="connsiteY17" fmla="*/ 477078 h 3473745"/>
                <a:gd name="connsiteX18" fmla="*/ 586409 w 2653748"/>
                <a:gd name="connsiteY18" fmla="*/ 576470 h 3473745"/>
                <a:gd name="connsiteX19" fmla="*/ 606287 w 2653748"/>
                <a:gd name="connsiteY19" fmla="*/ 606287 h 3473745"/>
                <a:gd name="connsiteX20" fmla="*/ 636105 w 2653748"/>
                <a:gd name="connsiteY20" fmla="*/ 655983 h 3473745"/>
                <a:gd name="connsiteX21" fmla="*/ 655983 w 2653748"/>
                <a:gd name="connsiteY21" fmla="*/ 685800 h 3473745"/>
                <a:gd name="connsiteX22" fmla="*/ 695740 w 2653748"/>
                <a:gd name="connsiteY22" fmla="*/ 695739 h 3473745"/>
                <a:gd name="connsiteX23" fmla="*/ 765313 w 2653748"/>
                <a:gd name="connsiteY23" fmla="*/ 715617 h 3473745"/>
                <a:gd name="connsiteX24" fmla="*/ 785192 w 2653748"/>
                <a:gd name="connsiteY24" fmla="*/ 735496 h 3473745"/>
                <a:gd name="connsiteX25" fmla="*/ 815009 w 2653748"/>
                <a:gd name="connsiteY25" fmla="*/ 795131 h 3473745"/>
                <a:gd name="connsiteX26" fmla="*/ 874644 w 2653748"/>
                <a:gd name="connsiteY26" fmla="*/ 834887 h 3473745"/>
                <a:gd name="connsiteX27" fmla="*/ 904461 w 2653748"/>
                <a:gd name="connsiteY27" fmla="*/ 854765 h 3473745"/>
                <a:gd name="connsiteX28" fmla="*/ 924340 w 2653748"/>
                <a:gd name="connsiteY28" fmla="*/ 874644 h 3473745"/>
                <a:gd name="connsiteX29" fmla="*/ 964096 w 2653748"/>
                <a:gd name="connsiteY29" fmla="*/ 954157 h 3473745"/>
                <a:gd name="connsiteX30" fmla="*/ 974035 w 2653748"/>
                <a:gd name="connsiteY30" fmla="*/ 1093304 h 3473745"/>
                <a:gd name="connsiteX31" fmla="*/ 954157 w 2653748"/>
                <a:gd name="connsiteY31" fmla="*/ 1113183 h 3473745"/>
                <a:gd name="connsiteX32" fmla="*/ 884583 w 2653748"/>
                <a:gd name="connsiteY32" fmla="*/ 1123122 h 3473745"/>
                <a:gd name="connsiteX33" fmla="*/ 924340 w 2653748"/>
                <a:gd name="connsiteY33" fmla="*/ 1162878 h 3473745"/>
                <a:gd name="connsiteX34" fmla="*/ 934279 w 2653748"/>
                <a:gd name="connsiteY34" fmla="*/ 1192696 h 3473745"/>
                <a:gd name="connsiteX35" fmla="*/ 964096 w 2653748"/>
                <a:gd name="connsiteY35" fmla="*/ 1202635 h 3473745"/>
                <a:gd name="connsiteX36" fmla="*/ 993913 w 2653748"/>
                <a:gd name="connsiteY36" fmla="*/ 1222513 h 3473745"/>
                <a:gd name="connsiteX37" fmla="*/ 1093305 w 2653748"/>
                <a:gd name="connsiteY37" fmla="*/ 1242391 h 3473745"/>
                <a:gd name="connsiteX38" fmla="*/ 1103244 w 2653748"/>
                <a:gd name="connsiteY38" fmla="*/ 1272209 h 3473745"/>
                <a:gd name="connsiteX39" fmla="*/ 1172818 w 2653748"/>
                <a:gd name="connsiteY39" fmla="*/ 1302026 h 3473745"/>
                <a:gd name="connsiteX40" fmla="*/ 1113183 w 2653748"/>
                <a:gd name="connsiteY40" fmla="*/ 1321904 h 3473745"/>
                <a:gd name="connsiteX41" fmla="*/ 1222513 w 2653748"/>
                <a:gd name="connsiteY41" fmla="*/ 1371600 h 3473745"/>
                <a:gd name="connsiteX42" fmla="*/ 1252331 w 2653748"/>
                <a:gd name="connsiteY42" fmla="*/ 1381539 h 3473745"/>
                <a:gd name="connsiteX43" fmla="*/ 1282148 w 2653748"/>
                <a:gd name="connsiteY43" fmla="*/ 1401417 h 3473745"/>
                <a:gd name="connsiteX44" fmla="*/ 1361661 w 2653748"/>
                <a:gd name="connsiteY44" fmla="*/ 1411357 h 3473745"/>
                <a:gd name="connsiteX45" fmla="*/ 1431235 w 2653748"/>
                <a:gd name="connsiteY45" fmla="*/ 1461052 h 3473745"/>
                <a:gd name="connsiteX46" fmla="*/ 1470992 w 2653748"/>
                <a:gd name="connsiteY46" fmla="*/ 1500809 h 3473745"/>
                <a:gd name="connsiteX47" fmla="*/ 1480931 w 2653748"/>
                <a:gd name="connsiteY47" fmla="*/ 1540565 h 3473745"/>
                <a:gd name="connsiteX48" fmla="*/ 1461053 w 2653748"/>
                <a:gd name="connsiteY48" fmla="*/ 1570383 h 3473745"/>
                <a:gd name="connsiteX49" fmla="*/ 1451113 w 2653748"/>
                <a:gd name="connsiteY49" fmla="*/ 1600200 h 3473745"/>
                <a:gd name="connsiteX50" fmla="*/ 1490870 w 2653748"/>
                <a:gd name="connsiteY50" fmla="*/ 1689652 h 3473745"/>
                <a:gd name="connsiteX51" fmla="*/ 1520687 w 2653748"/>
                <a:gd name="connsiteY51" fmla="*/ 1709531 h 3473745"/>
                <a:gd name="connsiteX52" fmla="*/ 1550505 w 2653748"/>
                <a:gd name="connsiteY52" fmla="*/ 1719470 h 3473745"/>
                <a:gd name="connsiteX53" fmla="*/ 1630018 w 2653748"/>
                <a:gd name="connsiteY53" fmla="*/ 1789044 h 3473745"/>
                <a:gd name="connsiteX54" fmla="*/ 1639957 w 2653748"/>
                <a:gd name="connsiteY54" fmla="*/ 1828800 h 3473745"/>
                <a:gd name="connsiteX55" fmla="*/ 1679713 w 2653748"/>
                <a:gd name="connsiteY55" fmla="*/ 1878496 h 3473745"/>
                <a:gd name="connsiteX56" fmla="*/ 1709531 w 2653748"/>
                <a:gd name="connsiteY56" fmla="*/ 1898374 h 3473745"/>
                <a:gd name="connsiteX57" fmla="*/ 1739348 w 2653748"/>
                <a:gd name="connsiteY57" fmla="*/ 1928191 h 3473745"/>
                <a:gd name="connsiteX58" fmla="*/ 1779105 w 2653748"/>
                <a:gd name="connsiteY58" fmla="*/ 1938131 h 3473745"/>
                <a:gd name="connsiteX59" fmla="*/ 1808922 w 2653748"/>
                <a:gd name="connsiteY59" fmla="*/ 1948070 h 3473745"/>
                <a:gd name="connsiteX60" fmla="*/ 1878496 w 2653748"/>
                <a:gd name="connsiteY60" fmla="*/ 1987826 h 3473745"/>
                <a:gd name="connsiteX61" fmla="*/ 1938131 w 2653748"/>
                <a:gd name="connsiteY61" fmla="*/ 2027583 h 3473745"/>
                <a:gd name="connsiteX62" fmla="*/ 1967948 w 2653748"/>
                <a:gd name="connsiteY62" fmla="*/ 2087217 h 3473745"/>
                <a:gd name="connsiteX63" fmla="*/ 1977887 w 2653748"/>
                <a:gd name="connsiteY63" fmla="*/ 2126974 h 3473745"/>
                <a:gd name="connsiteX64" fmla="*/ 2007705 w 2653748"/>
                <a:gd name="connsiteY64" fmla="*/ 2136913 h 3473745"/>
                <a:gd name="connsiteX65" fmla="*/ 2067340 w 2653748"/>
                <a:gd name="connsiteY65" fmla="*/ 2176670 h 3473745"/>
                <a:gd name="connsiteX66" fmla="*/ 2097157 w 2653748"/>
                <a:gd name="connsiteY66" fmla="*/ 2196548 h 3473745"/>
                <a:gd name="connsiteX67" fmla="*/ 2117035 w 2653748"/>
                <a:gd name="connsiteY67" fmla="*/ 2276061 h 3473745"/>
                <a:gd name="connsiteX68" fmla="*/ 2156792 w 2653748"/>
                <a:gd name="connsiteY68" fmla="*/ 2325757 h 3473745"/>
                <a:gd name="connsiteX69" fmla="*/ 2136913 w 2653748"/>
                <a:gd name="connsiteY69" fmla="*/ 2345635 h 3473745"/>
                <a:gd name="connsiteX70" fmla="*/ 2097157 w 2653748"/>
                <a:gd name="connsiteY70" fmla="*/ 2395331 h 3473745"/>
                <a:gd name="connsiteX71" fmla="*/ 2077279 w 2653748"/>
                <a:gd name="connsiteY71" fmla="*/ 2365513 h 3473745"/>
                <a:gd name="connsiteX72" fmla="*/ 2067340 w 2653748"/>
                <a:gd name="connsiteY72" fmla="*/ 2405270 h 3473745"/>
                <a:gd name="connsiteX73" fmla="*/ 2057400 w 2653748"/>
                <a:gd name="connsiteY73" fmla="*/ 2435087 h 3473745"/>
                <a:gd name="connsiteX74" fmla="*/ 2126974 w 2653748"/>
                <a:gd name="connsiteY74" fmla="*/ 2504661 h 3473745"/>
                <a:gd name="connsiteX75" fmla="*/ 2156792 w 2653748"/>
                <a:gd name="connsiteY75" fmla="*/ 2564296 h 3473745"/>
                <a:gd name="connsiteX76" fmla="*/ 2216426 w 2653748"/>
                <a:gd name="connsiteY76" fmla="*/ 2604052 h 3473745"/>
                <a:gd name="connsiteX77" fmla="*/ 2256183 w 2653748"/>
                <a:gd name="connsiteY77" fmla="*/ 2643809 h 3473745"/>
                <a:gd name="connsiteX78" fmla="*/ 2266122 w 2653748"/>
                <a:gd name="connsiteY78" fmla="*/ 2673626 h 3473745"/>
                <a:gd name="connsiteX79" fmla="*/ 2325757 w 2653748"/>
                <a:gd name="connsiteY79" fmla="*/ 2703444 h 3473745"/>
                <a:gd name="connsiteX80" fmla="*/ 2325757 w 2653748"/>
                <a:gd name="connsiteY80" fmla="*/ 2792896 h 3473745"/>
                <a:gd name="connsiteX81" fmla="*/ 2315818 w 2653748"/>
                <a:gd name="connsiteY81" fmla="*/ 2822713 h 3473745"/>
                <a:gd name="connsiteX82" fmla="*/ 2276061 w 2653748"/>
                <a:gd name="connsiteY82" fmla="*/ 2832652 h 3473745"/>
                <a:gd name="connsiteX83" fmla="*/ 2216426 w 2653748"/>
                <a:gd name="connsiteY83" fmla="*/ 2872409 h 3473745"/>
                <a:gd name="connsiteX84" fmla="*/ 2186609 w 2653748"/>
                <a:gd name="connsiteY84" fmla="*/ 2892287 h 3473745"/>
                <a:gd name="connsiteX85" fmla="*/ 2196548 w 2653748"/>
                <a:gd name="connsiteY85" fmla="*/ 2932044 h 3473745"/>
                <a:gd name="connsiteX86" fmla="*/ 2226366 w 2653748"/>
                <a:gd name="connsiteY86" fmla="*/ 2941983 h 3473745"/>
                <a:gd name="connsiteX87" fmla="*/ 2286000 w 2653748"/>
                <a:gd name="connsiteY87" fmla="*/ 2981739 h 3473745"/>
                <a:gd name="connsiteX88" fmla="*/ 2345635 w 2653748"/>
                <a:gd name="connsiteY88" fmla="*/ 3001617 h 3473745"/>
                <a:gd name="connsiteX89" fmla="*/ 2335696 w 2653748"/>
                <a:gd name="connsiteY89" fmla="*/ 3031435 h 3473745"/>
                <a:gd name="connsiteX90" fmla="*/ 2276061 w 2653748"/>
                <a:gd name="connsiteY90" fmla="*/ 3051313 h 3473745"/>
                <a:gd name="connsiteX91" fmla="*/ 2256183 w 2653748"/>
                <a:gd name="connsiteY91" fmla="*/ 3110948 h 3473745"/>
                <a:gd name="connsiteX92" fmla="*/ 2246244 w 2653748"/>
                <a:gd name="connsiteY92" fmla="*/ 3140765 h 3473745"/>
                <a:gd name="connsiteX93" fmla="*/ 2276061 w 2653748"/>
                <a:gd name="connsiteY93" fmla="*/ 3210339 h 3473745"/>
                <a:gd name="connsiteX94" fmla="*/ 2315818 w 2653748"/>
                <a:gd name="connsiteY94" fmla="*/ 3250096 h 3473745"/>
                <a:gd name="connsiteX95" fmla="*/ 2375453 w 2653748"/>
                <a:gd name="connsiteY95" fmla="*/ 3269974 h 3473745"/>
                <a:gd name="connsiteX96" fmla="*/ 2405270 w 2653748"/>
                <a:gd name="connsiteY96" fmla="*/ 3279913 h 3473745"/>
                <a:gd name="connsiteX97" fmla="*/ 2425148 w 2653748"/>
                <a:gd name="connsiteY97" fmla="*/ 3339548 h 3473745"/>
                <a:gd name="connsiteX98" fmla="*/ 2445026 w 2653748"/>
                <a:gd name="connsiteY98" fmla="*/ 3369365 h 3473745"/>
                <a:gd name="connsiteX99" fmla="*/ 2454966 w 2653748"/>
                <a:gd name="connsiteY99" fmla="*/ 3399183 h 3473745"/>
                <a:gd name="connsiteX100" fmla="*/ 2494722 w 2653748"/>
                <a:gd name="connsiteY100" fmla="*/ 3409122 h 3473745"/>
                <a:gd name="connsiteX101" fmla="*/ 2524540 w 2653748"/>
                <a:gd name="connsiteY101" fmla="*/ 3419061 h 3473745"/>
                <a:gd name="connsiteX102" fmla="*/ 2623931 w 2653748"/>
                <a:gd name="connsiteY102" fmla="*/ 3458817 h 3473745"/>
                <a:gd name="connsiteX103" fmla="*/ 2653748 w 2653748"/>
                <a:gd name="connsiteY103" fmla="*/ 3468757 h 347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653748" h="3473745">
                  <a:moveTo>
                    <a:pt x="0" y="0"/>
                  </a:moveTo>
                  <a:cubicBezTo>
                    <a:pt x="16565" y="9939"/>
                    <a:pt x="32109" y="21823"/>
                    <a:pt x="49696" y="29817"/>
                  </a:cubicBezTo>
                  <a:cubicBezTo>
                    <a:pt x="68772" y="38488"/>
                    <a:pt x="109331" y="49696"/>
                    <a:pt x="109331" y="49696"/>
                  </a:cubicBezTo>
                  <a:cubicBezTo>
                    <a:pt x="180167" y="120532"/>
                    <a:pt x="103670" y="40136"/>
                    <a:pt x="159026" y="109331"/>
                  </a:cubicBezTo>
                  <a:cubicBezTo>
                    <a:pt x="215682" y="180150"/>
                    <a:pt x="137594" y="67243"/>
                    <a:pt x="198783" y="159026"/>
                  </a:cubicBezTo>
                  <a:cubicBezTo>
                    <a:pt x="204171" y="185964"/>
                    <a:pt x="204226" y="219040"/>
                    <a:pt x="228600" y="238539"/>
                  </a:cubicBezTo>
                  <a:cubicBezTo>
                    <a:pt x="236781" y="245084"/>
                    <a:pt x="248479" y="245165"/>
                    <a:pt x="258418" y="248478"/>
                  </a:cubicBezTo>
                  <a:cubicBezTo>
                    <a:pt x="261731" y="258417"/>
                    <a:pt x="266483" y="267988"/>
                    <a:pt x="268357" y="278296"/>
                  </a:cubicBezTo>
                  <a:cubicBezTo>
                    <a:pt x="269042" y="282061"/>
                    <a:pt x="273989" y="366257"/>
                    <a:pt x="288235" y="387626"/>
                  </a:cubicBezTo>
                  <a:cubicBezTo>
                    <a:pt x="296032" y="399322"/>
                    <a:pt x="309054" y="406646"/>
                    <a:pt x="318053" y="417444"/>
                  </a:cubicBezTo>
                  <a:cubicBezTo>
                    <a:pt x="359466" y="467139"/>
                    <a:pt x="313083" y="430696"/>
                    <a:pt x="367748" y="467139"/>
                  </a:cubicBezTo>
                  <a:cubicBezTo>
                    <a:pt x="377687" y="463826"/>
                    <a:pt x="390158" y="464608"/>
                    <a:pt x="397566" y="457200"/>
                  </a:cubicBezTo>
                  <a:cubicBezTo>
                    <a:pt x="425120" y="429647"/>
                    <a:pt x="386992" y="424815"/>
                    <a:pt x="427383" y="407504"/>
                  </a:cubicBezTo>
                  <a:cubicBezTo>
                    <a:pt x="442910" y="400849"/>
                    <a:pt x="460514" y="400878"/>
                    <a:pt x="477079" y="397565"/>
                  </a:cubicBezTo>
                  <a:cubicBezTo>
                    <a:pt x="483705" y="387626"/>
                    <a:pt x="485012" y="367748"/>
                    <a:pt x="496957" y="367748"/>
                  </a:cubicBezTo>
                  <a:cubicBezTo>
                    <a:pt x="507434" y="367748"/>
                    <a:pt x="504623" y="387338"/>
                    <a:pt x="506896" y="397565"/>
                  </a:cubicBezTo>
                  <a:cubicBezTo>
                    <a:pt x="511268" y="417238"/>
                    <a:pt x="507822" y="439175"/>
                    <a:pt x="516835" y="457200"/>
                  </a:cubicBezTo>
                  <a:cubicBezTo>
                    <a:pt x="522177" y="467884"/>
                    <a:pt x="536714" y="470452"/>
                    <a:pt x="546653" y="477078"/>
                  </a:cubicBezTo>
                  <a:cubicBezTo>
                    <a:pt x="562943" y="525949"/>
                    <a:pt x="563011" y="535522"/>
                    <a:pt x="586409" y="576470"/>
                  </a:cubicBezTo>
                  <a:cubicBezTo>
                    <a:pt x="592335" y="586841"/>
                    <a:pt x="600945" y="595603"/>
                    <a:pt x="606287" y="606287"/>
                  </a:cubicBezTo>
                  <a:cubicBezTo>
                    <a:pt x="646561" y="686835"/>
                    <a:pt x="584335" y="591271"/>
                    <a:pt x="636105" y="655983"/>
                  </a:cubicBezTo>
                  <a:cubicBezTo>
                    <a:pt x="643567" y="665311"/>
                    <a:pt x="646044" y="679174"/>
                    <a:pt x="655983" y="685800"/>
                  </a:cubicBezTo>
                  <a:cubicBezTo>
                    <a:pt x="667349" y="693377"/>
                    <a:pt x="682605" y="691986"/>
                    <a:pt x="695740" y="695739"/>
                  </a:cubicBezTo>
                  <a:cubicBezTo>
                    <a:pt x="795562" y="724259"/>
                    <a:pt x="641014" y="684542"/>
                    <a:pt x="765313" y="715617"/>
                  </a:cubicBezTo>
                  <a:cubicBezTo>
                    <a:pt x="771939" y="722243"/>
                    <a:pt x="780371" y="727460"/>
                    <a:pt x="785192" y="735496"/>
                  </a:cubicBezTo>
                  <a:cubicBezTo>
                    <a:pt x="804222" y="767212"/>
                    <a:pt x="783261" y="767352"/>
                    <a:pt x="815009" y="795131"/>
                  </a:cubicBezTo>
                  <a:cubicBezTo>
                    <a:pt x="832989" y="810863"/>
                    <a:pt x="854766" y="821635"/>
                    <a:pt x="874644" y="834887"/>
                  </a:cubicBezTo>
                  <a:cubicBezTo>
                    <a:pt x="884583" y="841513"/>
                    <a:pt x="896014" y="846318"/>
                    <a:pt x="904461" y="854765"/>
                  </a:cubicBezTo>
                  <a:lnTo>
                    <a:pt x="924340" y="874644"/>
                  </a:lnTo>
                  <a:cubicBezTo>
                    <a:pt x="947181" y="943168"/>
                    <a:pt x="929402" y="919461"/>
                    <a:pt x="964096" y="954157"/>
                  </a:cubicBezTo>
                  <a:cubicBezTo>
                    <a:pt x="985174" y="1017390"/>
                    <a:pt x="995811" y="1020715"/>
                    <a:pt x="974035" y="1093304"/>
                  </a:cubicBezTo>
                  <a:cubicBezTo>
                    <a:pt x="971342" y="1102280"/>
                    <a:pt x="963047" y="1110220"/>
                    <a:pt x="954157" y="1113183"/>
                  </a:cubicBezTo>
                  <a:cubicBezTo>
                    <a:pt x="931932" y="1120591"/>
                    <a:pt x="907774" y="1119809"/>
                    <a:pt x="884583" y="1123122"/>
                  </a:cubicBezTo>
                  <a:cubicBezTo>
                    <a:pt x="911087" y="1202635"/>
                    <a:pt x="871330" y="1109868"/>
                    <a:pt x="924340" y="1162878"/>
                  </a:cubicBezTo>
                  <a:cubicBezTo>
                    <a:pt x="931748" y="1170286"/>
                    <a:pt x="926871" y="1185288"/>
                    <a:pt x="934279" y="1192696"/>
                  </a:cubicBezTo>
                  <a:cubicBezTo>
                    <a:pt x="941687" y="1200104"/>
                    <a:pt x="954725" y="1197950"/>
                    <a:pt x="964096" y="1202635"/>
                  </a:cubicBezTo>
                  <a:cubicBezTo>
                    <a:pt x="974780" y="1207977"/>
                    <a:pt x="983229" y="1217171"/>
                    <a:pt x="993913" y="1222513"/>
                  </a:cubicBezTo>
                  <a:cubicBezTo>
                    <a:pt x="1021668" y="1236390"/>
                    <a:pt x="1067667" y="1238728"/>
                    <a:pt x="1093305" y="1242391"/>
                  </a:cubicBezTo>
                  <a:cubicBezTo>
                    <a:pt x="1096618" y="1252330"/>
                    <a:pt x="1096699" y="1264028"/>
                    <a:pt x="1103244" y="1272209"/>
                  </a:cubicBezTo>
                  <a:cubicBezTo>
                    <a:pt x="1120403" y="1293659"/>
                    <a:pt x="1148945" y="1296058"/>
                    <a:pt x="1172818" y="1302026"/>
                  </a:cubicBezTo>
                  <a:cubicBezTo>
                    <a:pt x="1152940" y="1308652"/>
                    <a:pt x="1098367" y="1307088"/>
                    <a:pt x="1113183" y="1321904"/>
                  </a:cubicBezTo>
                  <a:cubicBezTo>
                    <a:pt x="1169505" y="1378226"/>
                    <a:pt x="1134387" y="1359011"/>
                    <a:pt x="1222513" y="1371600"/>
                  </a:cubicBezTo>
                  <a:cubicBezTo>
                    <a:pt x="1232452" y="1374913"/>
                    <a:pt x="1242960" y="1376854"/>
                    <a:pt x="1252331" y="1381539"/>
                  </a:cubicBezTo>
                  <a:cubicBezTo>
                    <a:pt x="1263015" y="1386881"/>
                    <a:pt x="1270624" y="1398274"/>
                    <a:pt x="1282148" y="1401417"/>
                  </a:cubicBezTo>
                  <a:cubicBezTo>
                    <a:pt x="1307917" y="1408445"/>
                    <a:pt x="1335157" y="1408044"/>
                    <a:pt x="1361661" y="1411357"/>
                  </a:cubicBezTo>
                  <a:cubicBezTo>
                    <a:pt x="1480931" y="1451113"/>
                    <a:pt x="1389822" y="1403074"/>
                    <a:pt x="1431235" y="1461052"/>
                  </a:cubicBezTo>
                  <a:cubicBezTo>
                    <a:pt x="1442128" y="1476303"/>
                    <a:pt x="1470992" y="1500809"/>
                    <a:pt x="1470992" y="1500809"/>
                  </a:cubicBezTo>
                  <a:cubicBezTo>
                    <a:pt x="1474305" y="1514061"/>
                    <a:pt x="1482863" y="1527042"/>
                    <a:pt x="1480931" y="1540565"/>
                  </a:cubicBezTo>
                  <a:cubicBezTo>
                    <a:pt x="1479242" y="1552390"/>
                    <a:pt x="1466395" y="1559699"/>
                    <a:pt x="1461053" y="1570383"/>
                  </a:cubicBezTo>
                  <a:cubicBezTo>
                    <a:pt x="1456368" y="1579754"/>
                    <a:pt x="1454426" y="1590261"/>
                    <a:pt x="1451113" y="1600200"/>
                  </a:cubicBezTo>
                  <a:cubicBezTo>
                    <a:pt x="1460955" y="1629725"/>
                    <a:pt x="1467244" y="1666026"/>
                    <a:pt x="1490870" y="1689652"/>
                  </a:cubicBezTo>
                  <a:cubicBezTo>
                    <a:pt x="1499317" y="1698099"/>
                    <a:pt x="1510003" y="1704189"/>
                    <a:pt x="1520687" y="1709531"/>
                  </a:cubicBezTo>
                  <a:cubicBezTo>
                    <a:pt x="1530058" y="1714216"/>
                    <a:pt x="1540566" y="1716157"/>
                    <a:pt x="1550505" y="1719470"/>
                  </a:cubicBezTo>
                  <a:cubicBezTo>
                    <a:pt x="1620079" y="1765852"/>
                    <a:pt x="1596888" y="1739348"/>
                    <a:pt x="1630018" y="1789044"/>
                  </a:cubicBezTo>
                  <a:cubicBezTo>
                    <a:pt x="1633331" y="1802296"/>
                    <a:pt x="1634576" y="1816245"/>
                    <a:pt x="1639957" y="1828800"/>
                  </a:cubicBezTo>
                  <a:cubicBezTo>
                    <a:pt x="1646694" y="1844520"/>
                    <a:pt x="1665775" y="1867346"/>
                    <a:pt x="1679713" y="1878496"/>
                  </a:cubicBezTo>
                  <a:cubicBezTo>
                    <a:pt x="1689041" y="1885958"/>
                    <a:pt x="1700354" y="1890727"/>
                    <a:pt x="1709531" y="1898374"/>
                  </a:cubicBezTo>
                  <a:cubicBezTo>
                    <a:pt x="1720329" y="1907372"/>
                    <a:pt x="1727144" y="1921217"/>
                    <a:pt x="1739348" y="1928191"/>
                  </a:cubicBezTo>
                  <a:cubicBezTo>
                    <a:pt x="1751208" y="1934968"/>
                    <a:pt x="1765970" y="1934378"/>
                    <a:pt x="1779105" y="1938131"/>
                  </a:cubicBezTo>
                  <a:cubicBezTo>
                    <a:pt x="1789178" y="1941009"/>
                    <a:pt x="1798983" y="1944757"/>
                    <a:pt x="1808922" y="1948070"/>
                  </a:cubicBezTo>
                  <a:cubicBezTo>
                    <a:pt x="1889612" y="2028757"/>
                    <a:pt x="1785053" y="1934429"/>
                    <a:pt x="1878496" y="1987826"/>
                  </a:cubicBezTo>
                  <a:cubicBezTo>
                    <a:pt x="1982722" y="2047385"/>
                    <a:pt x="1845038" y="1996553"/>
                    <a:pt x="1938131" y="2027583"/>
                  </a:cubicBezTo>
                  <a:cubicBezTo>
                    <a:pt x="1959910" y="2060252"/>
                    <a:pt x="1957661" y="2051212"/>
                    <a:pt x="1967948" y="2087217"/>
                  </a:cubicBezTo>
                  <a:cubicBezTo>
                    <a:pt x="1971701" y="2100352"/>
                    <a:pt x="1969354" y="2116307"/>
                    <a:pt x="1977887" y="2126974"/>
                  </a:cubicBezTo>
                  <a:cubicBezTo>
                    <a:pt x="1984432" y="2135155"/>
                    <a:pt x="1997766" y="2133600"/>
                    <a:pt x="2007705" y="2136913"/>
                  </a:cubicBezTo>
                  <a:lnTo>
                    <a:pt x="2067340" y="2176670"/>
                  </a:lnTo>
                  <a:lnTo>
                    <a:pt x="2097157" y="2196548"/>
                  </a:lnTo>
                  <a:cubicBezTo>
                    <a:pt x="2100937" y="2215450"/>
                    <a:pt x="2106847" y="2255686"/>
                    <a:pt x="2117035" y="2276061"/>
                  </a:cubicBezTo>
                  <a:cubicBezTo>
                    <a:pt x="2129573" y="2301137"/>
                    <a:pt x="2138303" y="2307268"/>
                    <a:pt x="2156792" y="2325757"/>
                  </a:cubicBezTo>
                  <a:cubicBezTo>
                    <a:pt x="2150166" y="2332383"/>
                    <a:pt x="2142767" y="2338318"/>
                    <a:pt x="2136913" y="2345635"/>
                  </a:cubicBezTo>
                  <a:cubicBezTo>
                    <a:pt x="2086750" y="2408338"/>
                    <a:pt x="2145162" y="2347324"/>
                    <a:pt x="2097157" y="2395331"/>
                  </a:cubicBezTo>
                  <a:cubicBezTo>
                    <a:pt x="2090531" y="2385392"/>
                    <a:pt x="2088611" y="2361736"/>
                    <a:pt x="2077279" y="2365513"/>
                  </a:cubicBezTo>
                  <a:cubicBezTo>
                    <a:pt x="2064320" y="2369833"/>
                    <a:pt x="2071093" y="2392135"/>
                    <a:pt x="2067340" y="2405270"/>
                  </a:cubicBezTo>
                  <a:cubicBezTo>
                    <a:pt x="2064462" y="2415344"/>
                    <a:pt x="2060713" y="2425148"/>
                    <a:pt x="2057400" y="2435087"/>
                  </a:cubicBezTo>
                  <a:cubicBezTo>
                    <a:pt x="2102968" y="2503439"/>
                    <a:pt x="2074492" y="2487167"/>
                    <a:pt x="2126974" y="2504661"/>
                  </a:cubicBezTo>
                  <a:cubicBezTo>
                    <a:pt x="2135874" y="2540260"/>
                    <a:pt x="2129526" y="2543847"/>
                    <a:pt x="2156792" y="2564296"/>
                  </a:cubicBezTo>
                  <a:cubicBezTo>
                    <a:pt x="2175904" y="2578630"/>
                    <a:pt x="2216426" y="2604052"/>
                    <a:pt x="2216426" y="2604052"/>
                  </a:cubicBezTo>
                  <a:cubicBezTo>
                    <a:pt x="2242933" y="2683568"/>
                    <a:pt x="2203173" y="2590799"/>
                    <a:pt x="2256183" y="2643809"/>
                  </a:cubicBezTo>
                  <a:cubicBezTo>
                    <a:pt x="2263591" y="2651217"/>
                    <a:pt x="2259577" y="2665445"/>
                    <a:pt x="2266122" y="2673626"/>
                  </a:cubicBezTo>
                  <a:cubicBezTo>
                    <a:pt x="2280133" y="2691140"/>
                    <a:pt x="2306116" y="2696896"/>
                    <a:pt x="2325757" y="2703444"/>
                  </a:cubicBezTo>
                  <a:cubicBezTo>
                    <a:pt x="2357258" y="2750695"/>
                    <a:pt x="2349412" y="2721929"/>
                    <a:pt x="2325757" y="2792896"/>
                  </a:cubicBezTo>
                  <a:cubicBezTo>
                    <a:pt x="2322444" y="2802835"/>
                    <a:pt x="2325982" y="2820172"/>
                    <a:pt x="2315818" y="2822713"/>
                  </a:cubicBezTo>
                  <a:lnTo>
                    <a:pt x="2276061" y="2832652"/>
                  </a:lnTo>
                  <a:lnTo>
                    <a:pt x="2216426" y="2872409"/>
                  </a:lnTo>
                  <a:lnTo>
                    <a:pt x="2186609" y="2892287"/>
                  </a:lnTo>
                  <a:cubicBezTo>
                    <a:pt x="2189922" y="2905539"/>
                    <a:pt x="2188015" y="2921377"/>
                    <a:pt x="2196548" y="2932044"/>
                  </a:cubicBezTo>
                  <a:cubicBezTo>
                    <a:pt x="2203093" y="2940225"/>
                    <a:pt x="2217207" y="2936895"/>
                    <a:pt x="2226366" y="2941983"/>
                  </a:cubicBezTo>
                  <a:cubicBezTo>
                    <a:pt x="2247250" y="2953585"/>
                    <a:pt x="2263336" y="2974184"/>
                    <a:pt x="2286000" y="2981739"/>
                  </a:cubicBezTo>
                  <a:lnTo>
                    <a:pt x="2345635" y="3001617"/>
                  </a:lnTo>
                  <a:cubicBezTo>
                    <a:pt x="2342322" y="3011556"/>
                    <a:pt x="2344221" y="3025345"/>
                    <a:pt x="2335696" y="3031435"/>
                  </a:cubicBezTo>
                  <a:cubicBezTo>
                    <a:pt x="2318645" y="3043614"/>
                    <a:pt x="2276061" y="3051313"/>
                    <a:pt x="2276061" y="3051313"/>
                  </a:cubicBezTo>
                  <a:lnTo>
                    <a:pt x="2256183" y="3110948"/>
                  </a:lnTo>
                  <a:lnTo>
                    <a:pt x="2246244" y="3140765"/>
                  </a:lnTo>
                  <a:cubicBezTo>
                    <a:pt x="2255386" y="3177336"/>
                    <a:pt x="2251836" y="3182076"/>
                    <a:pt x="2276061" y="3210339"/>
                  </a:cubicBezTo>
                  <a:cubicBezTo>
                    <a:pt x="2288258" y="3224569"/>
                    <a:pt x="2298038" y="3244169"/>
                    <a:pt x="2315818" y="3250096"/>
                  </a:cubicBezTo>
                  <a:lnTo>
                    <a:pt x="2375453" y="3269974"/>
                  </a:lnTo>
                  <a:lnTo>
                    <a:pt x="2405270" y="3279913"/>
                  </a:lnTo>
                  <a:cubicBezTo>
                    <a:pt x="2411896" y="3299791"/>
                    <a:pt x="2413525" y="3322114"/>
                    <a:pt x="2425148" y="3339548"/>
                  </a:cubicBezTo>
                  <a:cubicBezTo>
                    <a:pt x="2431774" y="3349487"/>
                    <a:pt x="2439684" y="3358681"/>
                    <a:pt x="2445026" y="3369365"/>
                  </a:cubicBezTo>
                  <a:cubicBezTo>
                    <a:pt x="2449712" y="3378736"/>
                    <a:pt x="2446785" y="3392638"/>
                    <a:pt x="2454966" y="3399183"/>
                  </a:cubicBezTo>
                  <a:cubicBezTo>
                    <a:pt x="2465633" y="3407716"/>
                    <a:pt x="2481588" y="3405369"/>
                    <a:pt x="2494722" y="3409122"/>
                  </a:cubicBezTo>
                  <a:cubicBezTo>
                    <a:pt x="2504796" y="3412000"/>
                    <a:pt x="2514601" y="3415748"/>
                    <a:pt x="2524540" y="3419061"/>
                  </a:cubicBezTo>
                  <a:cubicBezTo>
                    <a:pt x="2560996" y="3473745"/>
                    <a:pt x="2528626" y="3441488"/>
                    <a:pt x="2623931" y="3458817"/>
                  </a:cubicBezTo>
                  <a:cubicBezTo>
                    <a:pt x="2634239" y="3460691"/>
                    <a:pt x="2653748" y="3468757"/>
                    <a:pt x="2653748" y="3468757"/>
                  </a:cubicBezTo>
                </a:path>
              </a:pathLst>
            </a:custGeom>
            <a:ln w="1905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3 Forma libre"/>
            <p:cNvSpPr/>
            <p:nvPr/>
          </p:nvSpPr>
          <p:spPr>
            <a:xfrm>
              <a:off x="1214414" y="3929066"/>
              <a:ext cx="624840" cy="1136302"/>
            </a:xfrm>
            <a:custGeom>
              <a:avLst/>
              <a:gdLst>
                <a:gd name="connsiteX0" fmla="*/ 0 w 624840"/>
                <a:gd name="connsiteY0" fmla="*/ 655320 h 1136302"/>
                <a:gd name="connsiteX1" fmla="*/ 38100 w 624840"/>
                <a:gd name="connsiteY1" fmla="*/ 647700 h 1136302"/>
                <a:gd name="connsiteX2" fmla="*/ 45720 w 624840"/>
                <a:gd name="connsiteY2" fmla="*/ 678180 h 1136302"/>
                <a:gd name="connsiteX3" fmla="*/ 68580 w 624840"/>
                <a:gd name="connsiteY3" fmla="*/ 693420 h 1136302"/>
                <a:gd name="connsiteX4" fmla="*/ 76200 w 624840"/>
                <a:gd name="connsiteY4" fmla="*/ 716280 h 1136302"/>
                <a:gd name="connsiteX5" fmla="*/ 106680 w 624840"/>
                <a:gd name="connsiteY5" fmla="*/ 784860 h 1136302"/>
                <a:gd name="connsiteX6" fmla="*/ 129540 w 624840"/>
                <a:gd name="connsiteY6" fmla="*/ 792480 h 1136302"/>
                <a:gd name="connsiteX7" fmla="*/ 190500 w 624840"/>
                <a:gd name="connsiteY7" fmla="*/ 807720 h 1136302"/>
                <a:gd name="connsiteX8" fmla="*/ 198120 w 624840"/>
                <a:gd name="connsiteY8" fmla="*/ 861060 h 1136302"/>
                <a:gd name="connsiteX9" fmla="*/ 205740 w 624840"/>
                <a:gd name="connsiteY9" fmla="*/ 883920 h 1136302"/>
                <a:gd name="connsiteX10" fmla="*/ 228600 w 624840"/>
                <a:gd name="connsiteY10" fmla="*/ 899160 h 1136302"/>
                <a:gd name="connsiteX11" fmla="*/ 243840 w 624840"/>
                <a:gd name="connsiteY11" fmla="*/ 1021080 h 1136302"/>
                <a:gd name="connsiteX12" fmla="*/ 259080 w 624840"/>
                <a:gd name="connsiteY12" fmla="*/ 1043940 h 1136302"/>
                <a:gd name="connsiteX13" fmla="*/ 228600 w 624840"/>
                <a:gd name="connsiteY13" fmla="*/ 1089660 h 1136302"/>
                <a:gd name="connsiteX14" fmla="*/ 274320 w 624840"/>
                <a:gd name="connsiteY14" fmla="*/ 1104900 h 1136302"/>
                <a:gd name="connsiteX15" fmla="*/ 320040 w 624840"/>
                <a:gd name="connsiteY15" fmla="*/ 1135380 h 1136302"/>
                <a:gd name="connsiteX16" fmla="*/ 388620 w 624840"/>
                <a:gd name="connsiteY16" fmla="*/ 1127760 h 1136302"/>
                <a:gd name="connsiteX17" fmla="*/ 396240 w 624840"/>
                <a:gd name="connsiteY17" fmla="*/ 1104900 h 1136302"/>
                <a:gd name="connsiteX18" fmla="*/ 441960 w 624840"/>
                <a:gd name="connsiteY18" fmla="*/ 1074420 h 1136302"/>
                <a:gd name="connsiteX19" fmla="*/ 464820 w 624840"/>
                <a:gd name="connsiteY19" fmla="*/ 1059180 h 1136302"/>
                <a:gd name="connsiteX20" fmla="*/ 541020 w 624840"/>
                <a:gd name="connsiteY20" fmla="*/ 1043940 h 1136302"/>
                <a:gd name="connsiteX21" fmla="*/ 586740 w 624840"/>
                <a:gd name="connsiteY21" fmla="*/ 975360 h 1136302"/>
                <a:gd name="connsiteX22" fmla="*/ 601980 w 624840"/>
                <a:gd name="connsiteY22" fmla="*/ 952500 h 1136302"/>
                <a:gd name="connsiteX23" fmla="*/ 617220 w 624840"/>
                <a:gd name="connsiteY23" fmla="*/ 906780 h 1136302"/>
                <a:gd name="connsiteX24" fmla="*/ 624840 w 624840"/>
                <a:gd name="connsiteY24" fmla="*/ 883920 h 1136302"/>
                <a:gd name="connsiteX25" fmla="*/ 601980 w 624840"/>
                <a:gd name="connsiteY25" fmla="*/ 807720 h 1136302"/>
                <a:gd name="connsiteX26" fmla="*/ 579120 w 624840"/>
                <a:gd name="connsiteY26" fmla="*/ 800100 h 1136302"/>
                <a:gd name="connsiteX27" fmla="*/ 571500 w 624840"/>
                <a:gd name="connsiteY27" fmla="*/ 769620 h 1136302"/>
                <a:gd name="connsiteX28" fmla="*/ 525780 w 624840"/>
                <a:gd name="connsiteY28" fmla="*/ 746760 h 1136302"/>
                <a:gd name="connsiteX29" fmla="*/ 525780 w 624840"/>
                <a:gd name="connsiteY29" fmla="*/ 601980 h 1136302"/>
                <a:gd name="connsiteX30" fmla="*/ 480060 w 624840"/>
                <a:gd name="connsiteY30" fmla="*/ 579120 h 1136302"/>
                <a:gd name="connsiteX31" fmla="*/ 457200 w 624840"/>
                <a:gd name="connsiteY31" fmla="*/ 533400 h 1136302"/>
                <a:gd name="connsiteX32" fmla="*/ 434340 w 624840"/>
                <a:gd name="connsiteY32" fmla="*/ 487680 h 1136302"/>
                <a:gd name="connsiteX33" fmla="*/ 388620 w 624840"/>
                <a:gd name="connsiteY33" fmla="*/ 472440 h 1136302"/>
                <a:gd name="connsiteX34" fmla="*/ 365760 w 624840"/>
                <a:gd name="connsiteY34" fmla="*/ 457200 h 1136302"/>
                <a:gd name="connsiteX35" fmla="*/ 335280 w 624840"/>
                <a:gd name="connsiteY35" fmla="*/ 426720 h 1136302"/>
                <a:gd name="connsiteX36" fmla="*/ 320040 w 624840"/>
                <a:gd name="connsiteY36" fmla="*/ 449580 h 1136302"/>
                <a:gd name="connsiteX37" fmla="*/ 312420 w 624840"/>
                <a:gd name="connsiteY37" fmla="*/ 480060 h 1136302"/>
                <a:gd name="connsiteX38" fmla="*/ 266700 w 624840"/>
                <a:gd name="connsiteY38" fmla="*/ 449580 h 1136302"/>
                <a:gd name="connsiteX39" fmla="*/ 220980 w 624840"/>
                <a:gd name="connsiteY39" fmla="*/ 419100 h 1136302"/>
                <a:gd name="connsiteX40" fmla="*/ 213360 w 624840"/>
                <a:gd name="connsiteY40" fmla="*/ 396240 h 1136302"/>
                <a:gd name="connsiteX41" fmla="*/ 144780 w 624840"/>
                <a:gd name="connsiteY41" fmla="*/ 373380 h 1136302"/>
                <a:gd name="connsiteX42" fmla="*/ 137160 w 624840"/>
                <a:gd name="connsiteY42" fmla="*/ 144780 h 1136302"/>
                <a:gd name="connsiteX43" fmla="*/ 114300 w 624840"/>
                <a:gd name="connsiteY43" fmla="*/ 129540 h 1136302"/>
                <a:gd name="connsiteX44" fmla="*/ 76200 w 624840"/>
                <a:gd name="connsiteY44" fmla="*/ 91440 h 1136302"/>
                <a:gd name="connsiteX45" fmla="*/ 22860 w 624840"/>
                <a:gd name="connsiteY45" fmla="*/ 22860 h 1136302"/>
                <a:gd name="connsiteX46" fmla="*/ 15240 w 624840"/>
                <a:gd name="connsiteY46" fmla="*/ 0 h 113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24840" h="1136302">
                  <a:moveTo>
                    <a:pt x="0" y="655320"/>
                  </a:moveTo>
                  <a:cubicBezTo>
                    <a:pt x="12700" y="652780"/>
                    <a:pt x="26516" y="641908"/>
                    <a:pt x="38100" y="647700"/>
                  </a:cubicBezTo>
                  <a:cubicBezTo>
                    <a:pt x="47467" y="652384"/>
                    <a:pt x="39911" y="669466"/>
                    <a:pt x="45720" y="678180"/>
                  </a:cubicBezTo>
                  <a:cubicBezTo>
                    <a:pt x="50800" y="685800"/>
                    <a:pt x="60960" y="688340"/>
                    <a:pt x="68580" y="693420"/>
                  </a:cubicBezTo>
                  <a:cubicBezTo>
                    <a:pt x="71120" y="701040"/>
                    <a:pt x="74458" y="708439"/>
                    <a:pt x="76200" y="716280"/>
                  </a:cubicBezTo>
                  <a:cubicBezTo>
                    <a:pt x="85055" y="756126"/>
                    <a:pt x="73270" y="762586"/>
                    <a:pt x="106680" y="784860"/>
                  </a:cubicBezTo>
                  <a:cubicBezTo>
                    <a:pt x="113363" y="789315"/>
                    <a:pt x="121791" y="790367"/>
                    <a:pt x="129540" y="792480"/>
                  </a:cubicBezTo>
                  <a:cubicBezTo>
                    <a:pt x="149747" y="797991"/>
                    <a:pt x="190500" y="807720"/>
                    <a:pt x="190500" y="807720"/>
                  </a:cubicBezTo>
                  <a:cubicBezTo>
                    <a:pt x="193040" y="825500"/>
                    <a:pt x="194598" y="843448"/>
                    <a:pt x="198120" y="861060"/>
                  </a:cubicBezTo>
                  <a:cubicBezTo>
                    <a:pt x="199695" y="868936"/>
                    <a:pt x="200722" y="877648"/>
                    <a:pt x="205740" y="883920"/>
                  </a:cubicBezTo>
                  <a:cubicBezTo>
                    <a:pt x="211461" y="891071"/>
                    <a:pt x="220980" y="894080"/>
                    <a:pt x="228600" y="899160"/>
                  </a:cubicBezTo>
                  <a:cubicBezTo>
                    <a:pt x="230054" y="918067"/>
                    <a:pt x="227392" y="988184"/>
                    <a:pt x="243840" y="1021080"/>
                  </a:cubicBezTo>
                  <a:cubicBezTo>
                    <a:pt x="247936" y="1029271"/>
                    <a:pt x="254000" y="1036320"/>
                    <a:pt x="259080" y="1043940"/>
                  </a:cubicBezTo>
                  <a:cubicBezTo>
                    <a:pt x="248920" y="1059180"/>
                    <a:pt x="211224" y="1083868"/>
                    <a:pt x="228600" y="1089660"/>
                  </a:cubicBezTo>
                  <a:cubicBezTo>
                    <a:pt x="243840" y="1094740"/>
                    <a:pt x="260954" y="1095989"/>
                    <a:pt x="274320" y="1104900"/>
                  </a:cubicBezTo>
                  <a:lnTo>
                    <a:pt x="320040" y="1135380"/>
                  </a:lnTo>
                  <a:cubicBezTo>
                    <a:pt x="342900" y="1132840"/>
                    <a:pt x="367264" y="1136302"/>
                    <a:pt x="388620" y="1127760"/>
                  </a:cubicBezTo>
                  <a:cubicBezTo>
                    <a:pt x="396078" y="1124777"/>
                    <a:pt x="390560" y="1110580"/>
                    <a:pt x="396240" y="1104900"/>
                  </a:cubicBezTo>
                  <a:cubicBezTo>
                    <a:pt x="409192" y="1091948"/>
                    <a:pt x="426720" y="1084580"/>
                    <a:pt x="441960" y="1074420"/>
                  </a:cubicBezTo>
                  <a:cubicBezTo>
                    <a:pt x="449580" y="1069340"/>
                    <a:pt x="456132" y="1062076"/>
                    <a:pt x="464820" y="1059180"/>
                  </a:cubicBezTo>
                  <a:cubicBezTo>
                    <a:pt x="504719" y="1045880"/>
                    <a:pt x="479729" y="1052696"/>
                    <a:pt x="541020" y="1043940"/>
                  </a:cubicBezTo>
                  <a:lnTo>
                    <a:pt x="586740" y="975360"/>
                  </a:lnTo>
                  <a:cubicBezTo>
                    <a:pt x="591820" y="967740"/>
                    <a:pt x="599084" y="961188"/>
                    <a:pt x="601980" y="952500"/>
                  </a:cubicBezTo>
                  <a:lnTo>
                    <a:pt x="617220" y="906780"/>
                  </a:lnTo>
                  <a:lnTo>
                    <a:pt x="624840" y="883920"/>
                  </a:lnTo>
                  <a:cubicBezTo>
                    <a:pt x="621505" y="860577"/>
                    <a:pt x="624337" y="825606"/>
                    <a:pt x="601980" y="807720"/>
                  </a:cubicBezTo>
                  <a:cubicBezTo>
                    <a:pt x="595708" y="802702"/>
                    <a:pt x="586740" y="802640"/>
                    <a:pt x="579120" y="800100"/>
                  </a:cubicBezTo>
                  <a:cubicBezTo>
                    <a:pt x="576580" y="789940"/>
                    <a:pt x="577309" y="778334"/>
                    <a:pt x="571500" y="769620"/>
                  </a:cubicBezTo>
                  <a:cubicBezTo>
                    <a:pt x="563059" y="756959"/>
                    <a:pt x="538820" y="751107"/>
                    <a:pt x="525780" y="746760"/>
                  </a:cubicBezTo>
                  <a:cubicBezTo>
                    <a:pt x="532116" y="696072"/>
                    <a:pt x="541781" y="653982"/>
                    <a:pt x="525780" y="601980"/>
                  </a:cubicBezTo>
                  <a:cubicBezTo>
                    <a:pt x="522404" y="591007"/>
                    <a:pt x="488658" y="581986"/>
                    <a:pt x="480060" y="579120"/>
                  </a:cubicBezTo>
                  <a:cubicBezTo>
                    <a:pt x="460907" y="521661"/>
                    <a:pt x="486743" y="592486"/>
                    <a:pt x="457200" y="533400"/>
                  </a:cubicBezTo>
                  <a:cubicBezTo>
                    <a:pt x="450029" y="519057"/>
                    <a:pt x="450222" y="497606"/>
                    <a:pt x="434340" y="487680"/>
                  </a:cubicBezTo>
                  <a:cubicBezTo>
                    <a:pt x="420717" y="479166"/>
                    <a:pt x="401986" y="481351"/>
                    <a:pt x="388620" y="472440"/>
                  </a:cubicBezTo>
                  <a:lnTo>
                    <a:pt x="365760" y="457200"/>
                  </a:lnTo>
                  <a:cubicBezTo>
                    <a:pt x="362174" y="446442"/>
                    <a:pt x="359186" y="417158"/>
                    <a:pt x="335280" y="426720"/>
                  </a:cubicBezTo>
                  <a:cubicBezTo>
                    <a:pt x="326777" y="430121"/>
                    <a:pt x="325120" y="441960"/>
                    <a:pt x="320040" y="449580"/>
                  </a:cubicBezTo>
                  <a:cubicBezTo>
                    <a:pt x="317500" y="459740"/>
                    <a:pt x="321400" y="474672"/>
                    <a:pt x="312420" y="480060"/>
                  </a:cubicBezTo>
                  <a:cubicBezTo>
                    <a:pt x="285541" y="496188"/>
                    <a:pt x="276831" y="458445"/>
                    <a:pt x="266700" y="449580"/>
                  </a:cubicBezTo>
                  <a:cubicBezTo>
                    <a:pt x="252916" y="437519"/>
                    <a:pt x="220980" y="419100"/>
                    <a:pt x="220980" y="419100"/>
                  </a:cubicBezTo>
                  <a:cubicBezTo>
                    <a:pt x="218440" y="411480"/>
                    <a:pt x="218378" y="402512"/>
                    <a:pt x="213360" y="396240"/>
                  </a:cubicBezTo>
                  <a:cubicBezTo>
                    <a:pt x="196876" y="375635"/>
                    <a:pt x="167089" y="377098"/>
                    <a:pt x="144780" y="373380"/>
                  </a:cubicBezTo>
                  <a:cubicBezTo>
                    <a:pt x="142240" y="297180"/>
                    <a:pt x="146617" y="220434"/>
                    <a:pt x="137160" y="144780"/>
                  </a:cubicBezTo>
                  <a:cubicBezTo>
                    <a:pt x="136024" y="135693"/>
                    <a:pt x="120776" y="136016"/>
                    <a:pt x="114300" y="129540"/>
                  </a:cubicBezTo>
                  <a:cubicBezTo>
                    <a:pt x="63500" y="78740"/>
                    <a:pt x="137160" y="132080"/>
                    <a:pt x="76200" y="91440"/>
                  </a:cubicBezTo>
                  <a:cubicBezTo>
                    <a:pt x="39742" y="36754"/>
                    <a:pt x="58672" y="58672"/>
                    <a:pt x="22860" y="22860"/>
                  </a:cubicBezTo>
                  <a:lnTo>
                    <a:pt x="15240" y="0"/>
                  </a:lnTo>
                </a:path>
              </a:pathLst>
            </a:custGeom>
            <a:ln w="1905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1922167" y="1643050"/>
            <a:ext cx="5429288" cy="4763391"/>
            <a:chOff x="1141111" y="1643050"/>
            <a:chExt cx="5429288" cy="4763391"/>
          </a:xfrm>
        </p:grpSpPr>
        <p:sp>
          <p:nvSpPr>
            <p:cNvPr id="7" name="6 Forma libre"/>
            <p:cNvSpPr/>
            <p:nvPr/>
          </p:nvSpPr>
          <p:spPr>
            <a:xfrm>
              <a:off x="1141111" y="1643050"/>
              <a:ext cx="5429288" cy="4763391"/>
            </a:xfrm>
            <a:custGeom>
              <a:avLst/>
              <a:gdLst>
                <a:gd name="connsiteX0" fmla="*/ 39756 w 5307495"/>
                <a:gd name="connsiteY0" fmla="*/ 1202635 h 4763391"/>
                <a:gd name="connsiteX1" fmla="*/ 39756 w 5307495"/>
                <a:gd name="connsiteY1" fmla="*/ 1202635 h 4763391"/>
                <a:gd name="connsiteX2" fmla="*/ 109330 w 5307495"/>
                <a:gd name="connsiteY2" fmla="*/ 1252330 h 4763391"/>
                <a:gd name="connsiteX3" fmla="*/ 149087 w 5307495"/>
                <a:gd name="connsiteY3" fmla="*/ 1242391 h 4763391"/>
                <a:gd name="connsiteX4" fmla="*/ 198782 w 5307495"/>
                <a:gd name="connsiteY4" fmla="*/ 1252330 h 4763391"/>
                <a:gd name="connsiteX5" fmla="*/ 218660 w 5307495"/>
                <a:gd name="connsiteY5" fmla="*/ 1272209 h 4763391"/>
                <a:gd name="connsiteX6" fmla="*/ 228600 w 5307495"/>
                <a:gd name="connsiteY6" fmla="*/ 1302026 h 4763391"/>
                <a:gd name="connsiteX7" fmla="*/ 248478 w 5307495"/>
                <a:gd name="connsiteY7" fmla="*/ 1331843 h 4763391"/>
                <a:gd name="connsiteX8" fmla="*/ 288234 w 5307495"/>
                <a:gd name="connsiteY8" fmla="*/ 1371600 h 4763391"/>
                <a:gd name="connsiteX9" fmla="*/ 327991 w 5307495"/>
                <a:gd name="connsiteY9" fmla="*/ 1421296 h 4763391"/>
                <a:gd name="connsiteX10" fmla="*/ 357808 w 5307495"/>
                <a:gd name="connsiteY10" fmla="*/ 1451113 h 4763391"/>
                <a:gd name="connsiteX11" fmla="*/ 367747 w 5307495"/>
                <a:gd name="connsiteY11" fmla="*/ 1550504 h 4763391"/>
                <a:gd name="connsiteX12" fmla="*/ 397565 w 5307495"/>
                <a:gd name="connsiteY12" fmla="*/ 1560443 h 4763391"/>
                <a:gd name="connsiteX13" fmla="*/ 417443 w 5307495"/>
                <a:gd name="connsiteY13" fmla="*/ 1580322 h 4763391"/>
                <a:gd name="connsiteX14" fmla="*/ 487017 w 5307495"/>
                <a:gd name="connsiteY14" fmla="*/ 1610139 h 4763391"/>
                <a:gd name="connsiteX15" fmla="*/ 496956 w 5307495"/>
                <a:gd name="connsiteY15" fmla="*/ 1649896 h 4763391"/>
                <a:gd name="connsiteX16" fmla="*/ 556591 w 5307495"/>
                <a:gd name="connsiteY16" fmla="*/ 1669774 h 4763391"/>
                <a:gd name="connsiteX17" fmla="*/ 576469 w 5307495"/>
                <a:gd name="connsiteY17" fmla="*/ 1699591 h 4763391"/>
                <a:gd name="connsiteX18" fmla="*/ 596347 w 5307495"/>
                <a:gd name="connsiteY18" fmla="*/ 1789043 h 4763391"/>
                <a:gd name="connsiteX19" fmla="*/ 675860 w 5307495"/>
                <a:gd name="connsiteY19" fmla="*/ 1858617 h 4763391"/>
                <a:gd name="connsiteX20" fmla="*/ 725556 w 5307495"/>
                <a:gd name="connsiteY20" fmla="*/ 1898374 h 4763391"/>
                <a:gd name="connsiteX21" fmla="*/ 765313 w 5307495"/>
                <a:gd name="connsiteY21" fmla="*/ 1948069 h 4763391"/>
                <a:gd name="connsiteX22" fmla="*/ 805069 w 5307495"/>
                <a:gd name="connsiteY22" fmla="*/ 1958009 h 4763391"/>
                <a:gd name="connsiteX23" fmla="*/ 894521 w 5307495"/>
                <a:gd name="connsiteY23" fmla="*/ 1977887 h 4763391"/>
                <a:gd name="connsiteX24" fmla="*/ 904460 w 5307495"/>
                <a:gd name="connsiteY24" fmla="*/ 2007704 h 4763391"/>
                <a:gd name="connsiteX25" fmla="*/ 954156 w 5307495"/>
                <a:gd name="connsiteY25" fmla="*/ 2047461 h 4763391"/>
                <a:gd name="connsiteX26" fmla="*/ 983974 w 5307495"/>
                <a:gd name="connsiteY26" fmla="*/ 2077278 h 4763391"/>
                <a:gd name="connsiteX27" fmla="*/ 1003852 w 5307495"/>
                <a:gd name="connsiteY27" fmla="*/ 2146852 h 4763391"/>
                <a:gd name="connsiteX28" fmla="*/ 1033669 w 5307495"/>
                <a:gd name="connsiteY28" fmla="*/ 2166730 h 4763391"/>
                <a:gd name="connsiteX29" fmla="*/ 1023730 w 5307495"/>
                <a:gd name="connsiteY29" fmla="*/ 2206487 h 4763391"/>
                <a:gd name="connsiteX30" fmla="*/ 1013791 w 5307495"/>
                <a:gd name="connsiteY30" fmla="*/ 2236304 h 4763391"/>
                <a:gd name="connsiteX31" fmla="*/ 1003852 w 5307495"/>
                <a:gd name="connsiteY31" fmla="*/ 2295939 h 4763391"/>
                <a:gd name="connsiteX32" fmla="*/ 974034 w 5307495"/>
                <a:gd name="connsiteY32" fmla="*/ 2315817 h 4763391"/>
                <a:gd name="connsiteX33" fmla="*/ 964095 w 5307495"/>
                <a:gd name="connsiteY33" fmla="*/ 2355574 h 4763391"/>
                <a:gd name="connsiteX34" fmla="*/ 954156 w 5307495"/>
                <a:gd name="connsiteY34" fmla="*/ 2385391 h 4763391"/>
                <a:gd name="connsiteX35" fmla="*/ 983974 w 5307495"/>
                <a:gd name="connsiteY35" fmla="*/ 2395330 h 4763391"/>
                <a:gd name="connsiteX36" fmla="*/ 1003852 w 5307495"/>
                <a:gd name="connsiteY36" fmla="*/ 2365513 h 4763391"/>
                <a:gd name="connsiteX37" fmla="*/ 1053547 w 5307495"/>
                <a:gd name="connsiteY37" fmla="*/ 2405269 h 4763391"/>
                <a:gd name="connsiteX38" fmla="*/ 1073426 w 5307495"/>
                <a:gd name="connsiteY38" fmla="*/ 2425148 h 4763391"/>
                <a:gd name="connsiteX39" fmla="*/ 1093304 w 5307495"/>
                <a:gd name="connsiteY39" fmla="*/ 2454965 h 4763391"/>
                <a:gd name="connsiteX40" fmla="*/ 1162878 w 5307495"/>
                <a:gd name="connsiteY40" fmla="*/ 2464904 h 4763391"/>
                <a:gd name="connsiteX41" fmla="*/ 1143000 w 5307495"/>
                <a:gd name="connsiteY41" fmla="*/ 2484783 h 4763391"/>
                <a:gd name="connsiteX42" fmla="*/ 1331843 w 5307495"/>
                <a:gd name="connsiteY42" fmla="*/ 2534478 h 4763391"/>
                <a:gd name="connsiteX43" fmla="*/ 1361660 w 5307495"/>
                <a:gd name="connsiteY43" fmla="*/ 2544417 h 4763391"/>
                <a:gd name="connsiteX44" fmla="*/ 1391478 w 5307495"/>
                <a:gd name="connsiteY44" fmla="*/ 2594113 h 4763391"/>
                <a:gd name="connsiteX45" fmla="*/ 1431234 w 5307495"/>
                <a:gd name="connsiteY45" fmla="*/ 2643809 h 4763391"/>
                <a:gd name="connsiteX46" fmla="*/ 1461052 w 5307495"/>
                <a:gd name="connsiteY46" fmla="*/ 2713383 h 4763391"/>
                <a:gd name="connsiteX47" fmla="*/ 1490869 w 5307495"/>
                <a:gd name="connsiteY47" fmla="*/ 2723322 h 4763391"/>
                <a:gd name="connsiteX48" fmla="*/ 1470991 w 5307495"/>
                <a:gd name="connsiteY48" fmla="*/ 2763078 h 4763391"/>
                <a:gd name="connsiteX49" fmla="*/ 1461052 w 5307495"/>
                <a:gd name="connsiteY49" fmla="*/ 2792896 h 4763391"/>
                <a:gd name="connsiteX50" fmla="*/ 1510747 w 5307495"/>
                <a:gd name="connsiteY50" fmla="*/ 2842591 h 4763391"/>
                <a:gd name="connsiteX51" fmla="*/ 1580321 w 5307495"/>
                <a:gd name="connsiteY51" fmla="*/ 2902226 h 4763391"/>
                <a:gd name="connsiteX52" fmla="*/ 1600200 w 5307495"/>
                <a:gd name="connsiteY52" fmla="*/ 2922104 h 4763391"/>
                <a:gd name="connsiteX53" fmla="*/ 1659834 w 5307495"/>
                <a:gd name="connsiteY53" fmla="*/ 2951922 h 4763391"/>
                <a:gd name="connsiteX54" fmla="*/ 1669774 w 5307495"/>
                <a:gd name="connsiteY54" fmla="*/ 2981739 h 4763391"/>
                <a:gd name="connsiteX55" fmla="*/ 1699591 w 5307495"/>
                <a:gd name="connsiteY55" fmla="*/ 2991678 h 4763391"/>
                <a:gd name="connsiteX56" fmla="*/ 1729408 w 5307495"/>
                <a:gd name="connsiteY56" fmla="*/ 3011556 h 4763391"/>
                <a:gd name="connsiteX57" fmla="*/ 1739347 w 5307495"/>
                <a:gd name="connsiteY57" fmla="*/ 3091069 h 4763391"/>
                <a:gd name="connsiteX58" fmla="*/ 1759226 w 5307495"/>
                <a:gd name="connsiteY58" fmla="*/ 3110948 h 4763391"/>
                <a:gd name="connsiteX59" fmla="*/ 1808921 w 5307495"/>
                <a:gd name="connsiteY59" fmla="*/ 3170583 h 4763391"/>
                <a:gd name="connsiteX60" fmla="*/ 1818860 w 5307495"/>
                <a:gd name="connsiteY60" fmla="*/ 3200400 h 4763391"/>
                <a:gd name="connsiteX61" fmla="*/ 1848678 w 5307495"/>
                <a:gd name="connsiteY61" fmla="*/ 3210339 h 4763391"/>
                <a:gd name="connsiteX62" fmla="*/ 1908313 w 5307495"/>
                <a:gd name="connsiteY62" fmla="*/ 3240156 h 4763391"/>
                <a:gd name="connsiteX63" fmla="*/ 1967947 w 5307495"/>
                <a:gd name="connsiteY63" fmla="*/ 3279913 h 4763391"/>
                <a:gd name="connsiteX64" fmla="*/ 1987826 w 5307495"/>
                <a:gd name="connsiteY64" fmla="*/ 3299791 h 4763391"/>
                <a:gd name="connsiteX65" fmla="*/ 2017643 w 5307495"/>
                <a:gd name="connsiteY65" fmla="*/ 3309730 h 4763391"/>
                <a:gd name="connsiteX66" fmla="*/ 2057400 w 5307495"/>
                <a:gd name="connsiteY66" fmla="*/ 3349487 h 4763391"/>
                <a:gd name="connsiteX67" fmla="*/ 2087217 w 5307495"/>
                <a:gd name="connsiteY67" fmla="*/ 3369365 h 4763391"/>
                <a:gd name="connsiteX68" fmla="*/ 2156791 w 5307495"/>
                <a:gd name="connsiteY68" fmla="*/ 3448878 h 4763391"/>
                <a:gd name="connsiteX69" fmla="*/ 2146852 w 5307495"/>
                <a:gd name="connsiteY69" fmla="*/ 3508513 h 4763391"/>
                <a:gd name="connsiteX70" fmla="*/ 2146852 w 5307495"/>
                <a:gd name="connsiteY70" fmla="*/ 3578087 h 4763391"/>
                <a:gd name="connsiteX71" fmla="*/ 2166730 w 5307495"/>
                <a:gd name="connsiteY71" fmla="*/ 3607904 h 4763391"/>
                <a:gd name="connsiteX72" fmla="*/ 2186608 w 5307495"/>
                <a:gd name="connsiteY72" fmla="*/ 3627783 h 4763391"/>
                <a:gd name="connsiteX73" fmla="*/ 2156791 w 5307495"/>
                <a:gd name="connsiteY73" fmla="*/ 3617843 h 4763391"/>
                <a:gd name="connsiteX74" fmla="*/ 2146852 w 5307495"/>
                <a:gd name="connsiteY74" fmla="*/ 3588026 h 4763391"/>
                <a:gd name="connsiteX75" fmla="*/ 2136913 w 5307495"/>
                <a:gd name="connsiteY75" fmla="*/ 3538330 h 4763391"/>
                <a:gd name="connsiteX76" fmla="*/ 2117034 w 5307495"/>
                <a:gd name="connsiteY76" fmla="*/ 3558209 h 4763391"/>
                <a:gd name="connsiteX77" fmla="*/ 2097156 w 5307495"/>
                <a:gd name="connsiteY77" fmla="*/ 3588026 h 4763391"/>
                <a:gd name="connsiteX78" fmla="*/ 2117034 w 5307495"/>
                <a:gd name="connsiteY78" fmla="*/ 3617843 h 4763391"/>
                <a:gd name="connsiteX79" fmla="*/ 2146852 w 5307495"/>
                <a:gd name="connsiteY79" fmla="*/ 3707296 h 4763391"/>
                <a:gd name="connsiteX80" fmla="*/ 2176669 w 5307495"/>
                <a:gd name="connsiteY80" fmla="*/ 3717235 h 4763391"/>
                <a:gd name="connsiteX81" fmla="*/ 2236304 w 5307495"/>
                <a:gd name="connsiteY81" fmla="*/ 3756991 h 4763391"/>
                <a:gd name="connsiteX82" fmla="*/ 2266121 w 5307495"/>
                <a:gd name="connsiteY82" fmla="*/ 3776869 h 4763391"/>
                <a:gd name="connsiteX83" fmla="*/ 2286000 w 5307495"/>
                <a:gd name="connsiteY83" fmla="*/ 3806687 h 4763391"/>
                <a:gd name="connsiteX84" fmla="*/ 2295939 w 5307495"/>
                <a:gd name="connsiteY84" fmla="*/ 3836504 h 4763391"/>
                <a:gd name="connsiteX85" fmla="*/ 2325756 w 5307495"/>
                <a:gd name="connsiteY85" fmla="*/ 3846443 h 4763391"/>
                <a:gd name="connsiteX86" fmla="*/ 2345634 w 5307495"/>
                <a:gd name="connsiteY86" fmla="*/ 3866322 h 4763391"/>
                <a:gd name="connsiteX87" fmla="*/ 2355574 w 5307495"/>
                <a:gd name="connsiteY87" fmla="*/ 3896139 h 4763391"/>
                <a:gd name="connsiteX88" fmla="*/ 2375452 w 5307495"/>
                <a:gd name="connsiteY88" fmla="*/ 3965713 h 4763391"/>
                <a:gd name="connsiteX89" fmla="*/ 2355574 w 5307495"/>
                <a:gd name="connsiteY89" fmla="*/ 4094922 h 4763391"/>
                <a:gd name="connsiteX90" fmla="*/ 2335695 w 5307495"/>
                <a:gd name="connsiteY90" fmla="*/ 4114800 h 4763391"/>
                <a:gd name="connsiteX91" fmla="*/ 2266121 w 5307495"/>
                <a:gd name="connsiteY91" fmla="*/ 4164496 h 4763391"/>
                <a:gd name="connsiteX92" fmla="*/ 2286000 w 5307495"/>
                <a:gd name="connsiteY92" fmla="*/ 4194313 h 4763391"/>
                <a:gd name="connsiteX93" fmla="*/ 2325756 w 5307495"/>
                <a:gd name="connsiteY93" fmla="*/ 4224130 h 4763391"/>
                <a:gd name="connsiteX94" fmla="*/ 2375452 w 5307495"/>
                <a:gd name="connsiteY94" fmla="*/ 4253948 h 4763391"/>
                <a:gd name="connsiteX95" fmla="*/ 2345634 w 5307495"/>
                <a:gd name="connsiteY95" fmla="*/ 4263887 h 4763391"/>
                <a:gd name="connsiteX96" fmla="*/ 2286000 w 5307495"/>
                <a:gd name="connsiteY96" fmla="*/ 4303643 h 4763391"/>
                <a:gd name="connsiteX97" fmla="*/ 2295939 w 5307495"/>
                <a:gd name="connsiteY97" fmla="*/ 4373217 h 4763391"/>
                <a:gd name="connsiteX98" fmla="*/ 2315817 w 5307495"/>
                <a:gd name="connsiteY98" fmla="*/ 4393096 h 4763391"/>
                <a:gd name="connsiteX99" fmla="*/ 2375452 w 5307495"/>
                <a:gd name="connsiteY99" fmla="*/ 4422913 h 4763391"/>
                <a:gd name="connsiteX100" fmla="*/ 2445026 w 5307495"/>
                <a:gd name="connsiteY100" fmla="*/ 4492487 h 4763391"/>
                <a:gd name="connsiteX101" fmla="*/ 2484782 w 5307495"/>
                <a:gd name="connsiteY101" fmla="*/ 4552122 h 4763391"/>
                <a:gd name="connsiteX102" fmla="*/ 2494721 w 5307495"/>
                <a:gd name="connsiteY102" fmla="*/ 4591878 h 4763391"/>
                <a:gd name="connsiteX103" fmla="*/ 2504660 w 5307495"/>
                <a:gd name="connsiteY103" fmla="*/ 4621696 h 4763391"/>
                <a:gd name="connsiteX104" fmla="*/ 2564295 w 5307495"/>
                <a:gd name="connsiteY104" fmla="*/ 4641574 h 4763391"/>
                <a:gd name="connsiteX105" fmla="*/ 2633869 w 5307495"/>
                <a:gd name="connsiteY105" fmla="*/ 4661452 h 4763391"/>
                <a:gd name="connsiteX106" fmla="*/ 2663687 w 5307495"/>
                <a:gd name="connsiteY106" fmla="*/ 4681330 h 4763391"/>
                <a:gd name="connsiteX107" fmla="*/ 2673626 w 5307495"/>
                <a:gd name="connsiteY107" fmla="*/ 4750904 h 4763391"/>
                <a:gd name="connsiteX108" fmla="*/ 2782956 w 5307495"/>
                <a:gd name="connsiteY108" fmla="*/ 4731026 h 4763391"/>
                <a:gd name="connsiteX109" fmla="*/ 3299791 w 5307495"/>
                <a:gd name="connsiteY109" fmla="*/ 4740965 h 4763391"/>
                <a:gd name="connsiteX110" fmla="*/ 3349487 w 5307495"/>
                <a:gd name="connsiteY110" fmla="*/ 4731026 h 4763391"/>
                <a:gd name="connsiteX111" fmla="*/ 3329608 w 5307495"/>
                <a:gd name="connsiteY111" fmla="*/ 4671391 h 4763391"/>
                <a:gd name="connsiteX112" fmla="*/ 3359426 w 5307495"/>
                <a:gd name="connsiteY112" fmla="*/ 4383156 h 4763391"/>
                <a:gd name="connsiteX113" fmla="*/ 3389243 w 5307495"/>
                <a:gd name="connsiteY113" fmla="*/ 4353339 h 4763391"/>
                <a:gd name="connsiteX114" fmla="*/ 3478695 w 5307495"/>
                <a:gd name="connsiteY114" fmla="*/ 4333461 h 4763391"/>
                <a:gd name="connsiteX115" fmla="*/ 3607904 w 5307495"/>
                <a:gd name="connsiteY115" fmla="*/ 4244009 h 4763391"/>
                <a:gd name="connsiteX116" fmla="*/ 3647660 w 5307495"/>
                <a:gd name="connsiteY116" fmla="*/ 4234069 h 4763391"/>
                <a:gd name="connsiteX117" fmla="*/ 3806687 w 5307495"/>
                <a:gd name="connsiteY117" fmla="*/ 4224130 h 4763391"/>
                <a:gd name="connsiteX118" fmla="*/ 3876260 w 5307495"/>
                <a:gd name="connsiteY118" fmla="*/ 4204252 h 4763391"/>
                <a:gd name="connsiteX119" fmla="*/ 3945834 w 5307495"/>
                <a:gd name="connsiteY119" fmla="*/ 4194313 h 4763391"/>
                <a:gd name="connsiteX120" fmla="*/ 4005469 w 5307495"/>
                <a:gd name="connsiteY120" fmla="*/ 4164496 h 4763391"/>
                <a:gd name="connsiteX121" fmla="*/ 4343400 w 5307495"/>
                <a:gd name="connsiteY121" fmla="*/ 4154556 h 4763391"/>
                <a:gd name="connsiteX122" fmla="*/ 4383156 w 5307495"/>
                <a:gd name="connsiteY122" fmla="*/ 4144617 h 4763391"/>
                <a:gd name="connsiteX123" fmla="*/ 4422913 w 5307495"/>
                <a:gd name="connsiteY123" fmla="*/ 4114800 h 4763391"/>
                <a:gd name="connsiteX124" fmla="*/ 4512365 w 5307495"/>
                <a:gd name="connsiteY124" fmla="*/ 4094922 h 4763391"/>
                <a:gd name="connsiteX125" fmla="*/ 4542182 w 5307495"/>
                <a:gd name="connsiteY125" fmla="*/ 4065104 h 4763391"/>
                <a:gd name="connsiteX126" fmla="*/ 4552121 w 5307495"/>
                <a:gd name="connsiteY126" fmla="*/ 4035287 h 4763391"/>
                <a:gd name="connsiteX127" fmla="*/ 4572000 w 5307495"/>
                <a:gd name="connsiteY127" fmla="*/ 4005469 h 4763391"/>
                <a:gd name="connsiteX128" fmla="*/ 4641574 w 5307495"/>
                <a:gd name="connsiteY128" fmla="*/ 4055165 h 4763391"/>
                <a:gd name="connsiteX129" fmla="*/ 4701208 w 5307495"/>
                <a:gd name="connsiteY129" fmla="*/ 4104861 h 4763391"/>
                <a:gd name="connsiteX130" fmla="*/ 4721087 w 5307495"/>
                <a:gd name="connsiteY130" fmla="*/ 4134678 h 4763391"/>
                <a:gd name="connsiteX131" fmla="*/ 4790660 w 5307495"/>
                <a:gd name="connsiteY131" fmla="*/ 4164496 h 4763391"/>
                <a:gd name="connsiteX132" fmla="*/ 4820478 w 5307495"/>
                <a:gd name="connsiteY132" fmla="*/ 4224130 h 4763391"/>
                <a:gd name="connsiteX133" fmla="*/ 4860234 w 5307495"/>
                <a:gd name="connsiteY133" fmla="*/ 4253948 h 4763391"/>
                <a:gd name="connsiteX134" fmla="*/ 4919869 w 5307495"/>
                <a:gd name="connsiteY134" fmla="*/ 4303643 h 4763391"/>
                <a:gd name="connsiteX135" fmla="*/ 4999382 w 5307495"/>
                <a:gd name="connsiteY135" fmla="*/ 4393096 h 4763391"/>
                <a:gd name="connsiteX136" fmla="*/ 5029200 w 5307495"/>
                <a:gd name="connsiteY136" fmla="*/ 4403035 h 4763391"/>
                <a:gd name="connsiteX137" fmla="*/ 5059017 w 5307495"/>
                <a:gd name="connsiteY137" fmla="*/ 4422913 h 4763391"/>
                <a:gd name="connsiteX138" fmla="*/ 5158408 w 5307495"/>
                <a:gd name="connsiteY138" fmla="*/ 4432852 h 4763391"/>
                <a:gd name="connsiteX139" fmla="*/ 5188226 w 5307495"/>
                <a:gd name="connsiteY139" fmla="*/ 4442791 h 4763391"/>
                <a:gd name="connsiteX140" fmla="*/ 5198165 w 5307495"/>
                <a:gd name="connsiteY140" fmla="*/ 4472609 h 4763391"/>
                <a:gd name="connsiteX141" fmla="*/ 5307495 w 5307495"/>
                <a:gd name="connsiteY141" fmla="*/ 4482548 h 4763391"/>
                <a:gd name="connsiteX142" fmla="*/ 5297556 w 5307495"/>
                <a:gd name="connsiteY142" fmla="*/ 4432852 h 4763391"/>
                <a:gd name="connsiteX143" fmla="*/ 5208104 w 5307495"/>
                <a:gd name="connsiteY143" fmla="*/ 4403035 h 4763391"/>
                <a:gd name="connsiteX144" fmla="*/ 5178287 w 5307495"/>
                <a:gd name="connsiteY144" fmla="*/ 4283765 h 4763391"/>
                <a:gd name="connsiteX145" fmla="*/ 5158408 w 5307495"/>
                <a:gd name="connsiteY145" fmla="*/ 4263887 h 4763391"/>
                <a:gd name="connsiteX146" fmla="*/ 5128591 w 5307495"/>
                <a:gd name="connsiteY146" fmla="*/ 4204252 h 4763391"/>
                <a:gd name="connsiteX147" fmla="*/ 5098774 w 5307495"/>
                <a:gd name="connsiteY147" fmla="*/ 4154556 h 4763391"/>
                <a:gd name="connsiteX148" fmla="*/ 5068956 w 5307495"/>
                <a:gd name="connsiteY148" fmla="*/ 4094922 h 4763391"/>
                <a:gd name="connsiteX149" fmla="*/ 5049078 w 5307495"/>
                <a:gd name="connsiteY149" fmla="*/ 4075043 h 4763391"/>
                <a:gd name="connsiteX150" fmla="*/ 5009321 w 5307495"/>
                <a:gd name="connsiteY150" fmla="*/ 4025348 h 4763391"/>
                <a:gd name="connsiteX151" fmla="*/ 4979504 w 5307495"/>
                <a:gd name="connsiteY151" fmla="*/ 4015409 h 4763391"/>
                <a:gd name="connsiteX152" fmla="*/ 4969565 w 5307495"/>
                <a:gd name="connsiteY152" fmla="*/ 3955774 h 4763391"/>
                <a:gd name="connsiteX153" fmla="*/ 4959626 w 5307495"/>
                <a:gd name="connsiteY153" fmla="*/ 3925956 h 4763391"/>
                <a:gd name="connsiteX154" fmla="*/ 4969565 w 5307495"/>
                <a:gd name="connsiteY154" fmla="*/ 3816626 h 4763391"/>
                <a:gd name="connsiteX155" fmla="*/ 4949687 w 5307495"/>
                <a:gd name="connsiteY155" fmla="*/ 3796748 h 4763391"/>
                <a:gd name="connsiteX156" fmla="*/ 4919869 w 5307495"/>
                <a:gd name="connsiteY156" fmla="*/ 3806687 h 4763391"/>
                <a:gd name="connsiteX157" fmla="*/ 4890052 w 5307495"/>
                <a:gd name="connsiteY157" fmla="*/ 3796748 h 4763391"/>
                <a:gd name="connsiteX158" fmla="*/ 4860234 w 5307495"/>
                <a:gd name="connsiteY158" fmla="*/ 3747052 h 4763391"/>
                <a:gd name="connsiteX159" fmla="*/ 4840356 w 5307495"/>
                <a:gd name="connsiteY159" fmla="*/ 3647661 h 4763391"/>
                <a:gd name="connsiteX160" fmla="*/ 4800600 w 5307495"/>
                <a:gd name="connsiteY160" fmla="*/ 3588026 h 4763391"/>
                <a:gd name="connsiteX161" fmla="*/ 4760843 w 5307495"/>
                <a:gd name="connsiteY161" fmla="*/ 3538330 h 4763391"/>
                <a:gd name="connsiteX162" fmla="*/ 4731026 w 5307495"/>
                <a:gd name="connsiteY162" fmla="*/ 3438939 h 4763391"/>
                <a:gd name="connsiteX163" fmla="*/ 4721087 w 5307495"/>
                <a:gd name="connsiteY163" fmla="*/ 3269974 h 4763391"/>
                <a:gd name="connsiteX164" fmla="*/ 4711147 w 5307495"/>
                <a:gd name="connsiteY164" fmla="*/ 3240156 h 4763391"/>
                <a:gd name="connsiteX165" fmla="*/ 4651513 w 5307495"/>
                <a:gd name="connsiteY165" fmla="*/ 3160643 h 4763391"/>
                <a:gd name="connsiteX166" fmla="*/ 4651513 w 5307495"/>
                <a:gd name="connsiteY166" fmla="*/ 3051313 h 4763391"/>
                <a:gd name="connsiteX167" fmla="*/ 4691269 w 5307495"/>
                <a:gd name="connsiteY167" fmla="*/ 3061252 h 4763391"/>
                <a:gd name="connsiteX168" fmla="*/ 4711147 w 5307495"/>
                <a:gd name="connsiteY168" fmla="*/ 3130826 h 4763391"/>
                <a:gd name="connsiteX169" fmla="*/ 4731026 w 5307495"/>
                <a:gd name="connsiteY169" fmla="*/ 3150704 h 4763391"/>
                <a:gd name="connsiteX170" fmla="*/ 4740965 w 5307495"/>
                <a:gd name="connsiteY170" fmla="*/ 3210339 h 4763391"/>
                <a:gd name="connsiteX171" fmla="*/ 4750904 w 5307495"/>
                <a:gd name="connsiteY171" fmla="*/ 3339548 h 4763391"/>
                <a:gd name="connsiteX172" fmla="*/ 4760843 w 5307495"/>
                <a:gd name="connsiteY172" fmla="*/ 3369365 h 4763391"/>
                <a:gd name="connsiteX173" fmla="*/ 4790660 w 5307495"/>
                <a:gd name="connsiteY173" fmla="*/ 3389243 h 4763391"/>
                <a:gd name="connsiteX174" fmla="*/ 4840356 w 5307495"/>
                <a:gd name="connsiteY174" fmla="*/ 3429000 h 4763391"/>
                <a:gd name="connsiteX175" fmla="*/ 4820478 w 5307495"/>
                <a:gd name="connsiteY175" fmla="*/ 3369365 h 4763391"/>
                <a:gd name="connsiteX176" fmla="*/ 4800600 w 5307495"/>
                <a:gd name="connsiteY176" fmla="*/ 3299791 h 4763391"/>
                <a:gd name="connsiteX177" fmla="*/ 4780721 w 5307495"/>
                <a:gd name="connsiteY177" fmla="*/ 3170583 h 4763391"/>
                <a:gd name="connsiteX178" fmla="*/ 4770782 w 5307495"/>
                <a:gd name="connsiteY178" fmla="*/ 3130826 h 4763391"/>
                <a:gd name="connsiteX179" fmla="*/ 4740965 w 5307495"/>
                <a:gd name="connsiteY179" fmla="*/ 3120887 h 4763391"/>
                <a:gd name="connsiteX180" fmla="*/ 4691269 w 5307495"/>
                <a:gd name="connsiteY180" fmla="*/ 3031435 h 4763391"/>
                <a:gd name="connsiteX181" fmla="*/ 4671391 w 5307495"/>
                <a:gd name="connsiteY181" fmla="*/ 3001617 h 4763391"/>
                <a:gd name="connsiteX182" fmla="*/ 4641574 w 5307495"/>
                <a:gd name="connsiteY182" fmla="*/ 2981739 h 4763391"/>
                <a:gd name="connsiteX183" fmla="*/ 4621695 w 5307495"/>
                <a:gd name="connsiteY183" fmla="*/ 2822713 h 4763391"/>
                <a:gd name="connsiteX184" fmla="*/ 4611756 w 5307495"/>
                <a:gd name="connsiteY184" fmla="*/ 2613991 h 4763391"/>
                <a:gd name="connsiteX185" fmla="*/ 4601817 w 5307495"/>
                <a:gd name="connsiteY185" fmla="*/ 2584174 h 4763391"/>
                <a:gd name="connsiteX186" fmla="*/ 4581939 w 5307495"/>
                <a:gd name="connsiteY186" fmla="*/ 2514600 h 4763391"/>
                <a:gd name="connsiteX187" fmla="*/ 4542182 w 5307495"/>
                <a:gd name="connsiteY187" fmla="*/ 2474843 h 4763391"/>
                <a:gd name="connsiteX188" fmla="*/ 4522304 w 5307495"/>
                <a:gd name="connsiteY188" fmla="*/ 2415209 h 4763391"/>
                <a:gd name="connsiteX189" fmla="*/ 4552121 w 5307495"/>
                <a:gd name="connsiteY189" fmla="*/ 2136913 h 4763391"/>
                <a:gd name="connsiteX190" fmla="*/ 4562060 w 5307495"/>
                <a:gd name="connsiteY190" fmla="*/ 1948069 h 4763391"/>
                <a:gd name="connsiteX191" fmla="*/ 4572000 w 5307495"/>
                <a:gd name="connsiteY191" fmla="*/ 1918252 h 4763391"/>
                <a:gd name="connsiteX192" fmla="*/ 4591878 w 5307495"/>
                <a:gd name="connsiteY192" fmla="*/ 1888435 h 4763391"/>
                <a:gd name="connsiteX193" fmla="*/ 4621695 w 5307495"/>
                <a:gd name="connsiteY193" fmla="*/ 1868556 h 4763391"/>
                <a:gd name="connsiteX194" fmla="*/ 4631634 w 5307495"/>
                <a:gd name="connsiteY194" fmla="*/ 1779104 h 4763391"/>
                <a:gd name="connsiteX195" fmla="*/ 4601817 w 5307495"/>
                <a:gd name="connsiteY195" fmla="*/ 1769165 h 4763391"/>
                <a:gd name="connsiteX196" fmla="*/ 4581939 w 5307495"/>
                <a:gd name="connsiteY196" fmla="*/ 1739348 h 4763391"/>
                <a:gd name="connsiteX197" fmla="*/ 4621695 w 5307495"/>
                <a:gd name="connsiteY197" fmla="*/ 1669774 h 4763391"/>
                <a:gd name="connsiteX198" fmla="*/ 4651513 w 5307495"/>
                <a:gd name="connsiteY198" fmla="*/ 1659835 h 4763391"/>
                <a:gd name="connsiteX199" fmla="*/ 4671391 w 5307495"/>
                <a:gd name="connsiteY199" fmla="*/ 1639956 h 4763391"/>
                <a:gd name="connsiteX200" fmla="*/ 4711147 w 5307495"/>
                <a:gd name="connsiteY200" fmla="*/ 1560443 h 4763391"/>
                <a:gd name="connsiteX201" fmla="*/ 4740965 w 5307495"/>
                <a:gd name="connsiteY201" fmla="*/ 1550504 h 4763391"/>
                <a:gd name="connsiteX202" fmla="*/ 4750904 w 5307495"/>
                <a:gd name="connsiteY202" fmla="*/ 1480930 h 4763391"/>
                <a:gd name="connsiteX203" fmla="*/ 4760843 w 5307495"/>
                <a:gd name="connsiteY203" fmla="*/ 1451113 h 4763391"/>
                <a:gd name="connsiteX204" fmla="*/ 4740965 w 5307495"/>
                <a:gd name="connsiteY204" fmla="*/ 1371600 h 4763391"/>
                <a:gd name="connsiteX205" fmla="*/ 4721087 w 5307495"/>
                <a:gd name="connsiteY205" fmla="*/ 1302026 h 4763391"/>
                <a:gd name="connsiteX206" fmla="*/ 4701208 w 5307495"/>
                <a:gd name="connsiteY206" fmla="*/ 1282148 h 4763391"/>
                <a:gd name="connsiteX207" fmla="*/ 4671391 w 5307495"/>
                <a:gd name="connsiteY207" fmla="*/ 1152939 h 4763391"/>
                <a:gd name="connsiteX208" fmla="*/ 4661452 w 5307495"/>
                <a:gd name="connsiteY208" fmla="*/ 1123122 h 4763391"/>
                <a:gd name="connsiteX209" fmla="*/ 4661452 w 5307495"/>
                <a:gd name="connsiteY209" fmla="*/ 964096 h 4763391"/>
                <a:gd name="connsiteX210" fmla="*/ 4641574 w 5307495"/>
                <a:gd name="connsiteY210" fmla="*/ 944217 h 4763391"/>
                <a:gd name="connsiteX211" fmla="*/ 4631634 w 5307495"/>
                <a:gd name="connsiteY211" fmla="*/ 914400 h 4763391"/>
                <a:gd name="connsiteX212" fmla="*/ 4611756 w 5307495"/>
                <a:gd name="connsiteY212" fmla="*/ 884583 h 4763391"/>
                <a:gd name="connsiteX213" fmla="*/ 4621695 w 5307495"/>
                <a:gd name="connsiteY213" fmla="*/ 834887 h 4763391"/>
                <a:gd name="connsiteX214" fmla="*/ 4661452 w 5307495"/>
                <a:gd name="connsiteY214" fmla="*/ 824948 h 4763391"/>
                <a:gd name="connsiteX215" fmla="*/ 4790660 w 5307495"/>
                <a:gd name="connsiteY215" fmla="*/ 805069 h 4763391"/>
                <a:gd name="connsiteX216" fmla="*/ 4830417 w 5307495"/>
                <a:gd name="connsiteY216" fmla="*/ 755374 h 4763391"/>
                <a:gd name="connsiteX217" fmla="*/ 4840356 w 5307495"/>
                <a:gd name="connsiteY217" fmla="*/ 725556 h 4763391"/>
                <a:gd name="connsiteX218" fmla="*/ 4880113 w 5307495"/>
                <a:gd name="connsiteY218" fmla="*/ 675861 h 4763391"/>
                <a:gd name="connsiteX219" fmla="*/ 4890052 w 5307495"/>
                <a:gd name="connsiteY219" fmla="*/ 646043 h 4763391"/>
                <a:gd name="connsiteX220" fmla="*/ 4919869 w 5307495"/>
                <a:gd name="connsiteY220" fmla="*/ 616226 h 4763391"/>
                <a:gd name="connsiteX221" fmla="*/ 4949687 w 5307495"/>
                <a:gd name="connsiteY221" fmla="*/ 546652 h 4763391"/>
                <a:gd name="connsiteX222" fmla="*/ 4979504 w 5307495"/>
                <a:gd name="connsiteY222" fmla="*/ 477078 h 4763391"/>
                <a:gd name="connsiteX223" fmla="*/ 5009321 w 5307495"/>
                <a:gd name="connsiteY223" fmla="*/ 467139 h 4763391"/>
                <a:gd name="connsiteX224" fmla="*/ 5039139 w 5307495"/>
                <a:gd name="connsiteY224" fmla="*/ 447261 h 4763391"/>
                <a:gd name="connsiteX225" fmla="*/ 5168347 w 5307495"/>
                <a:gd name="connsiteY225" fmla="*/ 407504 h 4763391"/>
                <a:gd name="connsiteX226" fmla="*/ 5227982 w 5307495"/>
                <a:gd name="connsiteY226" fmla="*/ 387626 h 4763391"/>
                <a:gd name="connsiteX227" fmla="*/ 5237921 w 5307495"/>
                <a:gd name="connsiteY227" fmla="*/ 357809 h 4763391"/>
                <a:gd name="connsiteX228" fmla="*/ 5297556 w 5307495"/>
                <a:gd name="connsiteY228" fmla="*/ 337930 h 4763391"/>
                <a:gd name="connsiteX229" fmla="*/ 5287617 w 5307495"/>
                <a:gd name="connsiteY229" fmla="*/ 268356 h 4763391"/>
                <a:gd name="connsiteX230" fmla="*/ 5277678 w 5307495"/>
                <a:gd name="connsiteY230" fmla="*/ 238539 h 4763391"/>
                <a:gd name="connsiteX231" fmla="*/ 5247860 w 5307495"/>
                <a:gd name="connsiteY231" fmla="*/ 218661 h 4763391"/>
                <a:gd name="connsiteX232" fmla="*/ 5218043 w 5307495"/>
                <a:gd name="connsiteY232" fmla="*/ 149087 h 4763391"/>
                <a:gd name="connsiteX233" fmla="*/ 5198165 w 5307495"/>
                <a:gd name="connsiteY233" fmla="*/ 119269 h 4763391"/>
                <a:gd name="connsiteX234" fmla="*/ 5168347 w 5307495"/>
                <a:gd name="connsiteY234" fmla="*/ 109330 h 4763391"/>
                <a:gd name="connsiteX235" fmla="*/ 5098774 w 5307495"/>
                <a:gd name="connsiteY235" fmla="*/ 79513 h 4763391"/>
                <a:gd name="connsiteX236" fmla="*/ 4989443 w 5307495"/>
                <a:gd name="connsiteY236" fmla="*/ 39756 h 4763391"/>
                <a:gd name="connsiteX237" fmla="*/ 4939747 w 5307495"/>
                <a:gd name="connsiteY237" fmla="*/ 9939 h 4763391"/>
                <a:gd name="connsiteX238" fmla="*/ 4909930 w 5307495"/>
                <a:gd name="connsiteY238" fmla="*/ 19878 h 4763391"/>
                <a:gd name="connsiteX239" fmla="*/ 4870174 w 5307495"/>
                <a:gd name="connsiteY239" fmla="*/ 0 h 4763391"/>
                <a:gd name="connsiteX240" fmla="*/ 4611756 w 5307495"/>
                <a:gd name="connsiteY240" fmla="*/ 9939 h 4763391"/>
                <a:gd name="connsiteX241" fmla="*/ 4581939 w 5307495"/>
                <a:gd name="connsiteY241" fmla="*/ 19878 h 4763391"/>
                <a:gd name="connsiteX242" fmla="*/ 4462669 w 5307495"/>
                <a:gd name="connsiteY242" fmla="*/ 39756 h 4763391"/>
                <a:gd name="connsiteX243" fmla="*/ 4234069 w 5307495"/>
                <a:gd name="connsiteY243" fmla="*/ 129209 h 4763391"/>
                <a:gd name="connsiteX244" fmla="*/ 4124739 w 5307495"/>
                <a:gd name="connsiteY244" fmla="*/ 159026 h 4763391"/>
                <a:gd name="connsiteX245" fmla="*/ 3995530 w 5307495"/>
                <a:gd name="connsiteY245" fmla="*/ 198783 h 4763391"/>
                <a:gd name="connsiteX246" fmla="*/ 3856382 w 5307495"/>
                <a:gd name="connsiteY246" fmla="*/ 268356 h 4763391"/>
                <a:gd name="connsiteX247" fmla="*/ 3766930 w 5307495"/>
                <a:gd name="connsiteY247" fmla="*/ 298174 h 4763391"/>
                <a:gd name="connsiteX248" fmla="*/ 3647660 w 5307495"/>
                <a:gd name="connsiteY248" fmla="*/ 367748 h 4763391"/>
                <a:gd name="connsiteX249" fmla="*/ 3538330 w 5307495"/>
                <a:gd name="connsiteY249" fmla="*/ 397565 h 4763391"/>
                <a:gd name="connsiteX250" fmla="*/ 3309730 w 5307495"/>
                <a:gd name="connsiteY250" fmla="*/ 496956 h 4763391"/>
                <a:gd name="connsiteX251" fmla="*/ 3041374 w 5307495"/>
                <a:gd name="connsiteY251" fmla="*/ 646043 h 4763391"/>
                <a:gd name="connsiteX252" fmla="*/ 2912165 w 5307495"/>
                <a:gd name="connsiteY252" fmla="*/ 675861 h 4763391"/>
                <a:gd name="connsiteX253" fmla="*/ 2792895 w 5307495"/>
                <a:gd name="connsiteY253" fmla="*/ 745435 h 4763391"/>
                <a:gd name="connsiteX254" fmla="*/ 2474843 w 5307495"/>
                <a:gd name="connsiteY254" fmla="*/ 765313 h 4763391"/>
                <a:gd name="connsiteX255" fmla="*/ 1630017 w 5307495"/>
                <a:gd name="connsiteY255" fmla="*/ 745435 h 4763391"/>
                <a:gd name="connsiteX256" fmla="*/ 1590260 w 5307495"/>
                <a:gd name="connsiteY256" fmla="*/ 735496 h 4763391"/>
                <a:gd name="connsiteX257" fmla="*/ 1391478 w 5307495"/>
                <a:gd name="connsiteY257" fmla="*/ 715617 h 4763391"/>
                <a:gd name="connsiteX258" fmla="*/ 1093304 w 5307495"/>
                <a:gd name="connsiteY258" fmla="*/ 725556 h 4763391"/>
                <a:gd name="connsiteX259" fmla="*/ 993913 w 5307495"/>
                <a:gd name="connsiteY259" fmla="*/ 745435 h 4763391"/>
                <a:gd name="connsiteX260" fmla="*/ 914400 w 5307495"/>
                <a:gd name="connsiteY260" fmla="*/ 795130 h 4763391"/>
                <a:gd name="connsiteX261" fmla="*/ 854765 w 5307495"/>
                <a:gd name="connsiteY261" fmla="*/ 834887 h 4763391"/>
                <a:gd name="connsiteX262" fmla="*/ 785191 w 5307495"/>
                <a:gd name="connsiteY262" fmla="*/ 864704 h 4763391"/>
                <a:gd name="connsiteX263" fmla="*/ 705678 w 5307495"/>
                <a:gd name="connsiteY263" fmla="*/ 914400 h 4763391"/>
                <a:gd name="connsiteX264" fmla="*/ 665921 w 5307495"/>
                <a:gd name="connsiteY264" fmla="*/ 934278 h 4763391"/>
                <a:gd name="connsiteX265" fmla="*/ 516834 w 5307495"/>
                <a:gd name="connsiteY265" fmla="*/ 914400 h 4763391"/>
                <a:gd name="connsiteX266" fmla="*/ 487017 w 5307495"/>
                <a:gd name="connsiteY266" fmla="*/ 894522 h 4763391"/>
                <a:gd name="connsiteX267" fmla="*/ 457200 w 5307495"/>
                <a:gd name="connsiteY267" fmla="*/ 884583 h 4763391"/>
                <a:gd name="connsiteX268" fmla="*/ 357808 w 5307495"/>
                <a:gd name="connsiteY268" fmla="*/ 894522 h 4763391"/>
                <a:gd name="connsiteX269" fmla="*/ 337930 w 5307495"/>
                <a:gd name="connsiteY269" fmla="*/ 924339 h 4763391"/>
                <a:gd name="connsiteX270" fmla="*/ 298174 w 5307495"/>
                <a:gd name="connsiteY270" fmla="*/ 993913 h 4763391"/>
                <a:gd name="connsiteX271" fmla="*/ 268356 w 5307495"/>
                <a:gd name="connsiteY271" fmla="*/ 1023730 h 4763391"/>
                <a:gd name="connsiteX272" fmla="*/ 248478 w 5307495"/>
                <a:gd name="connsiteY272" fmla="*/ 1103243 h 4763391"/>
                <a:gd name="connsiteX273" fmla="*/ 228600 w 5307495"/>
                <a:gd name="connsiteY273" fmla="*/ 1123122 h 4763391"/>
                <a:gd name="connsiteX274" fmla="*/ 79513 w 5307495"/>
                <a:gd name="connsiteY274" fmla="*/ 1133061 h 4763391"/>
                <a:gd name="connsiteX275" fmla="*/ 29817 w 5307495"/>
                <a:gd name="connsiteY275" fmla="*/ 1172817 h 4763391"/>
                <a:gd name="connsiteX276" fmla="*/ 0 w 5307495"/>
                <a:gd name="connsiteY276" fmla="*/ 1182756 h 4763391"/>
                <a:gd name="connsiteX277" fmla="*/ 29817 w 5307495"/>
                <a:gd name="connsiteY277" fmla="*/ 1192696 h 4763391"/>
                <a:gd name="connsiteX278" fmla="*/ 39756 w 5307495"/>
                <a:gd name="connsiteY278" fmla="*/ 1202635 h 476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5307495" h="4763391">
                  <a:moveTo>
                    <a:pt x="39756" y="1202635"/>
                  </a:moveTo>
                  <a:lnTo>
                    <a:pt x="39756" y="1202635"/>
                  </a:lnTo>
                  <a:cubicBezTo>
                    <a:pt x="62947" y="1219200"/>
                    <a:pt x="82546" y="1242591"/>
                    <a:pt x="109330" y="1252330"/>
                  </a:cubicBezTo>
                  <a:cubicBezTo>
                    <a:pt x="122168" y="1256998"/>
                    <a:pt x="135427" y="1242391"/>
                    <a:pt x="149087" y="1242391"/>
                  </a:cubicBezTo>
                  <a:cubicBezTo>
                    <a:pt x="165980" y="1242391"/>
                    <a:pt x="182217" y="1249017"/>
                    <a:pt x="198782" y="1252330"/>
                  </a:cubicBezTo>
                  <a:cubicBezTo>
                    <a:pt x="205408" y="1258956"/>
                    <a:pt x="213839" y="1264174"/>
                    <a:pt x="218660" y="1272209"/>
                  </a:cubicBezTo>
                  <a:cubicBezTo>
                    <a:pt x="224050" y="1281193"/>
                    <a:pt x="223915" y="1292655"/>
                    <a:pt x="228600" y="1302026"/>
                  </a:cubicBezTo>
                  <a:cubicBezTo>
                    <a:pt x="233942" y="1312710"/>
                    <a:pt x="241852" y="1321904"/>
                    <a:pt x="248478" y="1331843"/>
                  </a:cubicBezTo>
                  <a:cubicBezTo>
                    <a:pt x="266147" y="1384852"/>
                    <a:pt x="244061" y="1345097"/>
                    <a:pt x="288234" y="1371600"/>
                  </a:cubicBezTo>
                  <a:cubicBezTo>
                    <a:pt x="307515" y="1383168"/>
                    <a:pt x="314445" y="1405041"/>
                    <a:pt x="327991" y="1421296"/>
                  </a:cubicBezTo>
                  <a:cubicBezTo>
                    <a:pt x="336989" y="1432094"/>
                    <a:pt x="347869" y="1441174"/>
                    <a:pt x="357808" y="1451113"/>
                  </a:cubicBezTo>
                  <a:cubicBezTo>
                    <a:pt x="361121" y="1484243"/>
                    <a:pt x="356368" y="1519213"/>
                    <a:pt x="367747" y="1550504"/>
                  </a:cubicBezTo>
                  <a:cubicBezTo>
                    <a:pt x="371327" y="1560350"/>
                    <a:pt x="388581" y="1555053"/>
                    <a:pt x="397565" y="1560443"/>
                  </a:cubicBezTo>
                  <a:cubicBezTo>
                    <a:pt x="405600" y="1565264"/>
                    <a:pt x="409646" y="1575124"/>
                    <a:pt x="417443" y="1580322"/>
                  </a:cubicBezTo>
                  <a:cubicBezTo>
                    <a:pt x="442005" y="1596697"/>
                    <a:pt x="460514" y="1601305"/>
                    <a:pt x="487017" y="1610139"/>
                  </a:cubicBezTo>
                  <a:cubicBezTo>
                    <a:pt x="490330" y="1623391"/>
                    <a:pt x="486584" y="1641006"/>
                    <a:pt x="496956" y="1649896"/>
                  </a:cubicBezTo>
                  <a:cubicBezTo>
                    <a:pt x="512865" y="1663532"/>
                    <a:pt x="556591" y="1669774"/>
                    <a:pt x="556591" y="1669774"/>
                  </a:cubicBezTo>
                  <a:cubicBezTo>
                    <a:pt x="563217" y="1679713"/>
                    <a:pt x="572692" y="1688259"/>
                    <a:pt x="576469" y="1699591"/>
                  </a:cubicBezTo>
                  <a:cubicBezTo>
                    <a:pt x="577744" y="1703417"/>
                    <a:pt x="585434" y="1774493"/>
                    <a:pt x="596347" y="1789043"/>
                  </a:cubicBezTo>
                  <a:cubicBezTo>
                    <a:pt x="625419" y="1827805"/>
                    <a:pt x="641374" y="1835626"/>
                    <a:pt x="675860" y="1858617"/>
                  </a:cubicBezTo>
                  <a:cubicBezTo>
                    <a:pt x="732831" y="1944073"/>
                    <a:pt x="656972" y="1843507"/>
                    <a:pt x="725556" y="1898374"/>
                  </a:cubicBezTo>
                  <a:cubicBezTo>
                    <a:pt x="748971" y="1917106"/>
                    <a:pt x="738291" y="1934558"/>
                    <a:pt x="765313" y="1948069"/>
                  </a:cubicBezTo>
                  <a:cubicBezTo>
                    <a:pt x="777531" y="1954178"/>
                    <a:pt x="791935" y="1954256"/>
                    <a:pt x="805069" y="1958009"/>
                  </a:cubicBezTo>
                  <a:cubicBezTo>
                    <a:pt x="873569" y="1977581"/>
                    <a:pt x="786922" y="1959954"/>
                    <a:pt x="894521" y="1977887"/>
                  </a:cubicBezTo>
                  <a:cubicBezTo>
                    <a:pt x="897834" y="1987826"/>
                    <a:pt x="899070" y="1998720"/>
                    <a:pt x="904460" y="2007704"/>
                  </a:cubicBezTo>
                  <a:cubicBezTo>
                    <a:pt x="916027" y="2026982"/>
                    <a:pt x="937904" y="2033918"/>
                    <a:pt x="954156" y="2047461"/>
                  </a:cubicBezTo>
                  <a:cubicBezTo>
                    <a:pt x="964954" y="2056459"/>
                    <a:pt x="974035" y="2067339"/>
                    <a:pt x="983974" y="2077278"/>
                  </a:cubicBezTo>
                  <a:cubicBezTo>
                    <a:pt x="984623" y="2079875"/>
                    <a:pt x="998667" y="2140370"/>
                    <a:pt x="1003852" y="2146852"/>
                  </a:cubicBezTo>
                  <a:cubicBezTo>
                    <a:pt x="1011314" y="2156180"/>
                    <a:pt x="1023730" y="2160104"/>
                    <a:pt x="1033669" y="2166730"/>
                  </a:cubicBezTo>
                  <a:cubicBezTo>
                    <a:pt x="1030356" y="2179982"/>
                    <a:pt x="1027483" y="2193352"/>
                    <a:pt x="1023730" y="2206487"/>
                  </a:cubicBezTo>
                  <a:cubicBezTo>
                    <a:pt x="1020852" y="2216561"/>
                    <a:pt x="1016064" y="2226077"/>
                    <a:pt x="1013791" y="2236304"/>
                  </a:cubicBezTo>
                  <a:cubicBezTo>
                    <a:pt x="1009419" y="2255977"/>
                    <a:pt x="1012865" y="2277914"/>
                    <a:pt x="1003852" y="2295939"/>
                  </a:cubicBezTo>
                  <a:cubicBezTo>
                    <a:pt x="998510" y="2306623"/>
                    <a:pt x="983973" y="2309191"/>
                    <a:pt x="974034" y="2315817"/>
                  </a:cubicBezTo>
                  <a:cubicBezTo>
                    <a:pt x="970721" y="2329069"/>
                    <a:pt x="967848" y="2342439"/>
                    <a:pt x="964095" y="2355574"/>
                  </a:cubicBezTo>
                  <a:cubicBezTo>
                    <a:pt x="961217" y="2365648"/>
                    <a:pt x="949471" y="2376021"/>
                    <a:pt x="954156" y="2385391"/>
                  </a:cubicBezTo>
                  <a:cubicBezTo>
                    <a:pt x="958842" y="2394762"/>
                    <a:pt x="974035" y="2392017"/>
                    <a:pt x="983974" y="2395330"/>
                  </a:cubicBezTo>
                  <a:cubicBezTo>
                    <a:pt x="990600" y="2385391"/>
                    <a:pt x="992520" y="2369290"/>
                    <a:pt x="1003852" y="2365513"/>
                  </a:cubicBezTo>
                  <a:cubicBezTo>
                    <a:pt x="1051606" y="2349595"/>
                    <a:pt x="1040949" y="2384273"/>
                    <a:pt x="1053547" y="2405269"/>
                  </a:cubicBezTo>
                  <a:cubicBezTo>
                    <a:pt x="1058368" y="2413305"/>
                    <a:pt x="1067572" y="2417830"/>
                    <a:pt x="1073426" y="2425148"/>
                  </a:cubicBezTo>
                  <a:cubicBezTo>
                    <a:pt x="1080888" y="2434476"/>
                    <a:pt x="1082388" y="2450114"/>
                    <a:pt x="1093304" y="2454965"/>
                  </a:cubicBezTo>
                  <a:cubicBezTo>
                    <a:pt x="1114712" y="2464479"/>
                    <a:pt x="1139687" y="2461591"/>
                    <a:pt x="1162878" y="2464904"/>
                  </a:cubicBezTo>
                  <a:cubicBezTo>
                    <a:pt x="1156252" y="2471530"/>
                    <a:pt x="1144541" y="2475540"/>
                    <a:pt x="1143000" y="2484783"/>
                  </a:cubicBezTo>
                  <a:cubicBezTo>
                    <a:pt x="1127091" y="2580242"/>
                    <a:pt x="1315659" y="2533579"/>
                    <a:pt x="1331843" y="2534478"/>
                  </a:cubicBezTo>
                  <a:cubicBezTo>
                    <a:pt x="1341782" y="2537791"/>
                    <a:pt x="1352676" y="2539027"/>
                    <a:pt x="1361660" y="2544417"/>
                  </a:cubicBezTo>
                  <a:cubicBezTo>
                    <a:pt x="1389394" y="2561058"/>
                    <a:pt x="1378076" y="2567308"/>
                    <a:pt x="1391478" y="2594113"/>
                  </a:cubicBezTo>
                  <a:cubicBezTo>
                    <a:pt x="1404015" y="2619188"/>
                    <a:pt x="1412746" y="2625320"/>
                    <a:pt x="1431234" y="2643809"/>
                  </a:cubicBezTo>
                  <a:cubicBezTo>
                    <a:pt x="1437796" y="2676614"/>
                    <a:pt x="1432123" y="2696025"/>
                    <a:pt x="1461052" y="2713383"/>
                  </a:cubicBezTo>
                  <a:cubicBezTo>
                    <a:pt x="1470036" y="2718773"/>
                    <a:pt x="1480930" y="2720009"/>
                    <a:pt x="1490869" y="2723322"/>
                  </a:cubicBezTo>
                  <a:cubicBezTo>
                    <a:pt x="1510747" y="2782957"/>
                    <a:pt x="1504121" y="2729947"/>
                    <a:pt x="1470991" y="2763078"/>
                  </a:cubicBezTo>
                  <a:cubicBezTo>
                    <a:pt x="1463583" y="2770486"/>
                    <a:pt x="1464365" y="2782957"/>
                    <a:pt x="1461052" y="2792896"/>
                  </a:cubicBezTo>
                  <a:cubicBezTo>
                    <a:pt x="1518478" y="2831180"/>
                    <a:pt x="1466573" y="2791055"/>
                    <a:pt x="1510747" y="2842591"/>
                  </a:cubicBezTo>
                  <a:cubicBezTo>
                    <a:pt x="1562945" y="2903489"/>
                    <a:pt x="1532364" y="2863861"/>
                    <a:pt x="1580321" y="2902226"/>
                  </a:cubicBezTo>
                  <a:cubicBezTo>
                    <a:pt x="1587638" y="2908080"/>
                    <a:pt x="1592883" y="2916250"/>
                    <a:pt x="1600200" y="2922104"/>
                  </a:cubicBezTo>
                  <a:cubicBezTo>
                    <a:pt x="1627727" y="2944126"/>
                    <a:pt x="1628338" y="2941423"/>
                    <a:pt x="1659834" y="2951922"/>
                  </a:cubicBezTo>
                  <a:cubicBezTo>
                    <a:pt x="1663147" y="2961861"/>
                    <a:pt x="1662366" y="2974331"/>
                    <a:pt x="1669774" y="2981739"/>
                  </a:cubicBezTo>
                  <a:cubicBezTo>
                    <a:pt x="1677182" y="2989147"/>
                    <a:pt x="1690220" y="2986993"/>
                    <a:pt x="1699591" y="2991678"/>
                  </a:cubicBezTo>
                  <a:cubicBezTo>
                    <a:pt x="1710275" y="2997020"/>
                    <a:pt x="1719469" y="3004930"/>
                    <a:pt x="1729408" y="3011556"/>
                  </a:cubicBezTo>
                  <a:cubicBezTo>
                    <a:pt x="1732721" y="3038060"/>
                    <a:pt x="1731672" y="3065485"/>
                    <a:pt x="1739347" y="3091069"/>
                  </a:cubicBezTo>
                  <a:cubicBezTo>
                    <a:pt x="1742040" y="3100045"/>
                    <a:pt x="1753372" y="3103630"/>
                    <a:pt x="1759226" y="3110948"/>
                  </a:cubicBezTo>
                  <a:cubicBezTo>
                    <a:pt x="1814581" y="3180141"/>
                    <a:pt x="1738086" y="3099746"/>
                    <a:pt x="1808921" y="3170583"/>
                  </a:cubicBezTo>
                  <a:cubicBezTo>
                    <a:pt x="1812234" y="3180522"/>
                    <a:pt x="1811452" y="3192992"/>
                    <a:pt x="1818860" y="3200400"/>
                  </a:cubicBezTo>
                  <a:cubicBezTo>
                    <a:pt x="1826268" y="3207808"/>
                    <a:pt x="1839307" y="3205654"/>
                    <a:pt x="1848678" y="3210339"/>
                  </a:cubicBezTo>
                  <a:cubicBezTo>
                    <a:pt x="1925748" y="3248873"/>
                    <a:pt x="1833364" y="3215174"/>
                    <a:pt x="1908313" y="3240156"/>
                  </a:cubicBezTo>
                  <a:cubicBezTo>
                    <a:pt x="1928191" y="3253408"/>
                    <a:pt x="1951053" y="3263020"/>
                    <a:pt x="1967947" y="3279913"/>
                  </a:cubicBezTo>
                  <a:cubicBezTo>
                    <a:pt x="1974573" y="3286539"/>
                    <a:pt x="1979791" y="3294970"/>
                    <a:pt x="1987826" y="3299791"/>
                  </a:cubicBezTo>
                  <a:cubicBezTo>
                    <a:pt x="1996810" y="3305181"/>
                    <a:pt x="2007704" y="3306417"/>
                    <a:pt x="2017643" y="3309730"/>
                  </a:cubicBezTo>
                  <a:cubicBezTo>
                    <a:pt x="2030895" y="3322982"/>
                    <a:pt x="2041806" y="3339091"/>
                    <a:pt x="2057400" y="3349487"/>
                  </a:cubicBezTo>
                  <a:cubicBezTo>
                    <a:pt x="2067339" y="3356113"/>
                    <a:pt x="2078227" y="3361499"/>
                    <a:pt x="2087217" y="3369365"/>
                  </a:cubicBezTo>
                  <a:cubicBezTo>
                    <a:pt x="2133731" y="3410065"/>
                    <a:pt x="2129847" y="3408462"/>
                    <a:pt x="2156791" y="3448878"/>
                  </a:cubicBezTo>
                  <a:cubicBezTo>
                    <a:pt x="2153478" y="3468756"/>
                    <a:pt x="2151224" y="3488840"/>
                    <a:pt x="2146852" y="3508513"/>
                  </a:cubicBezTo>
                  <a:cubicBezTo>
                    <a:pt x="2138058" y="3548087"/>
                    <a:pt x="2127247" y="3532341"/>
                    <a:pt x="2146852" y="3578087"/>
                  </a:cubicBezTo>
                  <a:cubicBezTo>
                    <a:pt x="2151557" y="3589066"/>
                    <a:pt x="2159268" y="3598576"/>
                    <a:pt x="2166730" y="3607904"/>
                  </a:cubicBezTo>
                  <a:cubicBezTo>
                    <a:pt x="2172584" y="3615221"/>
                    <a:pt x="2193234" y="3621157"/>
                    <a:pt x="2186608" y="3627783"/>
                  </a:cubicBezTo>
                  <a:cubicBezTo>
                    <a:pt x="2179200" y="3635191"/>
                    <a:pt x="2166730" y="3621156"/>
                    <a:pt x="2156791" y="3617843"/>
                  </a:cubicBezTo>
                  <a:cubicBezTo>
                    <a:pt x="2153478" y="3607904"/>
                    <a:pt x="2149393" y="3598190"/>
                    <a:pt x="2146852" y="3588026"/>
                  </a:cubicBezTo>
                  <a:cubicBezTo>
                    <a:pt x="2142755" y="3571637"/>
                    <a:pt x="2148859" y="3550275"/>
                    <a:pt x="2136913" y="3538330"/>
                  </a:cubicBezTo>
                  <a:cubicBezTo>
                    <a:pt x="2130287" y="3531704"/>
                    <a:pt x="2122888" y="3550891"/>
                    <a:pt x="2117034" y="3558209"/>
                  </a:cubicBezTo>
                  <a:cubicBezTo>
                    <a:pt x="2109572" y="3567537"/>
                    <a:pt x="2103782" y="3578087"/>
                    <a:pt x="2097156" y="3588026"/>
                  </a:cubicBezTo>
                  <a:cubicBezTo>
                    <a:pt x="2103782" y="3597965"/>
                    <a:pt x="2113602" y="3606402"/>
                    <a:pt x="2117034" y="3617843"/>
                  </a:cubicBezTo>
                  <a:cubicBezTo>
                    <a:pt x="2130076" y="3661314"/>
                    <a:pt x="2109699" y="3685003"/>
                    <a:pt x="2146852" y="3707296"/>
                  </a:cubicBezTo>
                  <a:cubicBezTo>
                    <a:pt x="2155836" y="3712686"/>
                    <a:pt x="2167511" y="3712147"/>
                    <a:pt x="2176669" y="3717235"/>
                  </a:cubicBezTo>
                  <a:cubicBezTo>
                    <a:pt x="2197553" y="3728837"/>
                    <a:pt x="2216426" y="3743739"/>
                    <a:pt x="2236304" y="3756991"/>
                  </a:cubicBezTo>
                  <a:lnTo>
                    <a:pt x="2266121" y="3776869"/>
                  </a:lnTo>
                  <a:cubicBezTo>
                    <a:pt x="2272747" y="3786808"/>
                    <a:pt x="2280658" y="3796003"/>
                    <a:pt x="2286000" y="3806687"/>
                  </a:cubicBezTo>
                  <a:cubicBezTo>
                    <a:pt x="2290685" y="3816058"/>
                    <a:pt x="2288531" y="3829096"/>
                    <a:pt x="2295939" y="3836504"/>
                  </a:cubicBezTo>
                  <a:cubicBezTo>
                    <a:pt x="2303347" y="3843912"/>
                    <a:pt x="2315817" y="3843130"/>
                    <a:pt x="2325756" y="3846443"/>
                  </a:cubicBezTo>
                  <a:cubicBezTo>
                    <a:pt x="2332382" y="3853069"/>
                    <a:pt x="2340813" y="3858287"/>
                    <a:pt x="2345634" y="3866322"/>
                  </a:cubicBezTo>
                  <a:cubicBezTo>
                    <a:pt x="2351024" y="3875306"/>
                    <a:pt x="2352696" y="3886065"/>
                    <a:pt x="2355574" y="3896139"/>
                  </a:cubicBezTo>
                  <a:cubicBezTo>
                    <a:pt x="2380543" y="3983526"/>
                    <a:pt x="2351615" y="3894202"/>
                    <a:pt x="2375452" y="3965713"/>
                  </a:cubicBezTo>
                  <a:cubicBezTo>
                    <a:pt x="2374879" y="3971446"/>
                    <a:pt x="2372767" y="4066268"/>
                    <a:pt x="2355574" y="4094922"/>
                  </a:cubicBezTo>
                  <a:cubicBezTo>
                    <a:pt x="2350753" y="4102957"/>
                    <a:pt x="2342321" y="4108174"/>
                    <a:pt x="2335695" y="4114800"/>
                  </a:cubicBezTo>
                  <a:cubicBezTo>
                    <a:pt x="2307103" y="4229169"/>
                    <a:pt x="2359538" y="4071076"/>
                    <a:pt x="2266121" y="4164496"/>
                  </a:cubicBezTo>
                  <a:cubicBezTo>
                    <a:pt x="2257674" y="4172943"/>
                    <a:pt x="2277553" y="4185866"/>
                    <a:pt x="2286000" y="4194313"/>
                  </a:cubicBezTo>
                  <a:cubicBezTo>
                    <a:pt x="2297713" y="4206026"/>
                    <a:pt x="2313031" y="4213525"/>
                    <a:pt x="2325756" y="4224130"/>
                  </a:cubicBezTo>
                  <a:cubicBezTo>
                    <a:pt x="2362139" y="4254450"/>
                    <a:pt x="2326574" y="4237656"/>
                    <a:pt x="2375452" y="4253948"/>
                  </a:cubicBezTo>
                  <a:cubicBezTo>
                    <a:pt x="2365513" y="4257261"/>
                    <a:pt x="2354793" y="4258799"/>
                    <a:pt x="2345634" y="4263887"/>
                  </a:cubicBezTo>
                  <a:cubicBezTo>
                    <a:pt x="2324750" y="4275489"/>
                    <a:pt x="2286000" y="4303643"/>
                    <a:pt x="2286000" y="4303643"/>
                  </a:cubicBezTo>
                  <a:cubicBezTo>
                    <a:pt x="2289313" y="4326834"/>
                    <a:pt x="2288531" y="4350992"/>
                    <a:pt x="2295939" y="4373217"/>
                  </a:cubicBezTo>
                  <a:cubicBezTo>
                    <a:pt x="2298902" y="4382107"/>
                    <a:pt x="2308500" y="4387242"/>
                    <a:pt x="2315817" y="4393096"/>
                  </a:cubicBezTo>
                  <a:cubicBezTo>
                    <a:pt x="2343341" y="4415115"/>
                    <a:pt x="2343959" y="4412416"/>
                    <a:pt x="2375452" y="4422913"/>
                  </a:cubicBezTo>
                  <a:cubicBezTo>
                    <a:pt x="2486042" y="4496638"/>
                    <a:pt x="2409010" y="4427656"/>
                    <a:pt x="2445026" y="4492487"/>
                  </a:cubicBezTo>
                  <a:cubicBezTo>
                    <a:pt x="2456628" y="4513371"/>
                    <a:pt x="2484782" y="4552122"/>
                    <a:pt x="2484782" y="4552122"/>
                  </a:cubicBezTo>
                  <a:cubicBezTo>
                    <a:pt x="2488095" y="4565374"/>
                    <a:pt x="2490968" y="4578744"/>
                    <a:pt x="2494721" y="4591878"/>
                  </a:cubicBezTo>
                  <a:cubicBezTo>
                    <a:pt x="2497599" y="4601952"/>
                    <a:pt x="2496135" y="4615606"/>
                    <a:pt x="2504660" y="4621696"/>
                  </a:cubicBezTo>
                  <a:cubicBezTo>
                    <a:pt x="2521711" y="4633875"/>
                    <a:pt x="2543967" y="4636492"/>
                    <a:pt x="2564295" y="4641574"/>
                  </a:cubicBezTo>
                  <a:cubicBezTo>
                    <a:pt x="2577034" y="4644759"/>
                    <a:pt x="2619609" y="4654322"/>
                    <a:pt x="2633869" y="4661452"/>
                  </a:cubicBezTo>
                  <a:cubicBezTo>
                    <a:pt x="2644553" y="4666794"/>
                    <a:pt x="2653748" y="4674704"/>
                    <a:pt x="2663687" y="4681330"/>
                  </a:cubicBezTo>
                  <a:cubicBezTo>
                    <a:pt x="2667000" y="4704521"/>
                    <a:pt x="2654134" y="4737909"/>
                    <a:pt x="2673626" y="4750904"/>
                  </a:cubicBezTo>
                  <a:cubicBezTo>
                    <a:pt x="2692357" y="4763391"/>
                    <a:pt x="2755717" y="4740106"/>
                    <a:pt x="2782956" y="4731026"/>
                  </a:cubicBezTo>
                  <a:lnTo>
                    <a:pt x="3299791" y="4740965"/>
                  </a:lnTo>
                  <a:cubicBezTo>
                    <a:pt x="3316684" y="4740965"/>
                    <a:pt x="3342832" y="4746553"/>
                    <a:pt x="3349487" y="4731026"/>
                  </a:cubicBezTo>
                  <a:cubicBezTo>
                    <a:pt x="3357741" y="4711766"/>
                    <a:pt x="3329608" y="4671391"/>
                    <a:pt x="3329608" y="4671391"/>
                  </a:cubicBezTo>
                  <a:cubicBezTo>
                    <a:pt x="3334097" y="4554671"/>
                    <a:pt x="3292549" y="4463409"/>
                    <a:pt x="3359426" y="4383156"/>
                  </a:cubicBezTo>
                  <a:cubicBezTo>
                    <a:pt x="3368424" y="4372358"/>
                    <a:pt x="3377548" y="4361136"/>
                    <a:pt x="3389243" y="4353339"/>
                  </a:cubicBezTo>
                  <a:cubicBezTo>
                    <a:pt x="3405555" y="4342464"/>
                    <a:pt x="3471479" y="4334664"/>
                    <a:pt x="3478695" y="4333461"/>
                  </a:cubicBezTo>
                  <a:cubicBezTo>
                    <a:pt x="3505477" y="4313374"/>
                    <a:pt x="3569557" y="4261052"/>
                    <a:pt x="3607904" y="4244009"/>
                  </a:cubicBezTo>
                  <a:cubicBezTo>
                    <a:pt x="3620387" y="4238461"/>
                    <a:pt x="3634068" y="4235428"/>
                    <a:pt x="3647660" y="4234069"/>
                  </a:cubicBezTo>
                  <a:cubicBezTo>
                    <a:pt x="3700509" y="4228784"/>
                    <a:pt x="3753678" y="4227443"/>
                    <a:pt x="3806687" y="4224130"/>
                  </a:cubicBezTo>
                  <a:cubicBezTo>
                    <a:pt x="3829878" y="4217504"/>
                    <a:pt x="3852676" y="4209306"/>
                    <a:pt x="3876260" y="4204252"/>
                  </a:cubicBezTo>
                  <a:cubicBezTo>
                    <a:pt x="3899167" y="4199343"/>
                    <a:pt x="3923443" y="4201202"/>
                    <a:pt x="3945834" y="4194313"/>
                  </a:cubicBezTo>
                  <a:cubicBezTo>
                    <a:pt x="3967076" y="4187777"/>
                    <a:pt x="3983355" y="4166707"/>
                    <a:pt x="4005469" y="4164496"/>
                  </a:cubicBezTo>
                  <a:cubicBezTo>
                    <a:pt x="4117602" y="4153283"/>
                    <a:pt x="4230756" y="4157869"/>
                    <a:pt x="4343400" y="4154556"/>
                  </a:cubicBezTo>
                  <a:cubicBezTo>
                    <a:pt x="4356652" y="4151243"/>
                    <a:pt x="4370938" y="4150726"/>
                    <a:pt x="4383156" y="4144617"/>
                  </a:cubicBezTo>
                  <a:cubicBezTo>
                    <a:pt x="4397972" y="4137209"/>
                    <a:pt x="4407452" y="4120747"/>
                    <a:pt x="4422913" y="4114800"/>
                  </a:cubicBezTo>
                  <a:cubicBezTo>
                    <a:pt x="4451422" y="4103835"/>
                    <a:pt x="4482548" y="4101548"/>
                    <a:pt x="4512365" y="4094922"/>
                  </a:cubicBezTo>
                  <a:cubicBezTo>
                    <a:pt x="4522304" y="4084983"/>
                    <a:pt x="4534385" y="4076799"/>
                    <a:pt x="4542182" y="4065104"/>
                  </a:cubicBezTo>
                  <a:cubicBezTo>
                    <a:pt x="4547993" y="4056387"/>
                    <a:pt x="4547436" y="4044658"/>
                    <a:pt x="4552121" y="4035287"/>
                  </a:cubicBezTo>
                  <a:cubicBezTo>
                    <a:pt x="4557463" y="4024603"/>
                    <a:pt x="4565374" y="4015408"/>
                    <a:pt x="4572000" y="4005469"/>
                  </a:cubicBezTo>
                  <a:cubicBezTo>
                    <a:pt x="4624248" y="4022887"/>
                    <a:pt x="4586087" y="4005227"/>
                    <a:pt x="4641574" y="4055165"/>
                  </a:cubicBezTo>
                  <a:cubicBezTo>
                    <a:pt x="4660807" y="4072475"/>
                    <a:pt x="4682911" y="4086564"/>
                    <a:pt x="4701208" y="4104861"/>
                  </a:cubicBezTo>
                  <a:cubicBezTo>
                    <a:pt x="4709655" y="4113308"/>
                    <a:pt x="4711910" y="4127031"/>
                    <a:pt x="4721087" y="4134678"/>
                  </a:cubicBezTo>
                  <a:cubicBezTo>
                    <a:pt x="4737461" y="4148323"/>
                    <a:pt x="4769947" y="4157591"/>
                    <a:pt x="4790660" y="4164496"/>
                  </a:cubicBezTo>
                  <a:cubicBezTo>
                    <a:pt x="4798744" y="4188746"/>
                    <a:pt x="4801212" y="4204863"/>
                    <a:pt x="4820478" y="4224130"/>
                  </a:cubicBezTo>
                  <a:cubicBezTo>
                    <a:pt x="4832191" y="4235843"/>
                    <a:pt x="4847657" y="4243167"/>
                    <a:pt x="4860234" y="4253948"/>
                  </a:cubicBezTo>
                  <a:cubicBezTo>
                    <a:pt x="4927190" y="4311339"/>
                    <a:pt x="4853974" y="4259713"/>
                    <a:pt x="4919869" y="4303643"/>
                  </a:cubicBezTo>
                  <a:cubicBezTo>
                    <a:pt x="4952485" y="4352567"/>
                    <a:pt x="4951836" y="4365926"/>
                    <a:pt x="4999382" y="4393096"/>
                  </a:cubicBezTo>
                  <a:cubicBezTo>
                    <a:pt x="5008479" y="4398294"/>
                    <a:pt x="5019261" y="4399722"/>
                    <a:pt x="5029200" y="4403035"/>
                  </a:cubicBezTo>
                  <a:cubicBezTo>
                    <a:pt x="5039139" y="4409661"/>
                    <a:pt x="5047378" y="4420227"/>
                    <a:pt x="5059017" y="4422913"/>
                  </a:cubicBezTo>
                  <a:cubicBezTo>
                    <a:pt x="5091460" y="4430400"/>
                    <a:pt x="5125500" y="4427789"/>
                    <a:pt x="5158408" y="4432852"/>
                  </a:cubicBezTo>
                  <a:cubicBezTo>
                    <a:pt x="5168763" y="4434445"/>
                    <a:pt x="5178287" y="4439478"/>
                    <a:pt x="5188226" y="4442791"/>
                  </a:cubicBezTo>
                  <a:cubicBezTo>
                    <a:pt x="5191539" y="4452730"/>
                    <a:pt x="5191620" y="4464428"/>
                    <a:pt x="5198165" y="4472609"/>
                  </a:cubicBezTo>
                  <a:cubicBezTo>
                    <a:pt x="5228128" y="4510063"/>
                    <a:pt x="5265499" y="4487797"/>
                    <a:pt x="5307495" y="4482548"/>
                  </a:cubicBezTo>
                  <a:cubicBezTo>
                    <a:pt x="5304182" y="4465983"/>
                    <a:pt x="5305937" y="4447520"/>
                    <a:pt x="5297556" y="4432852"/>
                  </a:cubicBezTo>
                  <a:cubicBezTo>
                    <a:pt x="5282845" y="4407108"/>
                    <a:pt x="5225748" y="4405976"/>
                    <a:pt x="5208104" y="4403035"/>
                  </a:cubicBezTo>
                  <a:cubicBezTo>
                    <a:pt x="5204819" y="4383327"/>
                    <a:pt x="5194037" y="4299514"/>
                    <a:pt x="5178287" y="4283765"/>
                  </a:cubicBezTo>
                  <a:lnTo>
                    <a:pt x="5158408" y="4263887"/>
                  </a:lnTo>
                  <a:cubicBezTo>
                    <a:pt x="5133427" y="4188941"/>
                    <a:pt x="5167124" y="4281318"/>
                    <a:pt x="5128591" y="4204252"/>
                  </a:cubicBezTo>
                  <a:cubicBezTo>
                    <a:pt x="5102786" y="4152641"/>
                    <a:pt x="5137601" y="4193385"/>
                    <a:pt x="5098774" y="4154556"/>
                  </a:cubicBezTo>
                  <a:cubicBezTo>
                    <a:pt x="5088275" y="4123063"/>
                    <a:pt x="5090975" y="4122447"/>
                    <a:pt x="5068956" y="4094922"/>
                  </a:cubicBezTo>
                  <a:cubicBezTo>
                    <a:pt x="5063102" y="4087605"/>
                    <a:pt x="5054932" y="4082360"/>
                    <a:pt x="5049078" y="4075043"/>
                  </a:cubicBezTo>
                  <a:cubicBezTo>
                    <a:pt x="5036575" y="4059415"/>
                    <a:pt x="5027783" y="4036425"/>
                    <a:pt x="5009321" y="4025348"/>
                  </a:cubicBezTo>
                  <a:cubicBezTo>
                    <a:pt x="5000337" y="4019958"/>
                    <a:pt x="4989443" y="4018722"/>
                    <a:pt x="4979504" y="4015409"/>
                  </a:cubicBezTo>
                  <a:cubicBezTo>
                    <a:pt x="4976191" y="3995531"/>
                    <a:pt x="4973937" y="3975447"/>
                    <a:pt x="4969565" y="3955774"/>
                  </a:cubicBezTo>
                  <a:cubicBezTo>
                    <a:pt x="4967292" y="3945547"/>
                    <a:pt x="4959626" y="3936433"/>
                    <a:pt x="4959626" y="3925956"/>
                  </a:cubicBezTo>
                  <a:cubicBezTo>
                    <a:pt x="4959626" y="3889362"/>
                    <a:pt x="4966252" y="3853069"/>
                    <a:pt x="4969565" y="3816626"/>
                  </a:cubicBezTo>
                  <a:cubicBezTo>
                    <a:pt x="4949358" y="3715588"/>
                    <a:pt x="4970062" y="3776373"/>
                    <a:pt x="4949687" y="3796748"/>
                  </a:cubicBezTo>
                  <a:cubicBezTo>
                    <a:pt x="4942279" y="3804156"/>
                    <a:pt x="4929808" y="3803374"/>
                    <a:pt x="4919869" y="3806687"/>
                  </a:cubicBezTo>
                  <a:cubicBezTo>
                    <a:pt x="4909930" y="3803374"/>
                    <a:pt x="4899036" y="3802138"/>
                    <a:pt x="4890052" y="3796748"/>
                  </a:cubicBezTo>
                  <a:cubicBezTo>
                    <a:pt x="4867315" y="3783105"/>
                    <a:pt x="4868052" y="3770504"/>
                    <a:pt x="4860234" y="3747052"/>
                  </a:cubicBezTo>
                  <a:cubicBezTo>
                    <a:pt x="4857765" y="3729766"/>
                    <a:pt x="4853700" y="3671681"/>
                    <a:pt x="4840356" y="3647661"/>
                  </a:cubicBezTo>
                  <a:cubicBezTo>
                    <a:pt x="4828754" y="3626777"/>
                    <a:pt x="4813852" y="3607904"/>
                    <a:pt x="4800600" y="3588026"/>
                  </a:cubicBezTo>
                  <a:cubicBezTo>
                    <a:pt x="4775526" y="3550415"/>
                    <a:pt x="4789165" y="3566653"/>
                    <a:pt x="4760843" y="3538330"/>
                  </a:cubicBezTo>
                  <a:cubicBezTo>
                    <a:pt x="4736645" y="3465737"/>
                    <a:pt x="4746047" y="3499024"/>
                    <a:pt x="4731026" y="3438939"/>
                  </a:cubicBezTo>
                  <a:cubicBezTo>
                    <a:pt x="4727713" y="3382617"/>
                    <a:pt x="4726701" y="3326113"/>
                    <a:pt x="4721087" y="3269974"/>
                  </a:cubicBezTo>
                  <a:cubicBezTo>
                    <a:pt x="4720044" y="3259549"/>
                    <a:pt x="4716235" y="3249315"/>
                    <a:pt x="4711147" y="3240156"/>
                  </a:cubicBezTo>
                  <a:cubicBezTo>
                    <a:pt x="4683051" y="3189584"/>
                    <a:pt x="4681671" y="3190803"/>
                    <a:pt x="4651513" y="3160643"/>
                  </a:cubicBezTo>
                  <a:cubicBezTo>
                    <a:pt x="4643613" y="3129041"/>
                    <a:pt x="4626402" y="3081447"/>
                    <a:pt x="4651513" y="3051313"/>
                  </a:cubicBezTo>
                  <a:cubicBezTo>
                    <a:pt x="4660258" y="3040819"/>
                    <a:pt x="4678017" y="3057939"/>
                    <a:pt x="4691269" y="3061252"/>
                  </a:cubicBezTo>
                  <a:cubicBezTo>
                    <a:pt x="4693125" y="3068678"/>
                    <a:pt x="4705036" y="3120641"/>
                    <a:pt x="4711147" y="3130826"/>
                  </a:cubicBezTo>
                  <a:cubicBezTo>
                    <a:pt x="4715968" y="3138861"/>
                    <a:pt x="4724400" y="3144078"/>
                    <a:pt x="4731026" y="3150704"/>
                  </a:cubicBezTo>
                  <a:cubicBezTo>
                    <a:pt x="4734339" y="3170582"/>
                    <a:pt x="4738855" y="3190297"/>
                    <a:pt x="4740965" y="3210339"/>
                  </a:cubicBezTo>
                  <a:cubicBezTo>
                    <a:pt x="4745487" y="3253299"/>
                    <a:pt x="4745546" y="3296685"/>
                    <a:pt x="4750904" y="3339548"/>
                  </a:cubicBezTo>
                  <a:cubicBezTo>
                    <a:pt x="4752203" y="3349944"/>
                    <a:pt x="4754298" y="3361184"/>
                    <a:pt x="4760843" y="3369365"/>
                  </a:cubicBezTo>
                  <a:cubicBezTo>
                    <a:pt x="4768305" y="3378693"/>
                    <a:pt x="4781332" y="3381781"/>
                    <a:pt x="4790660" y="3389243"/>
                  </a:cubicBezTo>
                  <a:cubicBezTo>
                    <a:pt x="4861472" y="3445893"/>
                    <a:pt x="4748585" y="3367819"/>
                    <a:pt x="4840356" y="3429000"/>
                  </a:cubicBezTo>
                  <a:cubicBezTo>
                    <a:pt x="4833730" y="3409122"/>
                    <a:pt x="4825560" y="3389693"/>
                    <a:pt x="4820478" y="3369365"/>
                  </a:cubicBezTo>
                  <a:cubicBezTo>
                    <a:pt x="4807998" y="3319445"/>
                    <a:pt x="4814858" y="3342568"/>
                    <a:pt x="4800600" y="3299791"/>
                  </a:cubicBezTo>
                  <a:cubicBezTo>
                    <a:pt x="4784612" y="3139930"/>
                    <a:pt x="4802764" y="3247734"/>
                    <a:pt x="4780721" y="3170583"/>
                  </a:cubicBezTo>
                  <a:cubicBezTo>
                    <a:pt x="4776968" y="3157448"/>
                    <a:pt x="4779315" y="3141493"/>
                    <a:pt x="4770782" y="3130826"/>
                  </a:cubicBezTo>
                  <a:cubicBezTo>
                    <a:pt x="4764237" y="3122645"/>
                    <a:pt x="4750904" y="3124200"/>
                    <a:pt x="4740965" y="3120887"/>
                  </a:cubicBezTo>
                  <a:cubicBezTo>
                    <a:pt x="4723471" y="3068403"/>
                    <a:pt x="4736839" y="3099789"/>
                    <a:pt x="4691269" y="3031435"/>
                  </a:cubicBezTo>
                  <a:cubicBezTo>
                    <a:pt x="4684643" y="3021496"/>
                    <a:pt x="4681330" y="3008243"/>
                    <a:pt x="4671391" y="3001617"/>
                  </a:cubicBezTo>
                  <a:lnTo>
                    <a:pt x="4641574" y="2981739"/>
                  </a:lnTo>
                  <a:cubicBezTo>
                    <a:pt x="4618717" y="2913175"/>
                    <a:pt x="4629368" y="2953161"/>
                    <a:pt x="4621695" y="2822713"/>
                  </a:cubicBezTo>
                  <a:cubicBezTo>
                    <a:pt x="4617605" y="2753180"/>
                    <a:pt x="4617540" y="2683403"/>
                    <a:pt x="4611756" y="2613991"/>
                  </a:cubicBezTo>
                  <a:cubicBezTo>
                    <a:pt x="4610886" y="2603551"/>
                    <a:pt x="4604695" y="2594248"/>
                    <a:pt x="4601817" y="2584174"/>
                  </a:cubicBezTo>
                  <a:cubicBezTo>
                    <a:pt x="4600530" y="2579670"/>
                    <a:pt x="4587613" y="2522544"/>
                    <a:pt x="4581939" y="2514600"/>
                  </a:cubicBezTo>
                  <a:cubicBezTo>
                    <a:pt x="4571046" y="2499349"/>
                    <a:pt x="4542182" y="2474843"/>
                    <a:pt x="4542182" y="2474843"/>
                  </a:cubicBezTo>
                  <a:cubicBezTo>
                    <a:pt x="4535556" y="2454965"/>
                    <a:pt x="4520633" y="2436096"/>
                    <a:pt x="4522304" y="2415209"/>
                  </a:cubicBezTo>
                  <a:cubicBezTo>
                    <a:pt x="4543017" y="2156287"/>
                    <a:pt x="4515906" y="2245557"/>
                    <a:pt x="4552121" y="2136913"/>
                  </a:cubicBezTo>
                  <a:cubicBezTo>
                    <a:pt x="4555434" y="2073965"/>
                    <a:pt x="4556353" y="2010845"/>
                    <a:pt x="4562060" y="1948069"/>
                  </a:cubicBezTo>
                  <a:cubicBezTo>
                    <a:pt x="4563009" y="1937635"/>
                    <a:pt x="4567315" y="1927623"/>
                    <a:pt x="4572000" y="1918252"/>
                  </a:cubicBezTo>
                  <a:cubicBezTo>
                    <a:pt x="4577342" y="1907568"/>
                    <a:pt x="4583432" y="1896882"/>
                    <a:pt x="4591878" y="1888435"/>
                  </a:cubicBezTo>
                  <a:cubicBezTo>
                    <a:pt x="4600325" y="1879988"/>
                    <a:pt x="4611756" y="1875182"/>
                    <a:pt x="4621695" y="1868556"/>
                  </a:cubicBezTo>
                  <a:cubicBezTo>
                    <a:pt x="4628322" y="1848675"/>
                    <a:pt x="4656483" y="1803953"/>
                    <a:pt x="4631634" y="1779104"/>
                  </a:cubicBezTo>
                  <a:cubicBezTo>
                    <a:pt x="4624226" y="1771696"/>
                    <a:pt x="4611756" y="1772478"/>
                    <a:pt x="4601817" y="1769165"/>
                  </a:cubicBezTo>
                  <a:cubicBezTo>
                    <a:pt x="4595191" y="1759226"/>
                    <a:pt x="4583628" y="1751173"/>
                    <a:pt x="4581939" y="1739348"/>
                  </a:cubicBezTo>
                  <a:cubicBezTo>
                    <a:pt x="4577803" y="1710399"/>
                    <a:pt x="4600209" y="1684098"/>
                    <a:pt x="4621695" y="1669774"/>
                  </a:cubicBezTo>
                  <a:cubicBezTo>
                    <a:pt x="4630412" y="1663963"/>
                    <a:pt x="4641574" y="1663148"/>
                    <a:pt x="4651513" y="1659835"/>
                  </a:cubicBezTo>
                  <a:cubicBezTo>
                    <a:pt x="4658139" y="1653209"/>
                    <a:pt x="4667200" y="1648338"/>
                    <a:pt x="4671391" y="1639956"/>
                  </a:cubicBezTo>
                  <a:cubicBezTo>
                    <a:pt x="4688380" y="1605977"/>
                    <a:pt x="4679070" y="1579689"/>
                    <a:pt x="4711147" y="1560443"/>
                  </a:cubicBezTo>
                  <a:cubicBezTo>
                    <a:pt x="4720131" y="1555053"/>
                    <a:pt x="4731026" y="1553817"/>
                    <a:pt x="4740965" y="1550504"/>
                  </a:cubicBezTo>
                  <a:cubicBezTo>
                    <a:pt x="4744278" y="1527313"/>
                    <a:pt x="4746310" y="1503902"/>
                    <a:pt x="4750904" y="1480930"/>
                  </a:cubicBezTo>
                  <a:cubicBezTo>
                    <a:pt x="4752959" y="1470657"/>
                    <a:pt x="4761792" y="1461547"/>
                    <a:pt x="4760843" y="1451113"/>
                  </a:cubicBezTo>
                  <a:cubicBezTo>
                    <a:pt x="4758370" y="1423905"/>
                    <a:pt x="4747591" y="1398104"/>
                    <a:pt x="4740965" y="1371600"/>
                  </a:cubicBezTo>
                  <a:cubicBezTo>
                    <a:pt x="4739109" y="1364174"/>
                    <a:pt x="4727198" y="1312211"/>
                    <a:pt x="4721087" y="1302026"/>
                  </a:cubicBezTo>
                  <a:cubicBezTo>
                    <a:pt x="4716266" y="1293991"/>
                    <a:pt x="4707834" y="1288774"/>
                    <a:pt x="4701208" y="1282148"/>
                  </a:cubicBezTo>
                  <a:cubicBezTo>
                    <a:pt x="4688306" y="1191832"/>
                    <a:pt x="4698677" y="1234798"/>
                    <a:pt x="4671391" y="1152939"/>
                  </a:cubicBezTo>
                  <a:lnTo>
                    <a:pt x="4661452" y="1123122"/>
                  </a:lnTo>
                  <a:cubicBezTo>
                    <a:pt x="4674786" y="1056452"/>
                    <a:pt x="4681112" y="1049291"/>
                    <a:pt x="4661452" y="964096"/>
                  </a:cubicBezTo>
                  <a:cubicBezTo>
                    <a:pt x="4659345" y="954965"/>
                    <a:pt x="4648200" y="950843"/>
                    <a:pt x="4641574" y="944217"/>
                  </a:cubicBezTo>
                  <a:cubicBezTo>
                    <a:pt x="4638261" y="934278"/>
                    <a:pt x="4636319" y="923771"/>
                    <a:pt x="4631634" y="914400"/>
                  </a:cubicBezTo>
                  <a:cubicBezTo>
                    <a:pt x="4626292" y="903716"/>
                    <a:pt x="4613238" y="896436"/>
                    <a:pt x="4611756" y="884583"/>
                  </a:cubicBezTo>
                  <a:cubicBezTo>
                    <a:pt x="4609661" y="867820"/>
                    <a:pt x="4610880" y="847865"/>
                    <a:pt x="4621695" y="834887"/>
                  </a:cubicBezTo>
                  <a:cubicBezTo>
                    <a:pt x="4630440" y="824393"/>
                    <a:pt x="4648317" y="828701"/>
                    <a:pt x="4661452" y="824948"/>
                  </a:cubicBezTo>
                  <a:cubicBezTo>
                    <a:pt x="4738603" y="802905"/>
                    <a:pt x="4630799" y="821057"/>
                    <a:pt x="4790660" y="805069"/>
                  </a:cubicBezTo>
                  <a:cubicBezTo>
                    <a:pt x="4809150" y="786580"/>
                    <a:pt x="4817879" y="780451"/>
                    <a:pt x="4830417" y="755374"/>
                  </a:cubicBezTo>
                  <a:cubicBezTo>
                    <a:pt x="4835102" y="746003"/>
                    <a:pt x="4835671" y="734927"/>
                    <a:pt x="4840356" y="725556"/>
                  </a:cubicBezTo>
                  <a:cubicBezTo>
                    <a:pt x="4852894" y="700479"/>
                    <a:pt x="4861623" y="694350"/>
                    <a:pt x="4880113" y="675861"/>
                  </a:cubicBezTo>
                  <a:cubicBezTo>
                    <a:pt x="4883426" y="665922"/>
                    <a:pt x="4884241" y="654760"/>
                    <a:pt x="4890052" y="646043"/>
                  </a:cubicBezTo>
                  <a:cubicBezTo>
                    <a:pt x="4897849" y="634348"/>
                    <a:pt x="4913583" y="628798"/>
                    <a:pt x="4919869" y="616226"/>
                  </a:cubicBezTo>
                  <a:cubicBezTo>
                    <a:pt x="4966974" y="522015"/>
                    <a:pt x="4898265" y="598071"/>
                    <a:pt x="4949687" y="546652"/>
                  </a:cubicBezTo>
                  <a:cubicBezTo>
                    <a:pt x="4955655" y="522779"/>
                    <a:pt x="4958055" y="494238"/>
                    <a:pt x="4979504" y="477078"/>
                  </a:cubicBezTo>
                  <a:cubicBezTo>
                    <a:pt x="4987685" y="470533"/>
                    <a:pt x="4999950" y="471824"/>
                    <a:pt x="5009321" y="467139"/>
                  </a:cubicBezTo>
                  <a:cubicBezTo>
                    <a:pt x="5020005" y="461797"/>
                    <a:pt x="5029200" y="453887"/>
                    <a:pt x="5039139" y="447261"/>
                  </a:cubicBezTo>
                  <a:cubicBezTo>
                    <a:pt x="5062695" y="376590"/>
                    <a:pt x="5034822" y="429758"/>
                    <a:pt x="5168347" y="407504"/>
                  </a:cubicBezTo>
                  <a:cubicBezTo>
                    <a:pt x="5189015" y="404059"/>
                    <a:pt x="5227982" y="387626"/>
                    <a:pt x="5227982" y="387626"/>
                  </a:cubicBezTo>
                  <a:cubicBezTo>
                    <a:pt x="5231295" y="377687"/>
                    <a:pt x="5229396" y="363898"/>
                    <a:pt x="5237921" y="357809"/>
                  </a:cubicBezTo>
                  <a:cubicBezTo>
                    <a:pt x="5254972" y="345630"/>
                    <a:pt x="5297556" y="337930"/>
                    <a:pt x="5297556" y="337930"/>
                  </a:cubicBezTo>
                  <a:cubicBezTo>
                    <a:pt x="5294243" y="314739"/>
                    <a:pt x="5292211" y="291328"/>
                    <a:pt x="5287617" y="268356"/>
                  </a:cubicBezTo>
                  <a:cubicBezTo>
                    <a:pt x="5285562" y="258083"/>
                    <a:pt x="5284223" y="246720"/>
                    <a:pt x="5277678" y="238539"/>
                  </a:cubicBezTo>
                  <a:cubicBezTo>
                    <a:pt x="5270216" y="229211"/>
                    <a:pt x="5257799" y="225287"/>
                    <a:pt x="5247860" y="218661"/>
                  </a:cubicBezTo>
                  <a:cubicBezTo>
                    <a:pt x="5236709" y="185207"/>
                    <a:pt x="5237695" y="183478"/>
                    <a:pt x="5218043" y="149087"/>
                  </a:cubicBezTo>
                  <a:cubicBezTo>
                    <a:pt x="5212116" y="138715"/>
                    <a:pt x="5207493" y="126731"/>
                    <a:pt x="5198165" y="119269"/>
                  </a:cubicBezTo>
                  <a:cubicBezTo>
                    <a:pt x="5189984" y="112724"/>
                    <a:pt x="5178286" y="112643"/>
                    <a:pt x="5168347" y="109330"/>
                  </a:cubicBezTo>
                  <a:cubicBezTo>
                    <a:pt x="5059819" y="36978"/>
                    <a:pt x="5227131" y="143690"/>
                    <a:pt x="5098774" y="79513"/>
                  </a:cubicBezTo>
                  <a:cubicBezTo>
                    <a:pt x="4999326" y="29790"/>
                    <a:pt x="5133327" y="60313"/>
                    <a:pt x="4989443" y="39756"/>
                  </a:cubicBezTo>
                  <a:cubicBezTo>
                    <a:pt x="4972878" y="29817"/>
                    <a:pt x="4958488" y="14624"/>
                    <a:pt x="4939747" y="9939"/>
                  </a:cubicBezTo>
                  <a:cubicBezTo>
                    <a:pt x="4929583" y="7398"/>
                    <a:pt x="4920301" y="21360"/>
                    <a:pt x="4909930" y="19878"/>
                  </a:cubicBezTo>
                  <a:cubicBezTo>
                    <a:pt x="4895263" y="17783"/>
                    <a:pt x="4883426" y="6626"/>
                    <a:pt x="4870174" y="0"/>
                  </a:cubicBezTo>
                  <a:cubicBezTo>
                    <a:pt x="4784035" y="3313"/>
                    <a:pt x="4697755" y="4008"/>
                    <a:pt x="4611756" y="9939"/>
                  </a:cubicBezTo>
                  <a:cubicBezTo>
                    <a:pt x="4601304" y="10660"/>
                    <a:pt x="4592212" y="17823"/>
                    <a:pt x="4581939" y="19878"/>
                  </a:cubicBezTo>
                  <a:cubicBezTo>
                    <a:pt x="4542417" y="27782"/>
                    <a:pt x="4501861" y="30350"/>
                    <a:pt x="4462669" y="39756"/>
                  </a:cubicBezTo>
                  <a:cubicBezTo>
                    <a:pt x="4233574" y="94739"/>
                    <a:pt x="4426770" y="55799"/>
                    <a:pt x="4234069" y="129209"/>
                  </a:cubicBezTo>
                  <a:cubicBezTo>
                    <a:pt x="4198769" y="142657"/>
                    <a:pt x="4160920" y="148172"/>
                    <a:pt x="4124739" y="159026"/>
                  </a:cubicBezTo>
                  <a:cubicBezTo>
                    <a:pt x="3954025" y="210240"/>
                    <a:pt x="4095464" y="173798"/>
                    <a:pt x="3995530" y="198783"/>
                  </a:cubicBezTo>
                  <a:cubicBezTo>
                    <a:pt x="3931222" y="235530"/>
                    <a:pt x="3924839" y="242685"/>
                    <a:pt x="3856382" y="268356"/>
                  </a:cubicBezTo>
                  <a:cubicBezTo>
                    <a:pt x="3826953" y="279392"/>
                    <a:pt x="3795307" y="284661"/>
                    <a:pt x="3766930" y="298174"/>
                  </a:cubicBezTo>
                  <a:cubicBezTo>
                    <a:pt x="3725375" y="317962"/>
                    <a:pt x="3689869" y="349396"/>
                    <a:pt x="3647660" y="367748"/>
                  </a:cubicBezTo>
                  <a:cubicBezTo>
                    <a:pt x="3613018" y="382810"/>
                    <a:pt x="3573199" y="383036"/>
                    <a:pt x="3538330" y="397565"/>
                  </a:cubicBezTo>
                  <a:cubicBezTo>
                    <a:pt x="3211987" y="533541"/>
                    <a:pt x="3573834" y="417726"/>
                    <a:pt x="3309730" y="496956"/>
                  </a:cubicBezTo>
                  <a:cubicBezTo>
                    <a:pt x="3231490" y="545104"/>
                    <a:pt x="3128202" y="613884"/>
                    <a:pt x="3041374" y="646043"/>
                  </a:cubicBezTo>
                  <a:cubicBezTo>
                    <a:pt x="2999924" y="661395"/>
                    <a:pt x="2955235" y="665922"/>
                    <a:pt x="2912165" y="675861"/>
                  </a:cubicBezTo>
                  <a:cubicBezTo>
                    <a:pt x="2872408" y="699052"/>
                    <a:pt x="2837988" y="736212"/>
                    <a:pt x="2792895" y="745435"/>
                  </a:cubicBezTo>
                  <a:cubicBezTo>
                    <a:pt x="2688826" y="766722"/>
                    <a:pt x="2581067" y="765313"/>
                    <a:pt x="2474843" y="765313"/>
                  </a:cubicBezTo>
                  <a:cubicBezTo>
                    <a:pt x="2193156" y="765313"/>
                    <a:pt x="1911626" y="752061"/>
                    <a:pt x="1630017" y="745435"/>
                  </a:cubicBezTo>
                  <a:cubicBezTo>
                    <a:pt x="1616765" y="742122"/>
                    <a:pt x="1603852" y="736855"/>
                    <a:pt x="1590260" y="735496"/>
                  </a:cubicBezTo>
                  <a:cubicBezTo>
                    <a:pt x="1374437" y="713913"/>
                    <a:pt x="1493862" y="741213"/>
                    <a:pt x="1391478" y="715617"/>
                  </a:cubicBezTo>
                  <a:cubicBezTo>
                    <a:pt x="1292087" y="718930"/>
                    <a:pt x="1192472" y="718118"/>
                    <a:pt x="1093304" y="725556"/>
                  </a:cubicBezTo>
                  <a:cubicBezTo>
                    <a:pt x="1059612" y="728083"/>
                    <a:pt x="993913" y="745435"/>
                    <a:pt x="993913" y="745435"/>
                  </a:cubicBezTo>
                  <a:cubicBezTo>
                    <a:pt x="935658" y="803688"/>
                    <a:pt x="997227" y="749951"/>
                    <a:pt x="914400" y="795130"/>
                  </a:cubicBezTo>
                  <a:cubicBezTo>
                    <a:pt x="893426" y="806570"/>
                    <a:pt x="875800" y="823560"/>
                    <a:pt x="854765" y="834887"/>
                  </a:cubicBezTo>
                  <a:cubicBezTo>
                    <a:pt x="832550" y="846849"/>
                    <a:pt x="807759" y="853420"/>
                    <a:pt x="785191" y="864704"/>
                  </a:cubicBezTo>
                  <a:cubicBezTo>
                    <a:pt x="710207" y="902196"/>
                    <a:pt x="760872" y="882861"/>
                    <a:pt x="705678" y="914400"/>
                  </a:cubicBezTo>
                  <a:cubicBezTo>
                    <a:pt x="692814" y="921751"/>
                    <a:pt x="679173" y="927652"/>
                    <a:pt x="665921" y="934278"/>
                  </a:cubicBezTo>
                  <a:cubicBezTo>
                    <a:pt x="616225" y="927652"/>
                    <a:pt x="565776" y="925276"/>
                    <a:pt x="516834" y="914400"/>
                  </a:cubicBezTo>
                  <a:cubicBezTo>
                    <a:pt x="505173" y="911809"/>
                    <a:pt x="497701" y="899864"/>
                    <a:pt x="487017" y="894522"/>
                  </a:cubicBezTo>
                  <a:cubicBezTo>
                    <a:pt x="477646" y="889837"/>
                    <a:pt x="467139" y="887896"/>
                    <a:pt x="457200" y="884583"/>
                  </a:cubicBezTo>
                  <a:cubicBezTo>
                    <a:pt x="424069" y="887896"/>
                    <a:pt x="389395" y="883993"/>
                    <a:pt x="357808" y="894522"/>
                  </a:cubicBezTo>
                  <a:cubicBezTo>
                    <a:pt x="346476" y="898299"/>
                    <a:pt x="343856" y="913968"/>
                    <a:pt x="337930" y="924339"/>
                  </a:cubicBezTo>
                  <a:cubicBezTo>
                    <a:pt x="320255" y="955270"/>
                    <a:pt x="320188" y="967497"/>
                    <a:pt x="298174" y="993913"/>
                  </a:cubicBezTo>
                  <a:cubicBezTo>
                    <a:pt x="289175" y="1004711"/>
                    <a:pt x="278295" y="1013791"/>
                    <a:pt x="268356" y="1023730"/>
                  </a:cubicBezTo>
                  <a:cubicBezTo>
                    <a:pt x="261730" y="1050234"/>
                    <a:pt x="267796" y="1083924"/>
                    <a:pt x="248478" y="1103243"/>
                  </a:cubicBezTo>
                  <a:cubicBezTo>
                    <a:pt x="241852" y="1109869"/>
                    <a:pt x="237828" y="1121493"/>
                    <a:pt x="228600" y="1123122"/>
                  </a:cubicBezTo>
                  <a:cubicBezTo>
                    <a:pt x="179552" y="1131778"/>
                    <a:pt x="129209" y="1129748"/>
                    <a:pt x="79513" y="1133061"/>
                  </a:cubicBezTo>
                  <a:cubicBezTo>
                    <a:pt x="61024" y="1151549"/>
                    <a:pt x="54892" y="1160280"/>
                    <a:pt x="29817" y="1172817"/>
                  </a:cubicBezTo>
                  <a:cubicBezTo>
                    <a:pt x="20446" y="1177502"/>
                    <a:pt x="9939" y="1179443"/>
                    <a:pt x="0" y="1182756"/>
                  </a:cubicBezTo>
                  <a:cubicBezTo>
                    <a:pt x="9939" y="1186069"/>
                    <a:pt x="20446" y="1188011"/>
                    <a:pt x="29817" y="1192696"/>
                  </a:cubicBezTo>
                  <a:cubicBezTo>
                    <a:pt x="73247" y="1214412"/>
                    <a:pt x="38100" y="1200979"/>
                    <a:pt x="39756" y="12026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2"/>
              </a:solidFill>
            </a:ln>
            <a:effectLst>
              <a:glow rad="101600">
                <a:schemeClr val="tx1">
                  <a:lumMod val="8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4 Forma libre"/>
            <p:cNvSpPr/>
            <p:nvPr/>
          </p:nvSpPr>
          <p:spPr>
            <a:xfrm>
              <a:off x="1216279" y="4000504"/>
              <a:ext cx="571504" cy="1016259"/>
            </a:xfrm>
            <a:custGeom>
              <a:avLst/>
              <a:gdLst>
                <a:gd name="connsiteX0" fmla="*/ 10974 w 632090"/>
                <a:gd name="connsiteY0" fmla="*/ 572383 h 1075303"/>
                <a:gd name="connsiteX1" fmla="*/ 10974 w 632090"/>
                <a:gd name="connsiteY1" fmla="*/ 572383 h 1075303"/>
                <a:gd name="connsiteX2" fmla="*/ 79554 w 632090"/>
                <a:gd name="connsiteY2" fmla="*/ 640963 h 1075303"/>
                <a:gd name="connsiteX3" fmla="*/ 102414 w 632090"/>
                <a:gd name="connsiteY3" fmla="*/ 648583 h 1075303"/>
                <a:gd name="connsiteX4" fmla="*/ 132894 w 632090"/>
                <a:gd name="connsiteY4" fmla="*/ 732403 h 1075303"/>
                <a:gd name="connsiteX5" fmla="*/ 163374 w 632090"/>
                <a:gd name="connsiteY5" fmla="*/ 724783 h 1075303"/>
                <a:gd name="connsiteX6" fmla="*/ 170994 w 632090"/>
                <a:gd name="connsiteY6" fmla="*/ 701923 h 1075303"/>
                <a:gd name="connsiteX7" fmla="*/ 193854 w 632090"/>
                <a:gd name="connsiteY7" fmla="*/ 724783 h 1075303"/>
                <a:gd name="connsiteX8" fmla="*/ 216714 w 632090"/>
                <a:gd name="connsiteY8" fmla="*/ 740023 h 1075303"/>
                <a:gd name="connsiteX9" fmla="*/ 254814 w 632090"/>
                <a:gd name="connsiteY9" fmla="*/ 846703 h 1075303"/>
                <a:gd name="connsiteX10" fmla="*/ 277674 w 632090"/>
                <a:gd name="connsiteY10" fmla="*/ 892423 h 1075303"/>
                <a:gd name="connsiteX11" fmla="*/ 285294 w 632090"/>
                <a:gd name="connsiteY11" fmla="*/ 915283 h 1075303"/>
                <a:gd name="connsiteX12" fmla="*/ 277674 w 632090"/>
                <a:gd name="connsiteY12" fmla="*/ 1044823 h 1075303"/>
                <a:gd name="connsiteX13" fmla="*/ 323394 w 632090"/>
                <a:gd name="connsiteY13" fmla="*/ 1075303 h 1075303"/>
                <a:gd name="connsiteX14" fmla="*/ 331014 w 632090"/>
                <a:gd name="connsiteY14" fmla="*/ 1044823 h 1075303"/>
                <a:gd name="connsiteX15" fmla="*/ 407214 w 632090"/>
                <a:gd name="connsiteY15" fmla="*/ 1021963 h 1075303"/>
                <a:gd name="connsiteX16" fmla="*/ 430074 w 632090"/>
                <a:gd name="connsiteY16" fmla="*/ 1014343 h 1075303"/>
                <a:gd name="connsiteX17" fmla="*/ 445314 w 632090"/>
                <a:gd name="connsiteY17" fmla="*/ 991483 h 1075303"/>
                <a:gd name="connsiteX18" fmla="*/ 491034 w 632090"/>
                <a:gd name="connsiteY18" fmla="*/ 983863 h 1075303"/>
                <a:gd name="connsiteX19" fmla="*/ 559614 w 632090"/>
                <a:gd name="connsiteY19" fmla="*/ 945763 h 1075303"/>
                <a:gd name="connsiteX20" fmla="*/ 582474 w 632090"/>
                <a:gd name="connsiteY20" fmla="*/ 930523 h 1075303"/>
                <a:gd name="connsiteX21" fmla="*/ 605334 w 632090"/>
                <a:gd name="connsiteY21" fmla="*/ 915283 h 1075303"/>
                <a:gd name="connsiteX22" fmla="*/ 612954 w 632090"/>
                <a:gd name="connsiteY22" fmla="*/ 892423 h 1075303"/>
                <a:gd name="connsiteX23" fmla="*/ 628194 w 632090"/>
                <a:gd name="connsiteY23" fmla="*/ 839083 h 1075303"/>
                <a:gd name="connsiteX24" fmla="*/ 612954 w 632090"/>
                <a:gd name="connsiteY24" fmla="*/ 770503 h 1075303"/>
                <a:gd name="connsiteX25" fmla="*/ 582474 w 632090"/>
                <a:gd name="connsiteY25" fmla="*/ 724783 h 1075303"/>
                <a:gd name="connsiteX26" fmla="*/ 536754 w 632090"/>
                <a:gd name="connsiteY26" fmla="*/ 694303 h 1075303"/>
                <a:gd name="connsiteX27" fmla="*/ 529134 w 632090"/>
                <a:gd name="connsiteY27" fmla="*/ 671443 h 1075303"/>
                <a:gd name="connsiteX28" fmla="*/ 551994 w 632090"/>
                <a:gd name="connsiteY28" fmla="*/ 656203 h 1075303"/>
                <a:gd name="connsiteX29" fmla="*/ 567234 w 632090"/>
                <a:gd name="connsiteY29" fmla="*/ 633343 h 1075303"/>
                <a:gd name="connsiteX30" fmla="*/ 536754 w 632090"/>
                <a:gd name="connsiteY30" fmla="*/ 587623 h 1075303"/>
                <a:gd name="connsiteX31" fmla="*/ 498654 w 632090"/>
                <a:gd name="connsiteY31" fmla="*/ 541903 h 1075303"/>
                <a:gd name="connsiteX32" fmla="*/ 452934 w 632090"/>
                <a:gd name="connsiteY32" fmla="*/ 519043 h 1075303"/>
                <a:gd name="connsiteX33" fmla="*/ 430074 w 632090"/>
                <a:gd name="connsiteY33" fmla="*/ 503803 h 1075303"/>
                <a:gd name="connsiteX34" fmla="*/ 414834 w 632090"/>
                <a:gd name="connsiteY34" fmla="*/ 450463 h 1075303"/>
                <a:gd name="connsiteX35" fmla="*/ 407214 w 632090"/>
                <a:gd name="connsiteY35" fmla="*/ 427603 h 1075303"/>
                <a:gd name="connsiteX36" fmla="*/ 384354 w 632090"/>
                <a:gd name="connsiteY36" fmla="*/ 419983 h 1075303"/>
                <a:gd name="connsiteX37" fmla="*/ 361494 w 632090"/>
                <a:gd name="connsiteY37" fmla="*/ 404743 h 1075303"/>
                <a:gd name="connsiteX38" fmla="*/ 338634 w 632090"/>
                <a:gd name="connsiteY38" fmla="*/ 427603 h 1075303"/>
                <a:gd name="connsiteX39" fmla="*/ 331014 w 632090"/>
                <a:gd name="connsiteY39" fmla="*/ 473323 h 1075303"/>
                <a:gd name="connsiteX40" fmla="*/ 285294 w 632090"/>
                <a:gd name="connsiteY40" fmla="*/ 458083 h 1075303"/>
                <a:gd name="connsiteX41" fmla="*/ 285294 w 632090"/>
                <a:gd name="connsiteY41" fmla="*/ 458083 h 1075303"/>
                <a:gd name="connsiteX42" fmla="*/ 262434 w 632090"/>
                <a:gd name="connsiteY42" fmla="*/ 412363 h 1075303"/>
                <a:gd name="connsiteX43" fmla="*/ 193854 w 632090"/>
                <a:gd name="connsiteY43" fmla="*/ 397123 h 1075303"/>
                <a:gd name="connsiteX44" fmla="*/ 186234 w 632090"/>
                <a:gd name="connsiteY44" fmla="*/ 366643 h 1075303"/>
                <a:gd name="connsiteX45" fmla="*/ 163374 w 632090"/>
                <a:gd name="connsiteY45" fmla="*/ 359023 h 1075303"/>
                <a:gd name="connsiteX46" fmla="*/ 148134 w 632090"/>
                <a:gd name="connsiteY46" fmla="*/ 290443 h 1075303"/>
                <a:gd name="connsiteX47" fmla="*/ 132894 w 632090"/>
                <a:gd name="connsiteY47" fmla="*/ 267583 h 1075303"/>
                <a:gd name="connsiteX48" fmla="*/ 140514 w 632090"/>
                <a:gd name="connsiteY48" fmla="*/ 191383 h 1075303"/>
                <a:gd name="connsiteX49" fmla="*/ 117654 w 632090"/>
                <a:gd name="connsiteY49" fmla="*/ 168523 h 1075303"/>
                <a:gd name="connsiteX50" fmla="*/ 110034 w 632090"/>
                <a:gd name="connsiteY50" fmla="*/ 145663 h 1075303"/>
                <a:gd name="connsiteX51" fmla="*/ 94794 w 632090"/>
                <a:gd name="connsiteY51" fmla="*/ 122803 h 1075303"/>
                <a:gd name="connsiteX52" fmla="*/ 87174 w 632090"/>
                <a:gd name="connsiteY52" fmla="*/ 77083 h 1075303"/>
                <a:gd name="connsiteX53" fmla="*/ 64314 w 632090"/>
                <a:gd name="connsiteY53" fmla="*/ 61843 h 1075303"/>
                <a:gd name="connsiteX54" fmla="*/ 49074 w 632090"/>
                <a:gd name="connsiteY54" fmla="*/ 8503 h 1075303"/>
                <a:gd name="connsiteX55" fmla="*/ 33834 w 632090"/>
                <a:gd name="connsiteY55" fmla="*/ 419983 h 1075303"/>
                <a:gd name="connsiteX56" fmla="*/ 26214 w 632090"/>
                <a:gd name="connsiteY56" fmla="*/ 442843 h 1075303"/>
                <a:gd name="connsiteX57" fmla="*/ 10974 w 632090"/>
                <a:gd name="connsiteY57" fmla="*/ 572383 h 107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32090" h="1075303">
                  <a:moveTo>
                    <a:pt x="10974" y="572383"/>
                  </a:moveTo>
                  <a:lnTo>
                    <a:pt x="10974" y="572383"/>
                  </a:lnTo>
                  <a:cubicBezTo>
                    <a:pt x="35585" y="601096"/>
                    <a:pt x="47796" y="625084"/>
                    <a:pt x="79554" y="640963"/>
                  </a:cubicBezTo>
                  <a:cubicBezTo>
                    <a:pt x="86738" y="644555"/>
                    <a:pt x="94794" y="646043"/>
                    <a:pt x="102414" y="648583"/>
                  </a:cubicBezTo>
                  <a:cubicBezTo>
                    <a:pt x="105846" y="682905"/>
                    <a:pt x="87386" y="732403"/>
                    <a:pt x="132894" y="732403"/>
                  </a:cubicBezTo>
                  <a:cubicBezTo>
                    <a:pt x="143367" y="732403"/>
                    <a:pt x="153214" y="727323"/>
                    <a:pt x="163374" y="724783"/>
                  </a:cubicBezTo>
                  <a:cubicBezTo>
                    <a:pt x="165914" y="717163"/>
                    <a:pt x="162962" y="701923"/>
                    <a:pt x="170994" y="701923"/>
                  </a:cubicBezTo>
                  <a:cubicBezTo>
                    <a:pt x="181770" y="701923"/>
                    <a:pt x="185575" y="717884"/>
                    <a:pt x="193854" y="724783"/>
                  </a:cubicBezTo>
                  <a:cubicBezTo>
                    <a:pt x="200889" y="730646"/>
                    <a:pt x="209094" y="734943"/>
                    <a:pt x="216714" y="740023"/>
                  </a:cubicBezTo>
                  <a:cubicBezTo>
                    <a:pt x="264083" y="811076"/>
                    <a:pt x="238740" y="758295"/>
                    <a:pt x="254814" y="846703"/>
                  </a:cubicBezTo>
                  <a:cubicBezTo>
                    <a:pt x="260286" y="876801"/>
                    <a:pt x="263729" y="864534"/>
                    <a:pt x="277674" y="892423"/>
                  </a:cubicBezTo>
                  <a:cubicBezTo>
                    <a:pt x="281266" y="899607"/>
                    <a:pt x="282754" y="907663"/>
                    <a:pt x="285294" y="915283"/>
                  </a:cubicBezTo>
                  <a:cubicBezTo>
                    <a:pt x="256244" y="958858"/>
                    <a:pt x="246180" y="963840"/>
                    <a:pt x="277674" y="1044823"/>
                  </a:cubicBezTo>
                  <a:cubicBezTo>
                    <a:pt x="284313" y="1061894"/>
                    <a:pt x="323394" y="1075303"/>
                    <a:pt x="323394" y="1075303"/>
                  </a:cubicBezTo>
                  <a:cubicBezTo>
                    <a:pt x="325934" y="1065143"/>
                    <a:pt x="325205" y="1053537"/>
                    <a:pt x="331014" y="1044823"/>
                  </a:cubicBezTo>
                  <a:cubicBezTo>
                    <a:pt x="345605" y="1022936"/>
                    <a:pt x="390332" y="1024375"/>
                    <a:pt x="407214" y="1021963"/>
                  </a:cubicBezTo>
                  <a:cubicBezTo>
                    <a:pt x="414834" y="1019423"/>
                    <a:pt x="423802" y="1019361"/>
                    <a:pt x="430074" y="1014343"/>
                  </a:cubicBezTo>
                  <a:cubicBezTo>
                    <a:pt x="437225" y="1008622"/>
                    <a:pt x="437123" y="995579"/>
                    <a:pt x="445314" y="991483"/>
                  </a:cubicBezTo>
                  <a:cubicBezTo>
                    <a:pt x="459133" y="984573"/>
                    <a:pt x="475952" y="987215"/>
                    <a:pt x="491034" y="983863"/>
                  </a:cubicBezTo>
                  <a:cubicBezTo>
                    <a:pt x="521211" y="977157"/>
                    <a:pt x="530149" y="965406"/>
                    <a:pt x="559614" y="945763"/>
                  </a:cubicBezTo>
                  <a:lnTo>
                    <a:pt x="582474" y="930523"/>
                  </a:lnTo>
                  <a:lnTo>
                    <a:pt x="605334" y="915283"/>
                  </a:lnTo>
                  <a:cubicBezTo>
                    <a:pt x="607874" y="907663"/>
                    <a:pt x="610747" y="900146"/>
                    <a:pt x="612954" y="892423"/>
                  </a:cubicBezTo>
                  <a:cubicBezTo>
                    <a:pt x="632090" y="825446"/>
                    <a:pt x="609924" y="893893"/>
                    <a:pt x="628194" y="839083"/>
                  </a:cubicBezTo>
                  <a:cubicBezTo>
                    <a:pt x="626126" y="826678"/>
                    <a:pt x="621887" y="786582"/>
                    <a:pt x="612954" y="770503"/>
                  </a:cubicBezTo>
                  <a:cubicBezTo>
                    <a:pt x="604059" y="754492"/>
                    <a:pt x="597714" y="734943"/>
                    <a:pt x="582474" y="724783"/>
                  </a:cubicBezTo>
                  <a:lnTo>
                    <a:pt x="536754" y="694303"/>
                  </a:lnTo>
                  <a:cubicBezTo>
                    <a:pt x="534214" y="686683"/>
                    <a:pt x="526151" y="678901"/>
                    <a:pt x="529134" y="671443"/>
                  </a:cubicBezTo>
                  <a:cubicBezTo>
                    <a:pt x="532535" y="662940"/>
                    <a:pt x="545518" y="662679"/>
                    <a:pt x="551994" y="656203"/>
                  </a:cubicBezTo>
                  <a:cubicBezTo>
                    <a:pt x="558470" y="649727"/>
                    <a:pt x="562154" y="640963"/>
                    <a:pt x="567234" y="633343"/>
                  </a:cubicBezTo>
                  <a:lnTo>
                    <a:pt x="536754" y="587623"/>
                  </a:lnTo>
                  <a:cubicBezTo>
                    <a:pt x="521769" y="565146"/>
                    <a:pt x="520656" y="560238"/>
                    <a:pt x="498654" y="541903"/>
                  </a:cubicBezTo>
                  <a:cubicBezTo>
                    <a:pt x="465897" y="514606"/>
                    <a:pt x="487301" y="536226"/>
                    <a:pt x="452934" y="519043"/>
                  </a:cubicBezTo>
                  <a:cubicBezTo>
                    <a:pt x="444743" y="514947"/>
                    <a:pt x="437694" y="508883"/>
                    <a:pt x="430074" y="503803"/>
                  </a:cubicBezTo>
                  <a:cubicBezTo>
                    <a:pt x="411804" y="448993"/>
                    <a:pt x="433970" y="517440"/>
                    <a:pt x="414834" y="450463"/>
                  </a:cubicBezTo>
                  <a:cubicBezTo>
                    <a:pt x="412627" y="442740"/>
                    <a:pt x="412894" y="433283"/>
                    <a:pt x="407214" y="427603"/>
                  </a:cubicBezTo>
                  <a:cubicBezTo>
                    <a:pt x="401534" y="421923"/>
                    <a:pt x="391538" y="423575"/>
                    <a:pt x="384354" y="419983"/>
                  </a:cubicBezTo>
                  <a:cubicBezTo>
                    <a:pt x="376163" y="415887"/>
                    <a:pt x="369114" y="409823"/>
                    <a:pt x="361494" y="404743"/>
                  </a:cubicBezTo>
                  <a:cubicBezTo>
                    <a:pt x="353874" y="412363"/>
                    <a:pt x="343011" y="417755"/>
                    <a:pt x="338634" y="427603"/>
                  </a:cubicBezTo>
                  <a:cubicBezTo>
                    <a:pt x="332359" y="441722"/>
                    <a:pt x="343586" y="464343"/>
                    <a:pt x="331014" y="473323"/>
                  </a:cubicBezTo>
                  <a:cubicBezTo>
                    <a:pt x="282789" y="507770"/>
                    <a:pt x="285294" y="474169"/>
                    <a:pt x="285294" y="458083"/>
                  </a:cubicBezTo>
                  <a:lnTo>
                    <a:pt x="285294" y="458083"/>
                  </a:lnTo>
                  <a:lnTo>
                    <a:pt x="262434" y="412363"/>
                  </a:lnTo>
                  <a:cubicBezTo>
                    <a:pt x="239574" y="407283"/>
                    <a:pt x="213934" y="409171"/>
                    <a:pt x="193854" y="397123"/>
                  </a:cubicBezTo>
                  <a:cubicBezTo>
                    <a:pt x="184874" y="391735"/>
                    <a:pt x="192776" y="374821"/>
                    <a:pt x="186234" y="366643"/>
                  </a:cubicBezTo>
                  <a:cubicBezTo>
                    <a:pt x="181216" y="360371"/>
                    <a:pt x="170994" y="361563"/>
                    <a:pt x="163374" y="359023"/>
                  </a:cubicBezTo>
                  <a:cubicBezTo>
                    <a:pt x="160447" y="341463"/>
                    <a:pt x="157513" y="309202"/>
                    <a:pt x="148134" y="290443"/>
                  </a:cubicBezTo>
                  <a:cubicBezTo>
                    <a:pt x="144038" y="282252"/>
                    <a:pt x="137974" y="275203"/>
                    <a:pt x="132894" y="267583"/>
                  </a:cubicBezTo>
                  <a:cubicBezTo>
                    <a:pt x="135434" y="242183"/>
                    <a:pt x="144396" y="216613"/>
                    <a:pt x="140514" y="191383"/>
                  </a:cubicBezTo>
                  <a:cubicBezTo>
                    <a:pt x="138875" y="180732"/>
                    <a:pt x="123632" y="177489"/>
                    <a:pt x="117654" y="168523"/>
                  </a:cubicBezTo>
                  <a:cubicBezTo>
                    <a:pt x="113199" y="161840"/>
                    <a:pt x="113626" y="152847"/>
                    <a:pt x="110034" y="145663"/>
                  </a:cubicBezTo>
                  <a:cubicBezTo>
                    <a:pt x="105938" y="137472"/>
                    <a:pt x="99874" y="130423"/>
                    <a:pt x="94794" y="122803"/>
                  </a:cubicBezTo>
                  <a:cubicBezTo>
                    <a:pt x="92254" y="107563"/>
                    <a:pt x="94084" y="90902"/>
                    <a:pt x="87174" y="77083"/>
                  </a:cubicBezTo>
                  <a:cubicBezTo>
                    <a:pt x="83078" y="68892"/>
                    <a:pt x="70035" y="68994"/>
                    <a:pt x="64314" y="61843"/>
                  </a:cubicBezTo>
                  <a:cubicBezTo>
                    <a:pt x="60339" y="56874"/>
                    <a:pt x="49572" y="10494"/>
                    <a:pt x="49074" y="8503"/>
                  </a:cubicBezTo>
                  <a:cubicBezTo>
                    <a:pt x="0" y="155726"/>
                    <a:pt x="49389" y="0"/>
                    <a:pt x="33834" y="419983"/>
                  </a:cubicBezTo>
                  <a:cubicBezTo>
                    <a:pt x="33537" y="428010"/>
                    <a:pt x="28754" y="435223"/>
                    <a:pt x="26214" y="442843"/>
                  </a:cubicBezTo>
                  <a:cubicBezTo>
                    <a:pt x="17750" y="544408"/>
                    <a:pt x="13514" y="550793"/>
                    <a:pt x="10974" y="57238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2"/>
              </a:solidFill>
            </a:ln>
            <a:effectLst>
              <a:glow rad="101600">
                <a:schemeClr val="tx1">
                  <a:lumMod val="8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6" name="Picture 4" descr="C:\Users\Anita\Desktop\CONAGO Dgo Dic 2009\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rcRect l="2374" t="1291" r="3172" b="666"/>
          <a:stretch>
            <a:fillRect/>
          </a:stretch>
        </p:blipFill>
        <p:spPr bwMode="auto">
          <a:xfrm>
            <a:off x="2066908" y="-155600"/>
            <a:ext cx="5143536" cy="65135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12 Rectángulo"/>
          <p:cNvSpPr/>
          <p:nvPr/>
        </p:nvSpPr>
        <p:spPr>
          <a:xfrm>
            <a:off x="7215206" y="0"/>
            <a:ext cx="357190" cy="25003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1428728" y="0"/>
            <a:ext cx="638180" cy="5929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orma libre"/>
          <p:cNvSpPr/>
          <p:nvPr/>
        </p:nvSpPr>
        <p:spPr>
          <a:xfrm>
            <a:off x="2852739" y="-22225"/>
            <a:ext cx="3876675" cy="3067050"/>
          </a:xfrm>
          <a:custGeom>
            <a:avLst/>
            <a:gdLst>
              <a:gd name="connsiteX0" fmla="*/ 3857625 w 3876675"/>
              <a:gd name="connsiteY0" fmla="*/ 3067050 h 3067050"/>
              <a:gd name="connsiteX1" fmla="*/ 3800475 w 3876675"/>
              <a:gd name="connsiteY1" fmla="*/ 3067050 h 3067050"/>
              <a:gd name="connsiteX2" fmla="*/ 3771900 w 3876675"/>
              <a:gd name="connsiteY2" fmla="*/ 3057525 h 3067050"/>
              <a:gd name="connsiteX3" fmla="*/ 3752850 w 3876675"/>
              <a:gd name="connsiteY3" fmla="*/ 3028950 h 3067050"/>
              <a:gd name="connsiteX4" fmla="*/ 3695700 w 3876675"/>
              <a:gd name="connsiteY4" fmla="*/ 3000375 h 3067050"/>
              <a:gd name="connsiteX5" fmla="*/ 3667125 w 3876675"/>
              <a:gd name="connsiteY5" fmla="*/ 2981325 h 3067050"/>
              <a:gd name="connsiteX6" fmla="*/ 3514725 w 3876675"/>
              <a:gd name="connsiteY6" fmla="*/ 2962275 h 3067050"/>
              <a:gd name="connsiteX7" fmla="*/ 3457575 w 3876675"/>
              <a:gd name="connsiteY7" fmla="*/ 2933700 h 3067050"/>
              <a:gd name="connsiteX8" fmla="*/ 3400425 w 3876675"/>
              <a:gd name="connsiteY8" fmla="*/ 2914650 h 3067050"/>
              <a:gd name="connsiteX9" fmla="*/ 3314700 w 3876675"/>
              <a:gd name="connsiteY9" fmla="*/ 2886075 h 3067050"/>
              <a:gd name="connsiteX10" fmla="*/ 3286125 w 3876675"/>
              <a:gd name="connsiteY10" fmla="*/ 2876550 h 3067050"/>
              <a:gd name="connsiteX11" fmla="*/ 3228975 w 3876675"/>
              <a:gd name="connsiteY11" fmla="*/ 2838450 h 3067050"/>
              <a:gd name="connsiteX12" fmla="*/ 3209925 w 3876675"/>
              <a:gd name="connsiteY12" fmla="*/ 2809875 h 3067050"/>
              <a:gd name="connsiteX13" fmla="*/ 3200400 w 3876675"/>
              <a:gd name="connsiteY13" fmla="*/ 2781300 h 3067050"/>
              <a:gd name="connsiteX14" fmla="*/ 3171825 w 3876675"/>
              <a:gd name="connsiteY14" fmla="*/ 2762250 h 3067050"/>
              <a:gd name="connsiteX15" fmla="*/ 3152775 w 3876675"/>
              <a:gd name="connsiteY15" fmla="*/ 2733675 h 3067050"/>
              <a:gd name="connsiteX16" fmla="*/ 3124200 w 3876675"/>
              <a:gd name="connsiteY16" fmla="*/ 2724150 h 3067050"/>
              <a:gd name="connsiteX17" fmla="*/ 3095625 w 3876675"/>
              <a:gd name="connsiteY17" fmla="*/ 2705100 h 3067050"/>
              <a:gd name="connsiteX18" fmla="*/ 3076575 w 3876675"/>
              <a:gd name="connsiteY18" fmla="*/ 2676525 h 3067050"/>
              <a:gd name="connsiteX19" fmla="*/ 3048000 w 3876675"/>
              <a:gd name="connsiteY19" fmla="*/ 2619375 h 3067050"/>
              <a:gd name="connsiteX20" fmla="*/ 3019425 w 3876675"/>
              <a:gd name="connsiteY20" fmla="*/ 2609850 h 3067050"/>
              <a:gd name="connsiteX21" fmla="*/ 2962275 w 3876675"/>
              <a:gd name="connsiteY21" fmla="*/ 2571750 h 3067050"/>
              <a:gd name="connsiteX22" fmla="*/ 2933700 w 3876675"/>
              <a:gd name="connsiteY22" fmla="*/ 2447925 h 3067050"/>
              <a:gd name="connsiteX23" fmla="*/ 2905125 w 3876675"/>
              <a:gd name="connsiteY23" fmla="*/ 2438400 h 3067050"/>
              <a:gd name="connsiteX24" fmla="*/ 2886075 w 3876675"/>
              <a:gd name="connsiteY24" fmla="*/ 2409825 h 3067050"/>
              <a:gd name="connsiteX25" fmla="*/ 2857500 w 3876675"/>
              <a:gd name="connsiteY25" fmla="*/ 2390775 h 3067050"/>
              <a:gd name="connsiteX26" fmla="*/ 2847975 w 3876675"/>
              <a:gd name="connsiteY26" fmla="*/ 2362200 h 3067050"/>
              <a:gd name="connsiteX27" fmla="*/ 2828925 w 3876675"/>
              <a:gd name="connsiteY27" fmla="*/ 2333625 h 3067050"/>
              <a:gd name="connsiteX28" fmla="*/ 2809875 w 3876675"/>
              <a:gd name="connsiteY28" fmla="*/ 2276475 h 3067050"/>
              <a:gd name="connsiteX29" fmla="*/ 2800350 w 3876675"/>
              <a:gd name="connsiteY29" fmla="*/ 2247900 h 3067050"/>
              <a:gd name="connsiteX30" fmla="*/ 2771775 w 3876675"/>
              <a:gd name="connsiteY30" fmla="*/ 2190750 h 3067050"/>
              <a:gd name="connsiteX31" fmla="*/ 2743200 w 3876675"/>
              <a:gd name="connsiteY31" fmla="*/ 2181225 h 3067050"/>
              <a:gd name="connsiteX32" fmla="*/ 2724150 w 3876675"/>
              <a:gd name="connsiteY32" fmla="*/ 2152650 h 3067050"/>
              <a:gd name="connsiteX33" fmla="*/ 2667000 w 3876675"/>
              <a:gd name="connsiteY33" fmla="*/ 2114550 h 3067050"/>
              <a:gd name="connsiteX34" fmla="*/ 2638425 w 3876675"/>
              <a:gd name="connsiteY34" fmla="*/ 2057400 h 3067050"/>
              <a:gd name="connsiteX35" fmla="*/ 2609850 w 3876675"/>
              <a:gd name="connsiteY35" fmla="*/ 2000250 h 3067050"/>
              <a:gd name="connsiteX36" fmla="*/ 2581275 w 3876675"/>
              <a:gd name="connsiteY36" fmla="*/ 1990725 h 3067050"/>
              <a:gd name="connsiteX37" fmla="*/ 2562225 w 3876675"/>
              <a:gd name="connsiteY37" fmla="*/ 1962150 h 3067050"/>
              <a:gd name="connsiteX38" fmla="*/ 2514600 w 3876675"/>
              <a:gd name="connsiteY38" fmla="*/ 1914525 h 3067050"/>
              <a:gd name="connsiteX39" fmla="*/ 2495550 w 3876675"/>
              <a:gd name="connsiteY39" fmla="*/ 1847850 h 3067050"/>
              <a:gd name="connsiteX40" fmla="*/ 2476500 w 3876675"/>
              <a:gd name="connsiteY40" fmla="*/ 1790700 h 3067050"/>
              <a:gd name="connsiteX41" fmla="*/ 2447925 w 3876675"/>
              <a:gd name="connsiteY41" fmla="*/ 1781175 h 3067050"/>
              <a:gd name="connsiteX42" fmla="*/ 2409825 w 3876675"/>
              <a:gd name="connsiteY42" fmla="*/ 1724025 h 3067050"/>
              <a:gd name="connsiteX43" fmla="*/ 2390775 w 3876675"/>
              <a:gd name="connsiteY43" fmla="*/ 1695450 h 3067050"/>
              <a:gd name="connsiteX44" fmla="*/ 2343150 w 3876675"/>
              <a:gd name="connsiteY44" fmla="*/ 1609725 h 3067050"/>
              <a:gd name="connsiteX45" fmla="*/ 2314575 w 3876675"/>
              <a:gd name="connsiteY45" fmla="*/ 1590675 h 3067050"/>
              <a:gd name="connsiteX46" fmla="*/ 2286000 w 3876675"/>
              <a:gd name="connsiteY46" fmla="*/ 1533525 h 3067050"/>
              <a:gd name="connsiteX47" fmla="*/ 2200275 w 3876675"/>
              <a:gd name="connsiteY47" fmla="*/ 1495425 h 3067050"/>
              <a:gd name="connsiteX48" fmla="*/ 2171700 w 3876675"/>
              <a:gd name="connsiteY48" fmla="*/ 1485900 h 3067050"/>
              <a:gd name="connsiteX49" fmla="*/ 2143125 w 3876675"/>
              <a:gd name="connsiteY49" fmla="*/ 1476375 h 3067050"/>
              <a:gd name="connsiteX50" fmla="*/ 2114550 w 3876675"/>
              <a:gd name="connsiteY50" fmla="*/ 1466850 h 3067050"/>
              <a:gd name="connsiteX51" fmla="*/ 2019300 w 3876675"/>
              <a:gd name="connsiteY51" fmla="*/ 1438275 h 3067050"/>
              <a:gd name="connsiteX52" fmla="*/ 1962150 w 3876675"/>
              <a:gd name="connsiteY52" fmla="*/ 1419225 h 3067050"/>
              <a:gd name="connsiteX53" fmla="*/ 1933575 w 3876675"/>
              <a:gd name="connsiteY53" fmla="*/ 1409700 h 3067050"/>
              <a:gd name="connsiteX54" fmla="*/ 1743075 w 3876675"/>
              <a:gd name="connsiteY54" fmla="*/ 1390650 h 3067050"/>
              <a:gd name="connsiteX55" fmla="*/ 1657350 w 3876675"/>
              <a:gd name="connsiteY55" fmla="*/ 1428750 h 3067050"/>
              <a:gd name="connsiteX56" fmla="*/ 1552575 w 3876675"/>
              <a:gd name="connsiteY56" fmla="*/ 1419225 h 3067050"/>
              <a:gd name="connsiteX57" fmla="*/ 1495425 w 3876675"/>
              <a:gd name="connsiteY57" fmla="*/ 1419225 h 3067050"/>
              <a:gd name="connsiteX58" fmla="*/ 1466850 w 3876675"/>
              <a:gd name="connsiteY58" fmla="*/ 1438275 h 3067050"/>
              <a:gd name="connsiteX59" fmla="*/ 1438275 w 3876675"/>
              <a:gd name="connsiteY59" fmla="*/ 1447800 h 3067050"/>
              <a:gd name="connsiteX60" fmla="*/ 1381125 w 3876675"/>
              <a:gd name="connsiteY60" fmla="*/ 1485900 h 3067050"/>
              <a:gd name="connsiteX61" fmla="*/ 1362075 w 3876675"/>
              <a:gd name="connsiteY61" fmla="*/ 1514475 h 3067050"/>
              <a:gd name="connsiteX62" fmla="*/ 1333500 w 3876675"/>
              <a:gd name="connsiteY62" fmla="*/ 1524000 h 3067050"/>
              <a:gd name="connsiteX63" fmla="*/ 1304925 w 3876675"/>
              <a:gd name="connsiteY63" fmla="*/ 1619250 h 3067050"/>
              <a:gd name="connsiteX64" fmla="*/ 1285875 w 3876675"/>
              <a:gd name="connsiteY64" fmla="*/ 1647825 h 3067050"/>
              <a:gd name="connsiteX65" fmla="*/ 1266825 w 3876675"/>
              <a:gd name="connsiteY65" fmla="*/ 1704975 h 3067050"/>
              <a:gd name="connsiteX66" fmla="*/ 1200150 w 3876675"/>
              <a:gd name="connsiteY66" fmla="*/ 1762125 h 3067050"/>
              <a:gd name="connsiteX67" fmla="*/ 1143000 w 3876675"/>
              <a:gd name="connsiteY67" fmla="*/ 1781175 h 3067050"/>
              <a:gd name="connsiteX68" fmla="*/ 1085850 w 3876675"/>
              <a:gd name="connsiteY68" fmla="*/ 1809750 h 3067050"/>
              <a:gd name="connsiteX69" fmla="*/ 962025 w 3876675"/>
              <a:gd name="connsiteY69" fmla="*/ 1781175 h 3067050"/>
              <a:gd name="connsiteX70" fmla="*/ 933450 w 3876675"/>
              <a:gd name="connsiteY70" fmla="*/ 1771650 h 3067050"/>
              <a:gd name="connsiteX71" fmla="*/ 904875 w 3876675"/>
              <a:gd name="connsiteY71" fmla="*/ 1752600 h 3067050"/>
              <a:gd name="connsiteX72" fmla="*/ 847725 w 3876675"/>
              <a:gd name="connsiteY72" fmla="*/ 1733550 h 3067050"/>
              <a:gd name="connsiteX73" fmla="*/ 790575 w 3876675"/>
              <a:gd name="connsiteY73" fmla="*/ 1695450 h 3067050"/>
              <a:gd name="connsiteX74" fmla="*/ 723900 w 3876675"/>
              <a:gd name="connsiteY74" fmla="*/ 1628775 h 3067050"/>
              <a:gd name="connsiteX75" fmla="*/ 695325 w 3876675"/>
              <a:gd name="connsiteY75" fmla="*/ 1609725 h 3067050"/>
              <a:gd name="connsiteX76" fmla="*/ 666750 w 3876675"/>
              <a:gd name="connsiteY76" fmla="*/ 1590675 h 3067050"/>
              <a:gd name="connsiteX77" fmla="*/ 628650 w 3876675"/>
              <a:gd name="connsiteY77" fmla="*/ 1504950 h 3067050"/>
              <a:gd name="connsiteX78" fmla="*/ 609600 w 3876675"/>
              <a:gd name="connsiteY78" fmla="*/ 1438275 h 3067050"/>
              <a:gd name="connsiteX79" fmla="*/ 581025 w 3876675"/>
              <a:gd name="connsiteY79" fmla="*/ 1419225 h 3067050"/>
              <a:gd name="connsiteX80" fmla="*/ 571500 w 3876675"/>
              <a:gd name="connsiteY80" fmla="*/ 1390650 h 3067050"/>
              <a:gd name="connsiteX81" fmla="*/ 552450 w 3876675"/>
              <a:gd name="connsiteY81" fmla="*/ 1266825 h 3067050"/>
              <a:gd name="connsiteX82" fmla="*/ 514350 w 3876675"/>
              <a:gd name="connsiteY82" fmla="*/ 1181100 h 3067050"/>
              <a:gd name="connsiteX83" fmla="*/ 504825 w 3876675"/>
              <a:gd name="connsiteY83" fmla="*/ 1152525 h 3067050"/>
              <a:gd name="connsiteX84" fmla="*/ 447675 w 3876675"/>
              <a:gd name="connsiteY84" fmla="*/ 1114425 h 3067050"/>
              <a:gd name="connsiteX85" fmla="*/ 419100 w 3876675"/>
              <a:gd name="connsiteY85" fmla="*/ 1095375 h 3067050"/>
              <a:gd name="connsiteX86" fmla="*/ 400050 w 3876675"/>
              <a:gd name="connsiteY86" fmla="*/ 1066800 h 3067050"/>
              <a:gd name="connsiteX87" fmla="*/ 371475 w 3876675"/>
              <a:gd name="connsiteY87" fmla="*/ 1057275 h 3067050"/>
              <a:gd name="connsiteX88" fmla="*/ 342900 w 3876675"/>
              <a:gd name="connsiteY88" fmla="*/ 1038225 h 3067050"/>
              <a:gd name="connsiteX89" fmla="*/ 295275 w 3876675"/>
              <a:gd name="connsiteY89" fmla="*/ 1000125 h 3067050"/>
              <a:gd name="connsiteX90" fmla="*/ 276225 w 3876675"/>
              <a:gd name="connsiteY90" fmla="*/ 971550 h 3067050"/>
              <a:gd name="connsiteX91" fmla="*/ 247650 w 3876675"/>
              <a:gd name="connsiteY91" fmla="*/ 952500 h 3067050"/>
              <a:gd name="connsiteX92" fmla="*/ 228600 w 3876675"/>
              <a:gd name="connsiteY92" fmla="*/ 876300 h 3067050"/>
              <a:gd name="connsiteX93" fmla="*/ 219075 w 3876675"/>
              <a:gd name="connsiteY93" fmla="*/ 847725 h 3067050"/>
              <a:gd name="connsiteX94" fmla="*/ 200025 w 3876675"/>
              <a:gd name="connsiteY94" fmla="*/ 819150 h 3067050"/>
              <a:gd name="connsiteX95" fmla="*/ 171450 w 3876675"/>
              <a:gd name="connsiteY95" fmla="*/ 800100 h 3067050"/>
              <a:gd name="connsiteX96" fmla="*/ 142875 w 3876675"/>
              <a:gd name="connsiteY96" fmla="*/ 771525 h 3067050"/>
              <a:gd name="connsiteX97" fmla="*/ 114300 w 3876675"/>
              <a:gd name="connsiteY97" fmla="*/ 685800 h 3067050"/>
              <a:gd name="connsiteX98" fmla="*/ 104775 w 3876675"/>
              <a:gd name="connsiteY98" fmla="*/ 657225 h 3067050"/>
              <a:gd name="connsiteX99" fmla="*/ 76200 w 3876675"/>
              <a:gd name="connsiteY99" fmla="*/ 638175 h 3067050"/>
              <a:gd name="connsiteX100" fmla="*/ 66675 w 3876675"/>
              <a:gd name="connsiteY100" fmla="*/ 609600 h 3067050"/>
              <a:gd name="connsiteX101" fmla="*/ 38100 w 3876675"/>
              <a:gd name="connsiteY101" fmla="*/ 495300 h 3067050"/>
              <a:gd name="connsiteX102" fmla="*/ 9525 w 3876675"/>
              <a:gd name="connsiteY102" fmla="*/ 485775 h 3067050"/>
              <a:gd name="connsiteX103" fmla="*/ 0 w 3876675"/>
              <a:gd name="connsiteY103" fmla="*/ 457200 h 3067050"/>
              <a:gd name="connsiteX104" fmla="*/ 19050 w 3876675"/>
              <a:gd name="connsiteY104" fmla="*/ 371475 h 3067050"/>
              <a:gd name="connsiteX105" fmla="*/ 47625 w 3876675"/>
              <a:gd name="connsiteY105" fmla="*/ 247650 h 3067050"/>
              <a:gd name="connsiteX106" fmla="*/ 66675 w 3876675"/>
              <a:gd name="connsiteY106" fmla="*/ 219075 h 3067050"/>
              <a:gd name="connsiteX107" fmla="*/ 123825 w 3876675"/>
              <a:gd name="connsiteY107" fmla="*/ 180975 h 3067050"/>
              <a:gd name="connsiteX108" fmla="*/ 142875 w 3876675"/>
              <a:gd name="connsiteY108" fmla="*/ 152400 h 3067050"/>
              <a:gd name="connsiteX109" fmla="*/ 171450 w 3876675"/>
              <a:gd name="connsiteY109" fmla="*/ 123825 h 3067050"/>
              <a:gd name="connsiteX110" fmla="*/ 161925 w 3876675"/>
              <a:gd name="connsiteY110" fmla="*/ 85725 h 3067050"/>
              <a:gd name="connsiteX111" fmla="*/ 180975 w 3876675"/>
              <a:gd name="connsiteY111" fmla="*/ 19050 h 3067050"/>
              <a:gd name="connsiteX112" fmla="*/ 190500 w 3876675"/>
              <a:gd name="connsiteY11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876675" h="3067050">
                <a:moveTo>
                  <a:pt x="3857625" y="3067050"/>
                </a:moveTo>
                <a:cubicBezTo>
                  <a:pt x="3781425" y="3041650"/>
                  <a:pt x="3876675" y="3067050"/>
                  <a:pt x="3800475" y="3067050"/>
                </a:cubicBezTo>
                <a:cubicBezTo>
                  <a:pt x="3790435" y="3067050"/>
                  <a:pt x="3781425" y="3060700"/>
                  <a:pt x="3771900" y="3057525"/>
                </a:cubicBezTo>
                <a:cubicBezTo>
                  <a:pt x="3765550" y="3048000"/>
                  <a:pt x="3760945" y="3037045"/>
                  <a:pt x="3752850" y="3028950"/>
                </a:cubicBezTo>
                <a:cubicBezTo>
                  <a:pt x="3725553" y="3001653"/>
                  <a:pt x="3726688" y="3015869"/>
                  <a:pt x="3695700" y="3000375"/>
                </a:cubicBezTo>
                <a:cubicBezTo>
                  <a:pt x="3685461" y="2995255"/>
                  <a:pt x="3677647" y="2985834"/>
                  <a:pt x="3667125" y="2981325"/>
                </a:cubicBezTo>
                <a:cubicBezTo>
                  <a:pt x="3630826" y="2965768"/>
                  <a:pt x="3528487" y="2963422"/>
                  <a:pt x="3514725" y="2962275"/>
                </a:cubicBezTo>
                <a:cubicBezTo>
                  <a:pt x="3410512" y="2927537"/>
                  <a:pt x="3568362" y="2982939"/>
                  <a:pt x="3457575" y="2933700"/>
                </a:cubicBezTo>
                <a:cubicBezTo>
                  <a:pt x="3439225" y="2925545"/>
                  <a:pt x="3419475" y="2921000"/>
                  <a:pt x="3400425" y="2914650"/>
                </a:cubicBezTo>
                <a:lnTo>
                  <a:pt x="3314700" y="2886075"/>
                </a:lnTo>
                <a:cubicBezTo>
                  <a:pt x="3305175" y="2882900"/>
                  <a:pt x="3294479" y="2882119"/>
                  <a:pt x="3286125" y="2876550"/>
                </a:cubicBezTo>
                <a:lnTo>
                  <a:pt x="3228975" y="2838450"/>
                </a:lnTo>
                <a:cubicBezTo>
                  <a:pt x="3222625" y="2828925"/>
                  <a:pt x="3215045" y="2820114"/>
                  <a:pt x="3209925" y="2809875"/>
                </a:cubicBezTo>
                <a:cubicBezTo>
                  <a:pt x="3205435" y="2800895"/>
                  <a:pt x="3206672" y="2789140"/>
                  <a:pt x="3200400" y="2781300"/>
                </a:cubicBezTo>
                <a:cubicBezTo>
                  <a:pt x="3193249" y="2772361"/>
                  <a:pt x="3181350" y="2768600"/>
                  <a:pt x="3171825" y="2762250"/>
                </a:cubicBezTo>
                <a:cubicBezTo>
                  <a:pt x="3165475" y="2752725"/>
                  <a:pt x="3161714" y="2740826"/>
                  <a:pt x="3152775" y="2733675"/>
                </a:cubicBezTo>
                <a:cubicBezTo>
                  <a:pt x="3144935" y="2727403"/>
                  <a:pt x="3133180" y="2728640"/>
                  <a:pt x="3124200" y="2724150"/>
                </a:cubicBezTo>
                <a:cubicBezTo>
                  <a:pt x="3113961" y="2719030"/>
                  <a:pt x="3105150" y="2711450"/>
                  <a:pt x="3095625" y="2705100"/>
                </a:cubicBezTo>
                <a:cubicBezTo>
                  <a:pt x="3089275" y="2695575"/>
                  <a:pt x="3081695" y="2686764"/>
                  <a:pt x="3076575" y="2676525"/>
                </a:cubicBezTo>
                <a:cubicBezTo>
                  <a:pt x="3065071" y="2653518"/>
                  <a:pt x="3070748" y="2637573"/>
                  <a:pt x="3048000" y="2619375"/>
                </a:cubicBezTo>
                <a:cubicBezTo>
                  <a:pt x="3040160" y="2613103"/>
                  <a:pt x="3028202" y="2614726"/>
                  <a:pt x="3019425" y="2609850"/>
                </a:cubicBezTo>
                <a:cubicBezTo>
                  <a:pt x="2999411" y="2598731"/>
                  <a:pt x="2962275" y="2571750"/>
                  <a:pt x="2962275" y="2571750"/>
                </a:cubicBezTo>
                <a:cubicBezTo>
                  <a:pt x="2961605" y="2567057"/>
                  <a:pt x="2949390" y="2453155"/>
                  <a:pt x="2933700" y="2447925"/>
                </a:cubicBezTo>
                <a:lnTo>
                  <a:pt x="2905125" y="2438400"/>
                </a:lnTo>
                <a:cubicBezTo>
                  <a:pt x="2898775" y="2428875"/>
                  <a:pt x="2894170" y="2417920"/>
                  <a:pt x="2886075" y="2409825"/>
                </a:cubicBezTo>
                <a:cubicBezTo>
                  <a:pt x="2877980" y="2401730"/>
                  <a:pt x="2864651" y="2399714"/>
                  <a:pt x="2857500" y="2390775"/>
                </a:cubicBezTo>
                <a:cubicBezTo>
                  <a:pt x="2851228" y="2382935"/>
                  <a:pt x="2852465" y="2371180"/>
                  <a:pt x="2847975" y="2362200"/>
                </a:cubicBezTo>
                <a:cubicBezTo>
                  <a:pt x="2842855" y="2351961"/>
                  <a:pt x="2833574" y="2344086"/>
                  <a:pt x="2828925" y="2333625"/>
                </a:cubicBezTo>
                <a:cubicBezTo>
                  <a:pt x="2820770" y="2315275"/>
                  <a:pt x="2816225" y="2295525"/>
                  <a:pt x="2809875" y="2276475"/>
                </a:cubicBezTo>
                <a:lnTo>
                  <a:pt x="2800350" y="2247900"/>
                </a:lnTo>
                <a:cubicBezTo>
                  <a:pt x="2794075" y="2229076"/>
                  <a:pt x="2788561" y="2204179"/>
                  <a:pt x="2771775" y="2190750"/>
                </a:cubicBezTo>
                <a:cubicBezTo>
                  <a:pt x="2763935" y="2184478"/>
                  <a:pt x="2752725" y="2184400"/>
                  <a:pt x="2743200" y="2181225"/>
                </a:cubicBezTo>
                <a:cubicBezTo>
                  <a:pt x="2736850" y="2171700"/>
                  <a:pt x="2732765" y="2160188"/>
                  <a:pt x="2724150" y="2152650"/>
                </a:cubicBezTo>
                <a:cubicBezTo>
                  <a:pt x="2706920" y="2137573"/>
                  <a:pt x="2667000" y="2114550"/>
                  <a:pt x="2667000" y="2114550"/>
                </a:cubicBezTo>
                <a:cubicBezTo>
                  <a:pt x="2643059" y="2042726"/>
                  <a:pt x="2675354" y="2131258"/>
                  <a:pt x="2638425" y="2057400"/>
                </a:cubicBezTo>
                <a:cubicBezTo>
                  <a:pt x="2626921" y="2034393"/>
                  <a:pt x="2632598" y="2018448"/>
                  <a:pt x="2609850" y="2000250"/>
                </a:cubicBezTo>
                <a:cubicBezTo>
                  <a:pt x="2602010" y="1993978"/>
                  <a:pt x="2590800" y="1993900"/>
                  <a:pt x="2581275" y="1990725"/>
                </a:cubicBezTo>
                <a:cubicBezTo>
                  <a:pt x="2574925" y="1981200"/>
                  <a:pt x="2570320" y="1970245"/>
                  <a:pt x="2562225" y="1962150"/>
                </a:cubicBezTo>
                <a:cubicBezTo>
                  <a:pt x="2524125" y="1924050"/>
                  <a:pt x="2540000" y="1965325"/>
                  <a:pt x="2514600" y="1914525"/>
                </a:cubicBezTo>
                <a:cubicBezTo>
                  <a:pt x="2506597" y="1898520"/>
                  <a:pt x="2500128" y="1863109"/>
                  <a:pt x="2495550" y="1847850"/>
                </a:cubicBezTo>
                <a:cubicBezTo>
                  <a:pt x="2489780" y="1828616"/>
                  <a:pt x="2495550" y="1797050"/>
                  <a:pt x="2476500" y="1790700"/>
                </a:cubicBezTo>
                <a:lnTo>
                  <a:pt x="2447925" y="1781175"/>
                </a:lnTo>
                <a:lnTo>
                  <a:pt x="2409825" y="1724025"/>
                </a:lnTo>
                <a:cubicBezTo>
                  <a:pt x="2403475" y="1714500"/>
                  <a:pt x="2394395" y="1706310"/>
                  <a:pt x="2390775" y="1695450"/>
                </a:cubicBezTo>
                <a:cubicBezTo>
                  <a:pt x="2380849" y="1665673"/>
                  <a:pt x="2371223" y="1628440"/>
                  <a:pt x="2343150" y="1609725"/>
                </a:cubicBezTo>
                <a:lnTo>
                  <a:pt x="2314575" y="1590675"/>
                </a:lnTo>
                <a:cubicBezTo>
                  <a:pt x="2306828" y="1567434"/>
                  <a:pt x="2304464" y="1551989"/>
                  <a:pt x="2286000" y="1533525"/>
                </a:cubicBezTo>
                <a:cubicBezTo>
                  <a:pt x="2263359" y="1510884"/>
                  <a:pt x="2228569" y="1504856"/>
                  <a:pt x="2200275" y="1495425"/>
                </a:cubicBezTo>
                <a:lnTo>
                  <a:pt x="2171700" y="1485900"/>
                </a:lnTo>
                <a:lnTo>
                  <a:pt x="2143125" y="1476375"/>
                </a:lnTo>
                <a:cubicBezTo>
                  <a:pt x="2133600" y="1473200"/>
                  <a:pt x="2124290" y="1469285"/>
                  <a:pt x="2114550" y="1466850"/>
                </a:cubicBezTo>
                <a:cubicBezTo>
                  <a:pt x="2056969" y="1452455"/>
                  <a:pt x="2088869" y="1461465"/>
                  <a:pt x="2019300" y="1438275"/>
                </a:cubicBezTo>
                <a:lnTo>
                  <a:pt x="1962150" y="1419225"/>
                </a:lnTo>
                <a:cubicBezTo>
                  <a:pt x="1952625" y="1416050"/>
                  <a:pt x="1943554" y="1410809"/>
                  <a:pt x="1933575" y="1409700"/>
                </a:cubicBezTo>
                <a:cubicBezTo>
                  <a:pt x="1812995" y="1396302"/>
                  <a:pt x="1876483" y="1402778"/>
                  <a:pt x="1743075" y="1390650"/>
                </a:cubicBezTo>
                <a:cubicBezTo>
                  <a:pt x="1675065" y="1413320"/>
                  <a:pt x="1702633" y="1398561"/>
                  <a:pt x="1657350" y="1428750"/>
                </a:cubicBezTo>
                <a:cubicBezTo>
                  <a:pt x="1622425" y="1425575"/>
                  <a:pt x="1587292" y="1424185"/>
                  <a:pt x="1552575" y="1419225"/>
                </a:cubicBezTo>
                <a:cubicBezTo>
                  <a:pt x="1513064" y="1413581"/>
                  <a:pt x="1534936" y="1399469"/>
                  <a:pt x="1495425" y="1419225"/>
                </a:cubicBezTo>
                <a:cubicBezTo>
                  <a:pt x="1485186" y="1424345"/>
                  <a:pt x="1477089" y="1433155"/>
                  <a:pt x="1466850" y="1438275"/>
                </a:cubicBezTo>
                <a:cubicBezTo>
                  <a:pt x="1457870" y="1442765"/>
                  <a:pt x="1447052" y="1442924"/>
                  <a:pt x="1438275" y="1447800"/>
                </a:cubicBezTo>
                <a:cubicBezTo>
                  <a:pt x="1418261" y="1458919"/>
                  <a:pt x="1381125" y="1485900"/>
                  <a:pt x="1381125" y="1485900"/>
                </a:cubicBezTo>
                <a:cubicBezTo>
                  <a:pt x="1374775" y="1495425"/>
                  <a:pt x="1371014" y="1507324"/>
                  <a:pt x="1362075" y="1514475"/>
                </a:cubicBezTo>
                <a:cubicBezTo>
                  <a:pt x="1354235" y="1520747"/>
                  <a:pt x="1339336" y="1515830"/>
                  <a:pt x="1333500" y="1524000"/>
                </a:cubicBezTo>
                <a:cubicBezTo>
                  <a:pt x="1310633" y="1556013"/>
                  <a:pt x="1319110" y="1586152"/>
                  <a:pt x="1304925" y="1619250"/>
                </a:cubicBezTo>
                <a:cubicBezTo>
                  <a:pt x="1300416" y="1629772"/>
                  <a:pt x="1290524" y="1637364"/>
                  <a:pt x="1285875" y="1647825"/>
                </a:cubicBezTo>
                <a:cubicBezTo>
                  <a:pt x="1277720" y="1666175"/>
                  <a:pt x="1281024" y="1690776"/>
                  <a:pt x="1266825" y="1704975"/>
                </a:cubicBezTo>
                <a:cubicBezTo>
                  <a:pt x="1247761" y="1724039"/>
                  <a:pt x="1224588" y="1749906"/>
                  <a:pt x="1200150" y="1762125"/>
                </a:cubicBezTo>
                <a:cubicBezTo>
                  <a:pt x="1182189" y="1771105"/>
                  <a:pt x="1159708" y="1770036"/>
                  <a:pt x="1143000" y="1781175"/>
                </a:cubicBezTo>
                <a:cubicBezTo>
                  <a:pt x="1106071" y="1805794"/>
                  <a:pt x="1125285" y="1796605"/>
                  <a:pt x="1085850" y="1809750"/>
                </a:cubicBezTo>
                <a:cubicBezTo>
                  <a:pt x="999296" y="1797385"/>
                  <a:pt x="1040474" y="1807325"/>
                  <a:pt x="962025" y="1781175"/>
                </a:cubicBezTo>
                <a:cubicBezTo>
                  <a:pt x="952500" y="1778000"/>
                  <a:pt x="941804" y="1777219"/>
                  <a:pt x="933450" y="1771650"/>
                </a:cubicBezTo>
                <a:cubicBezTo>
                  <a:pt x="923925" y="1765300"/>
                  <a:pt x="915336" y="1757249"/>
                  <a:pt x="904875" y="1752600"/>
                </a:cubicBezTo>
                <a:cubicBezTo>
                  <a:pt x="886525" y="1744445"/>
                  <a:pt x="864433" y="1744689"/>
                  <a:pt x="847725" y="1733550"/>
                </a:cubicBezTo>
                <a:lnTo>
                  <a:pt x="790575" y="1695450"/>
                </a:lnTo>
                <a:cubicBezTo>
                  <a:pt x="773810" y="1645155"/>
                  <a:pt x="789404" y="1672444"/>
                  <a:pt x="723900" y="1628775"/>
                </a:cubicBezTo>
                <a:lnTo>
                  <a:pt x="695325" y="1609725"/>
                </a:lnTo>
                <a:lnTo>
                  <a:pt x="666750" y="1590675"/>
                </a:lnTo>
                <a:cubicBezTo>
                  <a:pt x="641731" y="1553146"/>
                  <a:pt x="642252" y="1559358"/>
                  <a:pt x="628650" y="1504950"/>
                </a:cubicBezTo>
                <a:cubicBezTo>
                  <a:pt x="628028" y="1502461"/>
                  <a:pt x="614569" y="1444486"/>
                  <a:pt x="609600" y="1438275"/>
                </a:cubicBezTo>
                <a:cubicBezTo>
                  <a:pt x="602449" y="1429336"/>
                  <a:pt x="590550" y="1425575"/>
                  <a:pt x="581025" y="1419225"/>
                </a:cubicBezTo>
                <a:cubicBezTo>
                  <a:pt x="577850" y="1409700"/>
                  <a:pt x="573469" y="1400495"/>
                  <a:pt x="571500" y="1390650"/>
                </a:cubicBezTo>
                <a:cubicBezTo>
                  <a:pt x="565458" y="1360438"/>
                  <a:pt x="560321" y="1298307"/>
                  <a:pt x="552450" y="1266825"/>
                </a:cubicBezTo>
                <a:cubicBezTo>
                  <a:pt x="527876" y="1168531"/>
                  <a:pt x="545624" y="1243648"/>
                  <a:pt x="514350" y="1181100"/>
                </a:cubicBezTo>
                <a:cubicBezTo>
                  <a:pt x="509860" y="1172120"/>
                  <a:pt x="511925" y="1159625"/>
                  <a:pt x="504825" y="1152525"/>
                </a:cubicBezTo>
                <a:cubicBezTo>
                  <a:pt x="488636" y="1136336"/>
                  <a:pt x="466725" y="1127125"/>
                  <a:pt x="447675" y="1114425"/>
                </a:cubicBezTo>
                <a:lnTo>
                  <a:pt x="419100" y="1095375"/>
                </a:lnTo>
                <a:cubicBezTo>
                  <a:pt x="412750" y="1085850"/>
                  <a:pt x="408989" y="1073951"/>
                  <a:pt x="400050" y="1066800"/>
                </a:cubicBezTo>
                <a:cubicBezTo>
                  <a:pt x="392210" y="1060528"/>
                  <a:pt x="380455" y="1061765"/>
                  <a:pt x="371475" y="1057275"/>
                </a:cubicBezTo>
                <a:cubicBezTo>
                  <a:pt x="361236" y="1052155"/>
                  <a:pt x="352425" y="1044575"/>
                  <a:pt x="342900" y="1038225"/>
                </a:cubicBezTo>
                <a:cubicBezTo>
                  <a:pt x="288305" y="956333"/>
                  <a:pt x="361000" y="1052705"/>
                  <a:pt x="295275" y="1000125"/>
                </a:cubicBezTo>
                <a:cubicBezTo>
                  <a:pt x="286336" y="992974"/>
                  <a:pt x="284320" y="979645"/>
                  <a:pt x="276225" y="971550"/>
                </a:cubicBezTo>
                <a:cubicBezTo>
                  <a:pt x="268130" y="963455"/>
                  <a:pt x="257175" y="958850"/>
                  <a:pt x="247650" y="952500"/>
                </a:cubicBezTo>
                <a:cubicBezTo>
                  <a:pt x="241300" y="927100"/>
                  <a:pt x="236879" y="901138"/>
                  <a:pt x="228600" y="876300"/>
                </a:cubicBezTo>
                <a:cubicBezTo>
                  <a:pt x="225425" y="866775"/>
                  <a:pt x="223565" y="856705"/>
                  <a:pt x="219075" y="847725"/>
                </a:cubicBezTo>
                <a:cubicBezTo>
                  <a:pt x="213955" y="837486"/>
                  <a:pt x="208120" y="827245"/>
                  <a:pt x="200025" y="819150"/>
                </a:cubicBezTo>
                <a:cubicBezTo>
                  <a:pt x="191930" y="811055"/>
                  <a:pt x="180244" y="807429"/>
                  <a:pt x="171450" y="800100"/>
                </a:cubicBezTo>
                <a:cubicBezTo>
                  <a:pt x="161102" y="791476"/>
                  <a:pt x="152400" y="781050"/>
                  <a:pt x="142875" y="771525"/>
                </a:cubicBezTo>
                <a:lnTo>
                  <a:pt x="114300" y="685800"/>
                </a:lnTo>
                <a:cubicBezTo>
                  <a:pt x="111125" y="676275"/>
                  <a:pt x="113129" y="662794"/>
                  <a:pt x="104775" y="657225"/>
                </a:cubicBezTo>
                <a:lnTo>
                  <a:pt x="76200" y="638175"/>
                </a:lnTo>
                <a:cubicBezTo>
                  <a:pt x="73025" y="628650"/>
                  <a:pt x="68326" y="619504"/>
                  <a:pt x="66675" y="609600"/>
                </a:cubicBezTo>
                <a:cubicBezTo>
                  <a:pt x="61494" y="578512"/>
                  <a:pt x="70865" y="521512"/>
                  <a:pt x="38100" y="495300"/>
                </a:cubicBezTo>
                <a:cubicBezTo>
                  <a:pt x="30260" y="489028"/>
                  <a:pt x="19050" y="488950"/>
                  <a:pt x="9525" y="485775"/>
                </a:cubicBezTo>
                <a:cubicBezTo>
                  <a:pt x="6350" y="476250"/>
                  <a:pt x="0" y="467240"/>
                  <a:pt x="0" y="457200"/>
                </a:cubicBezTo>
                <a:cubicBezTo>
                  <a:pt x="0" y="423673"/>
                  <a:pt x="9228" y="400942"/>
                  <a:pt x="19050" y="371475"/>
                </a:cubicBezTo>
                <a:cubicBezTo>
                  <a:pt x="23441" y="340736"/>
                  <a:pt x="28607" y="276177"/>
                  <a:pt x="47625" y="247650"/>
                </a:cubicBezTo>
                <a:cubicBezTo>
                  <a:pt x="53975" y="238125"/>
                  <a:pt x="58060" y="226613"/>
                  <a:pt x="66675" y="219075"/>
                </a:cubicBezTo>
                <a:cubicBezTo>
                  <a:pt x="83905" y="203998"/>
                  <a:pt x="123825" y="180975"/>
                  <a:pt x="123825" y="180975"/>
                </a:cubicBezTo>
                <a:cubicBezTo>
                  <a:pt x="130175" y="171450"/>
                  <a:pt x="135546" y="161194"/>
                  <a:pt x="142875" y="152400"/>
                </a:cubicBezTo>
                <a:cubicBezTo>
                  <a:pt x="151499" y="142052"/>
                  <a:pt x="167749" y="136777"/>
                  <a:pt x="171450" y="123825"/>
                </a:cubicBezTo>
                <a:cubicBezTo>
                  <a:pt x="175046" y="111238"/>
                  <a:pt x="165100" y="98425"/>
                  <a:pt x="161925" y="85725"/>
                </a:cubicBezTo>
                <a:cubicBezTo>
                  <a:pt x="167946" y="61640"/>
                  <a:pt x="171865" y="41824"/>
                  <a:pt x="180975" y="19050"/>
                </a:cubicBezTo>
                <a:cubicBezTo>
                  <a:pt x="183612" y="12458"/>
                  <a:pt x="187325" y="6350"/>
                  <a:pt x="190500" y="0"/>
                </a:cubicBezTo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orma libre"/>
          <p:cNvSpPr/>
          <p:nvPr/>
        </p:nvSpPr>
        <p:spPr>
          <a:xfrm>
            <a:off x="5348289" y="5176417"/>
            <a:ext cx="76200" cy="217908"/>
          </a:xfrm>
          <a:custGeom>
            <a:avLst/>
            <a:gdLst>
              <a:gd name="connsiteX0" fmla="*/ 76200 w 76200"/>
              <a:gd name="connsiteY0" fmla="*/ 217908 h 217908"/>
              <a:gd name="connsiteX1" fmla="*/ 69850 w 76200"/>
              <a:gd name="connsiteY1" fmla="*/ 208383 h 217908"/>
              <a:gd name="connsiteX2" fmla="*/ 60325 w 76200"/>
              <a:gd name="connsiteY2" fmla="*/ 205208 h 217908"/>
              <a:gd name="connsiteX3" fmla="*/ 57150 w 76200"/>
              <a:gd name="connsiteY3" fmla="*/ 195683 h 217908"/>
              <a:gd name="connsiteX4" fmla="*/ 44450 w 76200"/>
              <a:gd name="connsiteY4" fmla="*/ 176633 h 217908"/>
              <a:gd name="connsiteX5" fmla="*/ 41275 w 76200"/>
              <a:gd name="connsiteY5" fmla="*/ 167108 h 217908"/>
              <a:gd name="connsiteX6" fmla="*/ 28575 w 76200"/>
              <a:gd name="connsiteY6" fmla="*/ 148058 h 217908"/>
              <a:gd name="connsiteX7" fmla="*/ 25400 w 76200"/>
              <a:gd name="connsiteY7" fmla="*/ 43283 h 217908"/>
              <a:gd name="connsiteX8" fmla="*/ 22225 w 76200"/>
              <a:gd name="connsiteY8" fmla="*/ 33758 h 217908"/>
              <a:gd name="connsiteX9" fmla="*/ 19050 w 76200"/>
              <a:gd name="connsiteY9" fmla="*/ 17883 h 217908"/>
              <a:gd name="connsiteX10" fmla="*/ 9525 w 76200"/>
              <a:gd name="connsiteY10" fmla="*/ 11533 h 217908"/>
              <a:gd name="connsiteX11" fmla="*/ 0 w 76200"/>
              <a:gd name="connsiteY11" fmla="*/ 2008 h 21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00" h="217908">
                <a:moveTo>
                  <a:pt x="76200" y="217908"/>
                </a:moveTo>
                <a:cubicBezTo>
                  <a:pt x="74083" y="214733"/>
                  <a:pt x="72830" y="210767"/>
                  <a:pt x="69850" y="208383"/>
                </a:cubicBezTo>
                <a:cubicBezTo>
                  <a:pt x="67237" y="206292"/>
                  <a:pt x="62692" y="207575"/>
                  <a:pt x="60325" y="205208"/>
                </a:cubicBezTo>
                <a:cubicBezTo>
                  <a:pt x="57958" y="202841"/>
                  <a:pt x="58775" y="198609"/>
                  <a:pt x="57150" y="195683"/>
                </a:cubicBezTo>
                <a:cubicBezTo>
                  <a:pt x="53444" y="189012"/>
                  <a:pt x="46863" y="183873"/>
                  <a:pt x="44450" y="176633"/>
                </a:cubicBezTo>
                <a:cubicBezTo>
                  <a:pt x="43392" y="173458"/>
                  <a:pt x="42900" y="170034"/>
                  <a:pt x="41275" y="167108"/>
                </a:cubicBezTo>
                <a:cubicBezTo>
                  <a:pt x="37569" y="160437"/>
                  <a:pt x="28575" y="148058"/>
                  <a:pt x="28575" y="148058"/>
                </a:cubicBezTo>
                <a:cubicBezTo>
                  <a:pt x="27517" y="113133"/>
                  <a:pt x="27338" y="78170"/>
                  <a:pt x="25400" y="43283"/>
                </a:cubicBezTo>
                <a:cubicBezTo>
                  <a:pt x="25214" y="39941"/>
                  <a:pt x="23037" y="37005"/>
                  <a:pt x="22225" y="33758"/>
                </a:cubicBezTo>
                <a:cubicBezTo>
                  <a:pt x="20916" y="28523"/>
                  <a:pt x="21727" y="22568"/>
                  <a:pt x="19050" y="17883"/>
                </a:cubicBezTo>
                <a:cubicBezTo>
                  <a:pt x="17157" y="14570"/>
                  <a:pt x="12700" y="13650"/>
                  <a:pt x="9525" y="11533"/>
                </a:cubicBezTo>
                <a:cubicBezTo>
                  <a:pt x="5681" y="0"/>
                  <a:pt x="9697" y="2008"/>
                  <a:pt x="0" y="2008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7" name="16 Forma libre"/>
          <p:cNvSpPr/>
          <p:nvPr/>
        </p:nvSpPr>
        <p:spPr>
          <a:xfrm>
            <a:off x="6024564" y="5692775"/>
            <a:ext cx="229604" cy="85725"/>
          </a:xfrm>
          <a:custGeom>
            <a:avLst/>
            <a:gdLst>
              <a:gd name="connsiteX0" fmla="*/ 0 w 229604"/>
              <a:gd name="connsiteY0" fmla="*/ 0 h 85725"/>
              <a:gd name="connsiteX1" fmla="*/ 9525 w 229604"/>
              <a:gd name="connsiteY1" fmla="*/ 14288 h 85725"/>
              <a:gd name="connsiteX2" fmla="*/ 71438 w 229604"/>
              <a:gd name="connsiteY2" fmla="*/ 38100 h 85725"/>
              <a:gd name="connsiteX3" fmla="*/ 104775 w 229604"/>
              <a:gd name="connsiteY3" fmla="*/ 47625 h 85725"/>
              <a:gd name="connsiteX4" fmla="*/ 166688 w 229604"/>
              <a:gd name="connsiteY4" fmla="*/ 42863 h 85725"/>
              <a:gd name="connsiteX5" fmla="*/ 209550 w 229604"/>
              <a:gd name="connsiteY5" fmla="*/ 52388 h 85725"/>
              <a:gd name="connsiteX6" fmla="*/ 223838 w 229604"/>
              <a:gd name="connsiteY6" fmla="*/ 61913 h 85725"/>
              <a:gd name="connsiteX7" fmla="*/ 228600 w 229604"/>
              <a:gd name="connsiteY7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604" h="85725">
                <a:moveTo>
                  <a:pt x="0" y="0"/>
                </a:moveTo>
                <a:cubicBezTo>
                  <a:pt x="3175" y="4763"/>
                  <a:pt x="5217" y="10519"/>
                  <a:pt x="9525" y="14288"/>
                </a:cubicBezTo>
                <a:cubicBezTo>
                  <a:pt x="36651" y="38024"/>
                  <a:pt x="37347" y="33230"/>
                  <a:pt x="71438" y="38100"/>
                </a:cubicBezTo>
                <a:cubicBezTo>
                  <a:pt x="78179" y="40347"/>
                  <a:pt x="98791" y="47625"/>
                  <a:pt x="104775" y="47625"/>
                </a:cubicBezTo>
                <a:cubicBezTo>
                  <a:pt x="125474" y="47625"/>
                  <a:pt x="146050" y="44450"/>
                  <a:pt x="166688" y="42863"/>
                </a:cubicBezTo>
                <a:cubicBezTo>
                  <a:pt x="177669" y="44693"/>
                  <a:pt x="197823" y="46524"/>
                  <a:pt x="209550" y="52388"/>
                </a:cubicBezTo>
                <a:cubicBezTo>
                  <a:pt x="214670" y="54948"/>
                  <a:pt x="219075" y="58738"/>
                  <a:pt x="223838" y="61913"/>
                </a:cubicBezTo>
                <a:cubicBezTo>
                  <a:pt x="229604" y="79212"/>
                  <a:pt x="228600" y="71180"/>
                  <a:pt x="228600" y="85725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" name="17 Forma libre"/>
          <p:cNvSpPr/>
          <p:nvPr/>
        </p:nvSpPr>
        <p:spPr>
          <a:xfrm>
            <a:off x="6219827" y="5778500"/>
            <a:ext cx="185737" cy="142875"/>
          </a:xfrm>
          <a:custGeom>
            <a:avLst/>
            <a:gdLst>
              <a:gd name="connsiteX0" fmla="*/ 185737 w 185737"/>
              <a:gd name="connsiteY0" fmla="*/ 142875 h 142875"/>
              <a:gd name="connsiteX1" fmla="*/ 176212 w 185737"/>
              <a:gd name="connsiteY1" fmla="*/ 128588 h 142875"/>
              <a:gd name="connsiteX2" fmla="*/ 133350 w 185737"/>
              <a:gd name="connsiteY2" fmla="*/ 119063 h 142875"/>
              <a:gd name="connsiteX3" fmla="*/ 123825 w 185737"/>
              <a:gd name="connsiteY3" fmla="*/ 104775 h 142875"/>
              <a:gd name="connsiteX4" fmla="*/ 80962 w 185737"/>
              <a:gd name="connsiteY4" fmla="*/ 85725 h 142875"/>
              <a:gd name="connsiteX5" fmla="*/ 66675 w 185737"/>
              <a:gd name="connsiteY5" fmla="*/ 80963 h 142875"/>
              <a:gd name="connsiteX6" fmla="*/ 52387 w 185737"/>
              <a:gd name="connsiteY6" fmla="*/ 76200 h 142875"/>
              <a:gd name="connsiteX7" fmla="*/ 47625 w 185737"/>
              <a:gd name="connsiteY7" fmla="*/ 57150 h 142875"/>
              <a:gd name="connsiteX8" fmla="*/ 28575 w 185737"/>
              <a:gd name="connsiteY8" fmla="*/ 28575 h 142875"/>
              <a:gd name="connsiteX9" fmla="*/ 19050 w 185737"/>
              <a:gd name="connsiteY9" fmla="*/ 0 h 142875"/>
              <a:gd name="connsiteX10" fmla="*/ 0 w 185737"/>
              <a:gd name="connsiteY10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737" h="142875">
                <a:moveTo>
                  <a:pt x="185737" y="142875"/>
                </a:moveTo>
                <a:cubicBezTo>
                  <a:pt x="182562" y="138113"/>
                  <a:pt x="180681" y="132164"/>
                  <a:pt x="176212" y="128588"/>
                </a:cubicBezTo>
                <a:cubicBezTo>
                  <a:pt x="170040" y="123650"/>
                  <a:pt x="133647" y="119112"/>
                  <a:pt x="133350" y="119063"/>
                </a:cubicBezTo>
                <a:cubicBezTo>
                  <a:pt x="130175" y="114300"/>
                  <a:pt x="127872" y="108822"/>
                  <a:pt x="123825" y="104775"/>
                </a:cubicBezTo>
                <a:cubicBezTo>
                  <a:pt x="112505" y="93455"/>
                  <a:pt x="95108" y="90440"/>
                  <a:pt x="80962" y="85725"/>
                </a:cubicBezTo>
                <a:lnTo>
                  <a:pt x="66675" y="80963"/>
                </a:lnTo>
                <a:lnTo>
                  <a:pt x="52387" y="76200"/>
                </a:lnTo>
                <a:cubicBezTo>
                  <a:pt x="50800" y="69850"/>
                  <a:pt x="50552" y="63004"/>
                  <a:pt x="47625" y="57150"/>
                </a:cubicBezTo>
                <a:cubicBezTo>
                  <a:pt x="42506" y="46911"/>
                  <a:pt x="32195" y="39435"/>
                  <a:pt x="28575" y="28575"/>
                </a:cubicBezTo>
                <a:cubicBezTo>
                  <a:pt x="25400" y="19050"/>
                  <a:pt x="29090" y="0"/>
                  <a:pt x="19050" y="0"/>
                </a:cubicBezTo>
                <a:lnTo>
                  <a:pt x="0" y="0"/>
                </a:ln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9" name="18 Forma libre"/>
          <p:cNvSpPr/>
          <p:nvPr/>
        </p:nvSpPr>
        <p:spPr>
          <a:xfrm>
            <a:off x="5617535" y="5545054"/>
            <a:ext cx="425450" cy="169031"/>
          </a:xfrm>
          <a:custGeom>
            <a:avLst/>
            <a:gdLst>
              <a:gd name="connsiteX0" fmla="*/ 425450 w 425450"/>
              <a:gd name="connsiteY0" fmla="*/ 136525 h 169031"/>
              <a:gd name="connsiteX1" fmla="*/ 406400 w 425450"/>
              <a:gd name="connsiteY1" fmla="*/ 127000 h 169031"/>
              <a:gd name="connsiteX2" fmla="*/ 400050 w 425450"/>
              <a:gd name="connsiteY2" fmla="*/ 117475 h 169031"/>
              <a:gd name="connsiteX3" fmla="*/ 381000 w 425450"/>
              <a:gd name="connsiteY3" fmla="*/ 111125 h 169031"/>
              <a:gd name="connsiteX4" fmla="*/ 330200 w 425450"/>
              <a:gd name="connsiteY4" fmla="*/ 117475 h 169031"/>
              <a:gd name="connsiteX5" fmla="*/ 320675 w 425450"/>
              <a:gd name="connsiteY5" fmla="*/ 120650 h 169031"/>
              <a:gd name="connsiteX6" fmla="*/ 311150 w 425450"/>
              <a:gd name="connsiteY6" fmla="*/ 130175 h 169031"/>
              <a:gd name="connsiteX7" fmla="*/ 307975 w 425450"/>
              <a:gd name="connsiteY7" fmla="*/ 139700 h 169031"/>
              <a:gd name="connsiteX8" fmla="*/ 298450 w 425450"/>
              <a:gd name="connsiteY8" fmla="*/ 146050 h 169031"/>
              <a:gd name="connsiteX9" fmla="*/ 279400 w 425450"/>
              <a:gd name="connsiteY9" fmla="*/ 161925 h 169031"/>
              <a:gd name="connsiteX10" fmla="*/ 263525 w 425450"/>
              <a:gd name="connsiteY10" fmla="*/ 165100 h 169031"/>
              <a:gd name="connsiteX11" fmla="*/ 254000 w 425450"/>
              <a:gd name="connsiteY11" fmla="*/ 168275 h 169031"/>
              <a:gd name="connsiteX12" fmla="*/ 196850 w 425450"/>
              <a:gd name="connsiteY12" fmla="*/ 165100 h 169031"/>
              <a:gd name="connsiteX13" fmla="*/ 193675 w 425450"/>
              <a:gd name="connsiteY13" fmla="*/ 155575 h 169031"/>
              <a:gd name="connsiteX14" fmla="*/ 177800 w 425450"/>
              <a:gd name="connsiteY14" fmla="*/ 152400 h 169031"/>
              <a:gd name="connsiteX15" fmla="*/ 149225 w 425450"/>
              <a:gd name="connsiteY15" fmla="*/ 142875 h 169031"/>
              <a:gd name="connsiteX16" fmla="*/ 139700 w 425450"/>
              <a:gd name="connsiteY16" fmla="*/ 139700 h 169031"/>
              <a:gd name="connsiteX17" fmla="*/ 133350 w 425450"/>
              <a:gd name="connsiteY17" fmla="*/ 130175 h 169031"/>
              <a:gd name="connsiteX18" fmla="*/ 98425 w 425450"/>
              <a:gd name="connsiteY18" fmla="*/ 123825 h 169031"/>
              <a:gd name="connsiteX19" fmla="*/ 95250 w 425450"/>
              <a:gd name="connsiteY19" fmla="*/ 114300 h 169031"/>
              <a:gd name="connsiteX20" fmla="*/ 88900 w 425450"/>
              <a:gd name="connsiteY20" fmla="*/ 104775 h 169031"/>
              <a:gd name="connsiteX21" fmla="*/ 82550 w 425450"/>
              <a:gd name="connsiteY21" fmla="*/ 76200 h 169031"/>
              <a:gd name="connsiteX22" fmla="*/ 73025 w 425450"/>
              <a:gd name="connsiteY22" fmla="*/ 66675 h 169031"/>
              <a:gd name="connsiteX23" fmla="*/ 63500 w 425450"/>
              <a:gd name="connsiteY23" fmla="*/ 63500 h 169031"/>
              <a:gd name="connsiteX24" fmla="*/ 53975 w 425450"/>
              <a:gd name="connsiteY24" fmla="*/ 53975 h 169031"/>
              <a:gd name="connsiteX25" fmla="*/ 41275 w 425450"/>
              <a:gd name="connsiteY25" fmla="*/ 34925 h 169031"/>
              <a:gd name="connsiteX26" fmla="*/ 31750 w 425450"/>
              <a:gd name="connsiteY26" fmla="*/ 28575 h 169031"/>
              <a:gd name="connsiteX27" fmla="*/ 19050 w 425450"/>
              <a:gd name="connsiteY27" fmla="*/ 9525 h 169031"/>
              <a:gd name="connsiteX28" fmla="*/ 9525 w 425450"/>
              <a:gd name="connsiteY28" fmla="*/ 3175 h 169031"/>
              <a:gd name="connsiteX29" fmla="*/ 0 w 425450"/>
              <a:gd name="connsiteY29" fmla="*/ 0 h 16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5450" h="169031">
                <a:moveTo>
                  <a:pt x="425450" y="136525"/>
                </a:moveTo>
                <a:cubicBezTo>
                  <a:pt x="417703" y="133943"/>
                  <a:pt x="412555" y="133155"/>
                  <a:pt x="406400" y="127000"/>
                </a:cubicBezTo>
                <a:cubicBezTo>
                  <a:pt x="403702" y="124302"/>
                  <a:pt x="403286" y="119497"/>
                  <a:pt x="400050" y="117475"/>
                </a:cubicBezTo>
                <a:cubicBezTo>
                  <a:pt x="394374" y="113927"/>
                  <a:pt x="381000" y="111125"/>
                  <a:pt x="381000" y="111125"/>
                </a:cubicBezTo>
                <a:cubicBezTo>
                  <a:pt x="371095" y="112226"/>
                  <a:pt x="341526" y="115210"/>
                  <a:pt x="330200" y="117475"/>
                </a:cubicBezTo>
                <a:cubicBezTo>
                  <a:pt x="326918" y="118131"/>
                  <a:pt x="323850" y="119592"/>
                  <a:pt x="320675" y="120650"/>
                </a:cubicBezTo>
                <a:cubicBezTo>
                  <a:pt x="317500" y="123825"/>
                  <a:pt x="313641" y="126439"/>
                  <a:pt x="311150" y="130175"/>
                </a:cubicBezTo>
                <a:cubicBezTo>
                  <a:pt x="309294" y="132960"/>
                  <a:pt x="310066" y="137087"/>
                  <a:pt x="307975" y="139700"/>
                </a:cubicBezTo>
                <a:cubicBezTo>
                  <a:pt x="305591" y="142680"/>
                  <a:pt x="301381" y="143607"/>
                  <a:pt x="298450" y="146050"/>
                </a:cubicBezTo>
                <a:cubicBezTo>
                  <a:pt x="291712" y="151665"/>
                  <a:pt x="288000" y="158700"/>
                  <a:pt x="279400" y="161925"/>
                </a:cubicBezTo>
                <a:cubicBezTo>
                  <a:pt x="274347" y="163820"/>
                  <a:pt x="268760" y="163791"/>
                  <a:pt x="263525" y="165100"/>
                </a:cubicBezTo>
                <a:cubicBezTo>
                  <a:pt x="260278" y="165912"/>
                  <a:pt x="257175" y="167217"/>
                  <a:pt x="254000" y="168275"/>
                </a:cubicBezTo>
                <a:cubicBezTo>
                  <a:pt x="234950" y="167217"/>
                  <a:pt x="215520" y="169031"/>
                  <a:pt x="196850" y="165100"/>
                </a:cubicBezTo>
                <a:cubicBezTo>
                  <a:pt x="193575" y="164411"/>
                  <a:pt x="196460" y="157431"/>
                  <a:pt x="193675" y="155575"/>
                </a:cubicBezTo>
                <a:cubicBezTo>
                  <a:pt x="189185" y="152582"/>
                  <a:pt x="183006" y="153820"/>
                  <a:pt x="177800" y="152400"/>
                </a:cubicBezTo>
                <a:cubicBezTo>
                  <a:pt x="168114" y="149758"/>
                  <a:pt x="158750" y="146050"/>
                  <a:pt x="149225" y="142875"/>
                </a:cubicBezTo>
                <a:lnTo>
                  <a:pt x="139700" y="139700"/>
                </a:lnTo>
                <a:cubicBezTo>
                  <a:pt x="137583" y="136525"/>
                  <a:pt x="136663" y="132068"/>
                  <a:pt x="133350" y="130175"/>
                </a:cubicBezTo>
                <a:cubicBezTo>
                  <a:pt x="131523" y="129131"/>
                  <a:pt x="98510" y="123839"/>
                  <a:pt x="98425" y="123825"/>
                </a:cubicBezTo>
                <a:cubicBezTo>
                  <a:pt x="97367" y="120650"/>
                  <a:pt x="96747" y="117293"/>
                  <a:pt x="95250" y="114300"/>
                </a:cubicBezTo>
                <a:cubicBezTo>
                  <a:pt x="93543" y="110887"/>
                  <a:pt x="90107" y="108395"/>
                  <a:pt x="88900" y="104775"/>
                </a:cubicBezTo>
                <a:cubicBezTo>
                  <a:pt x="87747" y="101317"/>
                  <a:pt x="86423" y="82010"/>
                  <a:pt x="82550" y="76200"/>
                </a:cubicBezTo>
                <a:cubicBezTo>
                  <a:pt x="80059" y="72464"/>
                  <a:pt x="76761" y="69166"/>
                  <a:pt x="73025" y="66675"/>
                </a:cubicBezTo>
                <a:cubicBezTo>
                  <a:pt x="70240" y="64819"/>
                  <a:pt x="66675" y="64558"/>
                  <a:pt x="63500" y="63500"/>
                </a:cubicBezTo>
                <a:cubicBezTo>
                  <a:pt x="60325" y="60325"/>
                  <a:pt x="56732" y="57519"/>
                  <a:pt x="53975" y="53975"/>
                </a:cubicBezTo>
                <a:cubicBezTo>
                  <a:pt x="49290" y="47951"/>
                  <a:pt x="47625" y="39158"/>
                  <a:pt x="41275" y="34925"/>
                </a:cubicBezTo>
                <a:lnTo>
                  <a:pt x="31750" y="28575"/>
                </a:lnTo>
                <a:cubicBezTo>
                  <a:pt x="27517" y="22225"/>
                  <a:pt x="25400" y="13758"/>
                  <a:pt x="19050" y="9525"/>
                </a:cubicBezTo>
                <a:cubicBezTo>
                  <a:pt x="15875" y="7408"/>
                  <a:pt x="12938" y="4882"/>
                  <a:pt x="9525" y="3175"/>
                </a:cubicBezTo>
                <a:cubicBezTo>
                  <a:pt x="6532" y="1678"/>
                  <a:pt x="0" y="0"/>
                  <a:pt x="0" y="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5311514" y="4957662"/>
            <a:ext cx="347296" cy="215900"/>
          </a:xfrm>
          <a:custGeom>
            <a:avLst/>
            <a:gdLst>
              <a:gd name="connsiteX0" fmla="*/ 347296 w 347296"/>
              <a:gd name="connsiteY0" fmla="*/ 0 h 215900"/>
              <a:gd name="connsiteX1" fmla="*/ 290146 w 347296"/>
              <a:gd name="connsiteY1" fmla="*/ 31750 h 215900"/>
              <a:gd name="connsiteX2" fmla="*/ 245696 w 347296"/>
              <a:gd name="connsiteY2" fmla="*/ 38100 h 215900"/>
              <a:gd name="connsiteX3" fmla="*/ 207596 w 347296"/>
              <a:gd name="connsiteY3" fmla="*/ 57150 h 215900"/>
              <a:gd name="connsiteX4" fmla="*/ 188546 w 347296"/>
              <a:gd name="connsiteY4" fmla="*/ 63500 h 215900"/>
              <a:gd name="connsiteX5" fmla="*/ 169496 w 347296"/>
              <a:gd name="connsiteY5" fmla="*/ 76200 h 215900"/>
              <a:gd name="connsiteX6" fmla="*/ 61546 w 347296"/>
              <a:gd name="connsiteY6" fmla="*/ 95250 h 215900"/>
              <a:gd name="connsiteX7" fmla="*/ 29796 w 347296"/>
              <a:gd name="connsiteY7" fmla="*/ 127000 h 215900"/>
              <a:gd name="connsiteX8" fmla="*/ 29796 w 347296"/>
              <a:gd name="connsiteY8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296" h="215900">
                <a:moveTo>
                  <a:pt x="347296" y="0"/>
                </a:moveTo>
                <a:cubicBezTo>
                  <a:pt x="325473" y="14549"/>
                  <a:pt x="314096" y="26960"/>
                  <a:pt x="290146" y="31750"/>
                </a:cubicBezTo>
                <a:cubicBezTo>
                  <a:pt x="275470" y="34685"/>
                  <a:pt x="260513" y="35983"/>
                  <a:pt x="245696" y="38100"/>
                </a:cubicBezTo>
                <a:cubicBezTo>
                  <a:pt x="197813" y="54061"/>
                  <a:pt x="256835" y="32531"/>
                  <a:pt x="207596" y="57150"/>
                </a:cubicBezTo>
                <a:cubicBezTo>
                  <a:pt x="201609" y="60143"/>
                  <a:pt x="194533" y="60507"/>
                  <a:pt x="188546" y="63500"/>
                </a:cubicBezTo>
                <a:cubicBezTo>
                  <a:pt x="181720" y="66913"/>
                  <a:pt x="176470" y="73100"/>
                  <a:pt x="169496" y="76200"/>
                </a:cubicBezTo>
                <a:cubicBezTo>
                  <a:pt x="128161" y="94571"/>
                  <a:pt x="111642" y="90696"/>
                  <a:pt x="61546" y="95250"/>
                </a:cubicBezTo>
                <a:cubicBezTo>
                  <a:pt x="0" y="115765"/>
                  <a:pt x="27761" y="92401"/>
                  <a:pt x="29796" y="127000"/>
                </a:cubicBezTo>
                <a:cubicBezTo>
                  <a:pt x="31536" y="156582"/>
                  <a:pt x="29796" y="186267"/>
                  <a:pt x="29796" y="21590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" name="20 Forma libre"/>
          <p:cNvSpPr/>
          <p:nvPr/>
        </p:nvSpPr>
        <p:spPr>
          <a:xfrm>
            <a:off x="5220660" y="4791894"/>
            <a:ext cx="152327" cy="280068"/>
          </a:xfrm>
          <a:custGeom>
            <a:avLst/>
            <a:gdLst>
              <a:gd name="connsiteX0" fmla="*/ 120650 w 152327"/>
              <a:gd name="connsiteY0" fmla="*/ 280068 h 280068"/>
              <a:gd name="connsiteX1" fmla="*/ 127000 w 152327"/>
              <a:gd name="connsiteY1" fmla="*/ 241968 h 280068"/>
              <a:gd name="connsiteX2" fmla="*/ 120650 w 152327"/>
              <a:gd name="connsiteY2" fmla="*/ 203868 h 280068"/>
              <a:gd name="connsiteX3" fmla="*/ 127000 w 152327"/>
              <a:gd name="connsiteY3" fmla="*/ 140368 h 280068"/>
              <a:gd name="connsiteX4" fmla="*/ 127000 w 152327"/>
              <a:gd name="connsiteY4" fmla="*/ 64168 h 280068"/>
              <a:gd name="connsiteX5" fmla="*/ 107950 w 152327"/>
              <a:gd name="connsiteY5" fmla="*/ 51468 h 280068"/>
              <a:gd name="connsiteX6" fmla="*/ 82550 w 152327"/>
              <a:gd name="connsiteY6" fmla="*/ 45118 h 280068"/>
              <a:gd name="connsiteX7" fmla="*/ 63500 w 152327"/>
              <a:gd name="connsiteY7" fmla="*/ 38768 h 280068"/>
              <a:gd name="connsiteX8" fmla="*/ 57150 w 152327"/>
              <a:gd name="connsiteY8" fmla="*/ 13368 h 280068"/>
              <a:gd name="connsiteX9" fmla="*/ 19050 w 152327"/>
              <a:gd name="connsiteY9" fmla="*/ 13368 h 280068"/>
              <a:gd name="connsiteX10" fmla="*/ 0 w 152327"/>
              <a:gd name="connsiteY10" fmla="*/ 38768 h 28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327" h="280068">
                <a:moveTo>
                  <a:pt x="120650" y="280068"/>
                </a:moveTo>
                <a:cubicBezTo>
                  <a:pt x="122767" y="267368"/>
                  <a:pt x="128422" y="254764"/>
                  <a:pt x="127000" y="241968"/>
                </a:cubicBezTo>
                <a:cubicBezTo>
                  <a:pt x="120845" y="186575"/>
                  <a:pt x="102890" y="257149"/>
                  <a:pt x="120650" y="203868"/>
                </a:cubicBezTo>
                <a:cubicBezTo>
                  <a:pt x="122767" y="182701"/>
                  <a:pt x="123765" y="161393"/>
                  <a:pt x="127000" y="140368"/>
                </a:cubicBezTo>
                <a:cubicBezTo>
                  <a:pt x="133042" y="101093"/>
                  <a:pt x="152327" y="133817"/>
                  <a:pt x="127000" y="64168"/>
                </a:cubicBezTo>
                <a:cubicBezTo>
                  <a:pt x="124392" y="56996"/>
                  <a:pt x="114965" y="54474"/>
                  <a:pt x="107950" y="51468"/>
                </a:cubicBezTo>
                <a:cubicBezTo>
                  <a:pt x="99928" y="48030"/>
                  <a:pt x="90941" y="47516"/>
                  <a:pt x="82550" y="45118"/>
                </a:cubicBezTo>
                <a:cubicBezTo>
                  <a:pt x="76114" y="43279"/>
                  <a:pt x="69850" y="40885"/>
                  <a:pt x="63500" y="38768"/>
                </a:cubicBezTo>
                <a:cubicBezTo>
                  <a:pt x="61383" y="30301"/>
                  <a:pt x="62602" y="20183"/>
                  <a:pt x="57150" y="13368"/>
                </a:cubicBezTo>
                <a:cubicBezTo>
                  <a:pt x="46455" y="0"/>
                  <a:pt x="29745" y="9803"/>
                  <a:pt x="19050" y="13368"/>
                </a:cubicBezTo>
                <a:cubicBezTo>
                  <a:pt x="4690" y="34909"/>
                  <a:pt x="11746" y="27022"/>
                  <a:pt x="0" y="38768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" name="21 Forma libre"/>
          <p:cNvSpPr/>
          <p:nvPr/>
        </p:nvSpPr>
        <p:spPr>
          <a:xfrm>
            <a:off x="4494707" y="4315212"/>
            <a:ext cx="739885" cy="496400"/>
          </a:xfrm>
          <a:custGeom>
            <a:avLst/>
            <a:gdLst>
              <a:gd name="connsiteX0" fmla="*/ 738653 w 739885"/>
              <a:gd name="connsiteY0" fmla="*/ 496400 h 496400"/>
              <a:gd name="connsiteX1" fmla="*/ 732303 w 739885"/>
              <a:gd name="connsiteY1" fmla="*/ 413850 h 496400"/>
              <a:gd name="connsiteX2" fmla="*/ 713253 w 739885"/>
              <a:gd name="connsiteY2" fmla="*/ 407500 h 496400"/>
              <a:gd name="connsiteX3" fmla="*/ 687853 w 739885"/>
              <a:gd name="connsiteY3" fmla="*/ 369400 h 496400"/>
              <a:gd name="connsiteX4" fmla="*/ 668803 w 739885"/>
              <a:gd name="connsiteY4" fmla="*/ 356700 h 496400"/>
              <a:gd name="connsiteX5" fmla="*/ 630703 w 739885"/>
              <a:gd name="connsiteY5" fmla="*/ 331300 h 496400"/>
              <a:gd name="connsiteX6" fmla="*/ 592603 w 739885"/>
              <a:gd name="connsiteY6" fmla="*/ 305900 h 496400"/>
              <a:gd name="connsiteX7" fmla="*/ 586253 w 739885"/>
              <a:gd name="connsiteY7" fmla="*/ 286850 h 496400"/>
              <a:gd name="connsiteX8" fmla="*/ 605303 w 739885"/>
              <a:gd name="connsiteY8" fmla="*/ 236050 h 496400"/>
              <a:gd name="connsiteX9" fmla="*/ 510053 w 739885"/>
              <a:gd name="connsiteY9" fmla="*/ 229700 h 496400"/>
              <a:gd name="connsiteX10" fmla="*/ 497353 w 739885"/>
              <a:gd name="connsiteY10" fmla="*/ 210650 h 496400"/>
              <a:gd name="connsiteX11" fmla="*/ 478303 w 739885"/>
              <a:gd name="connsiteY11" fmla="*/ 204300 h 496400"/>
              <a:gd name="connsiteX12" fmla="*/ 402103 w 739885"/>
              <a:gd name="connsiteY12" fmla="*/ 159850 h 496400"/>
              <a:gd name="connsiteX13" fmla="*/ 383053 w 739885"/>
              <a:gd name="connsiteY13" fmla="*/ 153500 h 496400"/>
              <a:gd name="connsiteX14" fmla="*/ 357653 w 739885"/>
              <a:gd name="connsiteY14" fmla="*/ 159850 h 496400"/>
              <a:gd name="connsiteX15" fmla="*/ 338603 w 739885"/>
              <a:gd name="connsiteY15" fmla="*/ 197950 h 496400"/>
              <a:gd name="connsiteX16" fmla="*/ 275103 w 739885"/>
              <a:gd name="connsiteY16" fmla="*/ 191600 h 496400"/>
              <a:gd name="connsiteX17" fmla="*/ 243353 w 739885"/>
              <a:gd name="connsiteY17" fmla="*/ 159850 h 496400"/>
              <a:gd name="connsiteX18" fmla="*/ 198903 w 739885"/>
              <a:gd name="connsiteY18" fmla="*/ 153500 h 496400"/>
              <a:gd name="connsiteX19" fmla="*/ 160803 w 739885"/>
              <a:gd name="connsiteY19" fmla="*/ 140800 h 496400"/>
              <a:gd name="connsiteX20" fmla="*/ 141753 w 739885"/>
              <a:gd name="connsiteY20" fmla="*/ 102700 h 496400"/>
              <a:gd name="connsiteX21" fmla="*/ 129053 w 739885"/>
              <a:gd name="connsiteY21" fmla="*/ 83650 h 496400"/>
              <a:gd name="connsiteX22" fmla="*/ 122703 w 739885"/>
              <a:gd name="connsiteY22" fmla="*/ 51900 h 496400"/>
              <a:gd name="connsiteX23" fmla="*/ 84603 w 739885"/>
              <a:gd name="connsiteY23" fmla="*/ 32850 h 496400"/>
              <a:gd name="connsiteX24" fmla="*/ 46503 w 739885"/>
              <a:gd name="connsiteY24" fmla="*/ 1100 h 496400"/>
              <a:gd name="connsiteX25" fmla="*/ 27453 w 739885"/>
              <a:gd name="connsiteY25" fmla="*/ 7450 h 496400"/>
              <a:gd name="connsiteX26" fmla="*/ 2053 w 739885"/>
              <a:gd name="connsiteY26" fmla="*/ 20150 h 49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9885" h="496400">
                <a:moveTo>
                  <a:pt x="738653" y="496400"/>
                </a:moveTo>
                <a:cubicBezTo>
                  <a:pt x="736536" y="468883"/>
                  <a:pt x="739885" y="440386"/>
                  <a:pt x="732303" y="413850"/>
                </a:cubicBezTo>
                <a:cubicBezTo>
                  <a:pt x="730464" y="407414"/>
                  <a:pt x="717986" y="412233"/>
                  <a:pt x="713253" y="407500"/>
                </a:cubicBezTo>
                <a:cubicBezTo>
                  <a:pt x="702460" y="396707"/>
                  <a:pt x="700553" y="377867"/>
                  <a:pt x="687853" y="369400"/>
                </a:cubicBezTo>
                <a:cubicBezTo>
                  <a:pt x="681503" y="365167"/>
                  <a:pt x="674666" y="361586"/>
                  <a:pt x="668803" y="356700"/>
                </a:cubicBezTo>
                <a:cubicBezTo>
                  <a:pt x="601160" y="300330"/>
                  <a:pt x="690964" y="364778"/>
                  <a:pt x="630703" y="331300"/>
                </a:cubicBezTo>
                <a:cubicBezTo>
                  <a:pt x="617360" y="323887"/>
                  <a:pt x="592603" y="305900"/>
                  <a:pt x="592603" y="305900"/>
                </a:cubicBezTo>
                <a:cubicBezTo>
                  <a:pt x="590486" y="299550"/>
                  <a:pt x="586253" y="293543"/>
                  <a:pt x="586253" y="286850"/>
                </a:cubicBezTo>
                <a:cubicBezTo>
                  <a:pt x="586253" y="259387"/>
                  <a:pt x="592165" y="255758"/>
                  <a:pt x="605303" y="236050"/>
                </a:cubicBezTo>
                <a:cubicBezTo>
                  <a:pt x="573553" y="233933"/>
                  <a:pt x="541028" y="236988"/>
                  <a:pt x="510053" y="229700"/>
                </a:cubicBezTo>
                <a:cubicBezTo>
                  <a:pt x="502624" y="227952"/>
                  <a:pt x="503312" y="215418"/>
                  <a:pt x="497353" y="210650"/>
                </a:cubicBezTo>
                <a:cubicBezTo>
                  <a:pt x="492126" y="206469"/>
                  <a:pt x="484653" y="206417"/>
                  <a:pt x="478303" y="204300"/>
                </a:cubicBezTo>
                <a:cubicBezTo>
                  <a:pt x="443437" y="152001"/>
                  <a:pt x="468049" y="168093"/>
                  <a:pt x="402103" y="159850"/>
                </a:cubicBezTo>
                <a:cubicBezTo>
                  <a:pt x="395753" y="157733"/>
                  <a:pt x="389746" y="153500"/>
                  <a:pt x="383053" y="153500"/>
                </a:cubicBezTo>
                <a:cubicBezTo>
                  <a:pt x="374326" y="153500"/>
                  <a:pt x="364915" y="155009"/>
                  <a:pt x="357653" y="159850"/>
                </a:cubicBezTo>
                <a:cubicBezTo>
                  <a:pt x="347102" y="166884"/>
                  <a:pt x="342225" y="187083"/>
                  <a:pt x="338603" y="197950"/>
                </a:cubicBezTo>
                <a:cubicBezTo>
                  <a:pt x="317436" y="195833"/>
                  <a:pt x="295830" y="196383"/>
                  <a:pt x="275103" y="191600"/>
                </a:cubicBezTo>
                <a:cubicBezTo>
                  <a:pt x="217868" y="178392"/>
                  <a:pt x="292121" y="181525"/>
                  <a:pt x="243353" y="159850"/>
                </a:cubicBezTo>
                <a:cubicBezTo>
                  <a:pt x="229676" y="153771"/>
                  <a:pt x="213720" y="155617"/>
                  <a:pt x="198903" y="153500"/>
                </a:cubicBezTo>
                <a:cubicBezTo>
                  <a:pt x="186203" y="149267"/>
                  <a:pt x="168229" y="151939"/>
                  <a:pt x="160803" y="140800"/>
                </a:cubicBezTo>
                <a:cubicBezTo>
                  <a:pt x="124407" y="86205"/>
                  <a:pt x="168043" y="155280"/>
                  <a:pt x="141753" y="102700"/>
                </a:cubicBezTo>
                <a:cubicBezTo>
                  <a:pt x="138340" y="95874"/>
                  <a:pt x="133286" y="90000"/>
                  <a:pt x="129053" y="83650"/>
                </a:cubicBezTo>
                <a:cubicBezTo>
                  <a:pt x="126936" y="73067"/>
                  <a:pt x="128058" y="61271"/>
                  <a:pt x="122703" y="51900"/>
                </a:cubicBezTo>
                <a:cubicBezTo>
                  <a:pt x="116910" y="41763"/>
                  <a:pt x="94381" y="36109"/>
                  <a:pt x="84603" y="32850"/>
                </a:cubicBezTo>
                <a:cubicBezTo>
                  <a:pt x="78882" y="27129"/>
                  <a:pt x="57112" y="2868"/>
                  <a:pt x="46503" y="1100"/>
                </a:cubicBezTo>
                <a:cubicBezTo>
                  <a:pt x="39901" y="0"/>
                  <a:pt x="33889" y="5611"/>
                  <a:pt x="27453" y="7450"/>
                </a:cubicBezTo>
                <a:cubicBezTo>
                  <a:pt x="0" y="15294"/>
                  <a:pt x="2053" y="4835"/>
                  <a:pt x="2053" y="2015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3" name="22 Forma libre"/>
          <p:cNvSpPr/>
          <p:nvPr/>
        </p:nvSpPr>
        <p:spPr>
          <a:xfrm>
            <a:off x="3982410" y="2519262"/>
            <a:ext cx="874183" cy="1797631"/>
          </a:xfrm>
          <a:custGeom>
            <a:avLst/>
            <a:gdLst>
              <a:gd name="connsiteX0" fmla="*/ 508000 w 874183"/>
              <a:gd name="connsiteY0" fmla="*/ 1797050 h 1797631"/>
              <a:gd name="connsiteX1" fmla="*/ 558800 w 874183"/>
              <a:gd name="connsiteY1" fmla="*/ 1790700 h 1797631"/>
              <a:gd name="connsiteX2" fmla="*/ 565150 w 874183"/>
              <a:gd name="connsiteY2" fmla="*/ 1771650 h 1797631"/>
              <a:gd name="connsiteX3" fmla="*/ 603250 w 874183"/>
              <a:gd name="connsiteY3" fmla="*/ 1714500 h 1797631"/>
              <a:gd name="connsiteX4" fmla="*/ 615950 w 874183"/>
              <a:gd name="connsiteY4" fmla="*/ 1695450 h 1797631"/>
              <a:gd name="connsiteX5" fmla="*/ 622300 w 874183"/>
              <a:gd name="connsiteY5" fmla="*/ 1676400 h 1797631"/>
              <a:gd name="connsiteX6" fmla="*/ 692150 w 874183"/>
              <a:gd name="connsiteY6" fmla="*/ 1670050 h 1797631"/>
              <a:gd name="connsiteX7" fmla="*/ 711200 w 874183"/>
              <a:gd name="connsiteY7" fmla="*/ 1651000 h 1797631"/>
              <a:gd name="connsiteX8" fmla="*/ 717550 w 874183"/>
              <a:gd name="connsiteY8" fmla="*/ 1631950 h 1797631"/>
              <a:gd name="connsiteX9" fmla="*/ 736600 w 874183"/>
              <a:gd name="connsiteY9" fmla="*/ 1619250 h 1797631"/>
              <a:gd name="connsiteX10" fmla="*/ 774700 w 874183"/>
              <a:gd name="connsiteY10" fmla="*/ 1587500 h 1797631"/>
              <a:gd name="connsiteX11" fmla="*/ 787400 w 874183"/>
              <a:gd name="connsiteY11" fmla="*/ 1568450 h 1797631"/>
              <a:gd name="connsiteX12" fmla="*/ 806450 w 874183"/>
              <a:gd name="connsiteY12" fmla="*/ 1524000 h 1797631"/>
              <a:gd name="connsiteX13" fmla="*/ 825500 w 874183"/>
              <a:gd name="connsiteY13" fmla="*/ 1517650 h 1797631"/>
              <a:gd name="connsiteX14" fmla="*/ 863600 w 874183"/>
              <a:gd name="connsiteY14" fmla="*/ 1492250 h 1797631"/>
              <a:gd name="connsiteX15" fmla="*/ 831850 w 874183"/>
              <a:gd name="connsiteY15" fmla="*/ 1460500 h 1797631"/>
              <a:gd name="connsiteX16" fmla="*/ 819150 w 874183"/>
              <a:gd name="connsiteY16" fmla="*/ 1441450 h 1797631"/>
              <a:gd name="connsiteX17" fmla="*/ 781050 w 874183"/>
              <a:gd name="connsiteY17" fmla="*/ 1416050 h 1797631"/>
              <a:gd name="connsiteX18" fmla="*/ 762000 w 874183"/>
              <a:gd name="connsiteY18" fmla="*/ 1397000 h 1797631"/>
              <a:gd name="connsiteX19" fmla="*/ 755650 w 874183"/>
              <a:gd name="connsiteY19" fmla="*/ 1358900 h 1797631"/>
              <a:gd name="connsiteX20" fmla="*/ 698500 w 874183"/>
              <a:gd name="connsiteY20" fmla="*/ 1308100 h 1797631"/>
              <a:gd name="connsiteX21" fmla="*/ 666750 w 874183"/>
              <a:gd name="connsiteY21" fmla="*/ 1301750 h 1797631"/>
              <a:gd name="connsiteX22" fmla="*/ 647700 w 874183"/>
              <a:gd name="connsiteY22" fmla="*/ 1295400 h 1797631"/>
              <a:gd name="connsiteX23" fmla="*/ 622300 w 874183"/>
              <a:gd name="connsiteY23" fmla="*/ 1238250 h 1797631"/>
              <a:gd name="connsiteX24" fmla="*/ 584200 w 874183"/>
              <a:gd name="connsiteY24" fmla="*/ 1225550 h 1797631"/>
              <a:gd name="connsiteX25" fmla="*/ 508000 w 874183"/>
              <a:gd name="connsiteY25" fmla="*/ 1212850 h 1797631"/>
              <a:gd name="connsiteX26" fmla="*/ 495300 w 874183"/>
              <a:gd name="connsiteY26" fmla="*/ 1193800 h 1797631"/>
              <a:gd name="connsiteX27" fmla="*/ 476250 w 874183"/>
              <a:gd name="connsiteY27" fmla="*/ 1174750 h 1797631"/>
              <a:gd name="connsiteX28" fmla="*/ 450850 w 874183"/>
              <a:gd name="connsiteY28" fmla="*/ 1066800 h 1797631"/>
              <a:gd name="connsiteX29" fmla="*/ 425450 w 874183"/>
              <a:gd name="connsiteY29" fmla="*/ 1028700 h 1797631"/>
              <a:gd name="connsiteX30" fmla="*/ 412750 w 874183"/>
              <a:gd name="connsiteY30" fmla="*/ 1009650 h 1797631"/>
              <a:gd name="connsiteX31" fmla="*/ 412750 w 874183"/>
              <a:gd name="connsiteY31" fmla="*/ 895350 h 1797631"/>
              <a:gd name="connsiteX32" fmla="*/ 393700 w 874183"/>
              <a:gd name="connsiteY32" fmla="*/ 876300 h 1797631"/>
              <a:gd name="connsiteX33" fmla="*/ 368300 w 874183"/>
              <a:gd name="connsiteY33" fmla="*/ 838200 h 1797631"/>
              <a:gd name="connsiteX34" fmla="*/ 330200 w 874183"/>
              <a:gd name="connsiteY34" fmla="*/ 806450 h 1797631"/>
              <a:gd name="connsiteX35" fmla="*/ 298450 w 874183"/>
              <a:gd name="connsiteY35" fmla="*/ 749300 h 1797631"/>
              <a:gd name="connsiteX36" fmla="*/ 285750 w 874183"/>
              <a:gd name="connsiteY36" fmla="*/ 730250 h 1797631"/>
              <a:gd name="connsiteX37" fmla="*/ 279400 w 874183"/>
              <a:gd name="connsiteY37" fmla="*/ 698500 h 1797631"/>
              <a:gd name="connsiteX38" fmla="*/ 171450 w 874183"/>
              <a:gd name="connsiteY38" fmla="*/ 692150 h 1797631"/>
              <a:gd name="connsiteX39" fmla="*/ 177800 w 874183"/>
              <a:gd name="connsiteY39" fmla="*/ 590550 h 1797631"/>
              <a:gd name="connsiteX40" fmla="*/ 203200 w 874183"/>
              <a:gd name="connsiteY40" fmla="*/ 552450 h 1797631"/>
              <a:gd name="connsiteX41" fmla="*/ 209550 w 874183"/>
              <a:gd name="connsiteY41" fmla="*/ 533400 h 1797631"/>
              <a:gd name="connsiteX42" fmla="*/ 228600 w 874183"/>
              <a:gd name="connsiteY42" fmla="*/ 520700 h 1797631"/>
              <a:gd name="connsiteX43" fmla="*/ 234950 w 874183"/>
              <a:gd name="connsiteY43" fmla="*/ 501650 h 1797631"/>
              <a:gd name="connsiteX44" fmla="*/ 247650 w 874183"/>
              <a:gd name="connsiteY44" fmla="*/ 425450 h 1797631"/>
              <a:gd name="connsiteX45" fmla="*/ 222250 w 874183"/>
              <a:gd name="connsiteY45" fmla="*/ 381000 h 1797631"/>
              <a:gd name="connsiteX46" fmla="*/ 196850 w 874183"/>
              <a:gd name="connsiteY46" fmla="*/ 374650 h 1797631"/>
              <a:gd name="connsiteX47" fmla="*/ 152400 w 874183"/>
              <a:gd name="connsiteY47" fmla="*/ 323850 h 1797631"/>
              <a:gd name="connsiteX48" fmla="*/ 139700 w 874183"/>
              <a:gd name="connsiteY48" fmla="*/ 304800 h 1797631"/>
              <a:gd name="connsiteX49" fmla="*/ 120650 w 874183"/>
              <a:gd name="connsiteY49" fmla="*/ 241300 h 1797631"/>
              <a:gd name="connsiteX50" fmla="*/ 114300 w 874183"/>
              <a:gd name="connsiteY50" fmla="*/ 222250 h 1797631"/>
              <a:gd name="connsiteX51" fmla="*/ 107950 w 874183"/>
              <a:gd name="connsiteY51" fmla="*/ 203200 h 1797631"/>
              <a:gd name="connsiteX52" fmla="*/ 95250 w 874183"/>
              <a:gd name="connsiteY52" fmla="*/ 184150 h 1797631"/>
              <a:gd name="connsiteX53" fmla="*/ 82550 w 874183"/>
              <a:gd name="connsiteY53" fmla="*/ 133350 h 1797631"/>
              <a:gd name="connsiteX54" fmla="*/ 69850 w 874183"/>
              <a:gd name="connsiteY54" fmla="*/ 114300 h 1797631"/>
              <a:gd name="connsiteX55" fmla="*/ 63500 w 874183"/>
              <a:gd name="connsiteY55" fmla="*/ 95250 h 1797631"/>
              <a:gd name="connsiteX56" fmla="*/ 44450 w 874183"/>
              <a:gd name="connsiteY56" fmla="*/ 76200 h 1797631"/>
              <a:gd name="connsiteX57" fmla="*/ 12700 w 874183"/>
              <a:gd name="connsiteY57" fmla="*/ 19050 h 1797631"/>
              <a:gd name="connsiteX58" fmla="*/ 0 w 874183"/>
              <a:gd name="connsiteY58" fmla="*/ 0 h 17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874183" h="1797631">
                <a:moveTo>
                  <a:pt x="508000" y="1797050"/>
                </a:moveTo>
                <a:cubicBezTo>
                  <a:pt x="524933" y="1794933"/>
                  <a:pt x="543206" y="1797631"/>
                  <a:pt x="558800" y="1790700"/>
                </a:cubicBezTo>
                <a:cubicBezTo>
                  <a:pt x="564917" y="1787982"/>
                  <a:pt x="561899" y="1777501"/>
                  <a:pt x="565150" y="1771650"/>
                </a:cubicBezTo>
                <a:lnTo>
                  <a:pt x="603250" y="1714500"/>
                </a:lnTo>
                <a:cubicBezTo>
                  <a:pt x="607483" y="1708150"/>
                  <a:pt x="613537" y="1702690"/>
                  <a:pt x="615950" y="1695450"/>
                </a:cubicBezTo>
                <a:cubicBezTo>
                  <a:pt x="618067" y="1689100"/>
                  <a:pt x="615950" y="1678517"/>
                  <a:pt x="622300" y="1676400"/>
                </a:cubicBezTo>
                <a:cubicBezTo>
                  <a:pt x="644480" y="1669007"/>
                  <a:pt x="668867" y="1672167"/>
                  <a:pt x="692150" y="1670050"/>
                </a:cubicBezTo>
                <a:cubicBezTo>
                  <a:pt x="698500" y="1663700"/>
                  <a:pt x="706219" y="1658472"/>
                  <a:pt x="711200" y="1651000"/>
                </a:cubicBezTo>
                <a:cubicBezTo>
                  <a:pt x="714913" y="1645431"/>
                  <a:pt x="713369" y="1637177"/>
                  <a:pt x="717550" y="1631950"/>
                </a:cubicBezTo>
                <a:cubicBezTo>
                  <a:pt x="722318" y="1625991"/>
                  <a:pt x="730737" y="1624136"/>
                  <a:pt x="736600" y="1619250"/>
                </a:cubicBezTo>
                <a:cubicBezTo>
                  <a:pt x="785493" y="1578506"/>
                  <a:pt x="727402" y="1619032"/>
                  <a:pt x="774700" y="1587500"/>
                </a:cubicBezTo>
                <a:cubicBezTo>
                  <a:pt x="778933" y="1581150"/>
                  <a:pt x="784394" y="1575465"/>
                  <a:pt x="787400" y="1568450"/>
                </a:cubicBezTo>
                <a:cubicBezTo>
                  <a:pt x="795358" y="1549882"/>
                  <a:pt x="789122" y="1537863"/>
                  <a:pt x="806450" y="1524000"/>
                </a:cubicBezTo>
                <a:cubicBezTo>
                  <a:pt x="811677" y="1519819"/>
                  <a:pt x="819649" y="1520901"/>
                  <a:pt x="825500" y="1517650"/>
                </a:cubicBezTo>
                <a:cubicBezTo>
                  <a:pt x="838843" y="1510237"/>
                  <a:pt x="863600" y="1492250"/>
                  <a:pt x="863600" y="1492250"/>
                </a:cubicBezTo>
                <a:cubicBezTo>
                  <a:pt x="829733" y="1441450"/>
                  <a:pt x="874183" y="1502833"/>
                  <a:pt x="831850" y="1460500"/>
                </a:cubicBezTo>
                <a:cubicBezTo>
                  <a:pt x="826454" y="1455104"/>
                  <a:pt x="824893" y="1446476"/>
                  <a:pt x="819150" y="1441450"/>
                </a:cubicBezTo>
                <a:cubicBezTo>
                  <a:pt x="807663" y="1431399"/>
                  <a:pt x="791843" y="1426843"/>
                  <a:pt x="781050" y="1416050"/>
                </a:cubicBezTo>
                <a:lnTo>
                  <a:pt x="762000" y="1397000"/>
                </a:lnTo>
                <a:cubicBezTo>
                  <a:pt x="759883" y="1384300"/>
                  <a:pt x="762137" y="1370021"/>
                  <a:pt x="755650" y="1358900"/>
                </a:cubicBezTo>
                <a:cubicBezTo>
                  <a:pt x="752774" y="1353970"/>
                  <a:pt x="715234" y="1314375"/>
                  <a:pt x="698500" y="1308100"/>
                </a:cubicBezTo>
                <a:cubicBezTo>
                  <a:pt x="688394" y="1304310"/>
                  <a:pt x="677221" y="1304368"/>
                  <a:pt x="666750" y="1301750"/>
                </a:cubicBezTo>
                <a:cubicBezTo>
                  <a:pt x="660256" y="1300127"/>
                  <a:pt x="654050" y="1297517"/>
                  <a:pt x="647700" y="1295400"/>
                </a:cubicBezTo>
                <a:cubicBezTo>
                  <a:pt x="645593" y="1289079"/>
                  <a:pt x="635011" y="1246194"/>
                  <a:pt x="622300" y="1238250"/>
                </a:cubicBezTo>
                <a:cubicBezTo>
                  <a:pt x="610948" y="1231155"/>
                  <a:pt x="597327" y="1228175"/>
                  <a:pt x="584200" y="1225550"/>
                </a:cubicBezTo>
                <a:cubicBezTo>
                  <a:pt x="537774" y="1216265"/>
                  <a:pt x="563134" y="1220726"/>
                  <a:pt x="508000" y="1212850"/>
                </a:cubicBezTo>
                <a:cubicBezTo>
                  <a:pt x="503767" y="1206500"/>
                  <a:pt x="500186" y="1199663"/>
                  <a:pt x="495300" y="1193800"/>
                </a:cubicBezTo>
                <a:cubicBezTo>
                  <a:pt x="489551" y="1186901"/>
                  <a:pt x="478198" y="1183516"/>
                  <a:pt x="476250" y="1174750"/>
                </a:cubicBezTo>
                <a:cubicBezTo>
                  <a:pt x="450608" y="1059362"/>
                  <a:pt x="500881" y="1100154"/>
                  <a:pt x="450850" y="1066800"/>
                </a:cubicBezTo>
                <a:lnTo>
                  <a:pt x="425450" y="1028700"/>
                </a:lnTo>
                <a:lnTo>
                  <a:pt x="412750" y="1009650"/>
                </a:lnTo>
                <a:cubicBezTo>
                  <a:pt x="415427" y="980201"/>
                  <a:pt x="425625" y="927538"/>
                  <a:pt x="412750" y="895350"/>
                </a:cubicBezTo>
                <a:cubicBezTo>
                  <a:pt x="409415" y="887012"/>
                  <a:pt x="399213" y="883389"/>
                  <a:pt x="393700" y="876300"/>
                </a:cubicBezTo>
                <a:cubicBezTo>
                  <a:pt x="384329" y="864252"/>
                  <a:pt x="381000" y="846667"/>
                  <a:pt x="368300" y="838200"/>
                </a:cubicBezTo>
                <a:cubicBezTo>
                  <a:pt x="341778" y="820519"/>
                  <a:pt x="354646" y="830896"/>
                  <a:pt x="330200" y="806450"/>
                </a:cubicBezTo>
                <a:cubicBezTo>
                  <a:pt x="319023" y="772920"/>
                  <a:pt x="327563" y="792969"/>
                  <a:pt x="298450" y="749300"/>
                </a:cubicBezTo>
                <a:lnTo>
                  <a:pt x="285750" y="730250"/>
                </a:lnTo>
                <a:cubicBezTo>
                  <a:pt x="283633" y="719667"/>
                  <a:pt x="289639" y="701913"/>
                  <a:pt x="279400" y="698500"/>
                </a:cubicBezTo>
                <a:cubicBezTo>
                  <a:pt x="245204" y="687101"/>
                  <a:pt x="196154" y="718398"/>
                  <a:pt x="171450" y="692150"/>
                </a:cubicBezTo>
                <a:cubicBezTo>
                  <a:pt x="148194" y="667440"/>
                  <a:pt x="170280" y="623639"/>
                  <a:pt x="177800" y="590550"/>
                </a:cubicBezTo>
                <a:cubicBezTo>
                  <a:pt x="181183" y="575666"/>
                  <a:pt x="198373" y="566930"/>
                  <a:pt x="203200" y="552450"/>
                </a:cubicBezTo>
                <a:cubicBezTo>
                  <a:pt x="205317" y="546100"/>
                  <a:pt x="205369" y="538627"/>
                  <a:pt x="209550" y="533400"/>
                </a:cubicBezTo>
                <a:cubicBezTo>
                  <a:pt x="214318" y="527441"/>
                  <a:pt x="222250" y="524933"/>
                  <a:pt x="228600" y="520700"/>
                </a:cubicBezTo>
                <a:cubicBezTo>
                  <a:pt x="230717" y="514350"/>
                  <a:pt x="233850" y="508252"/>
                  <a:pt x="234950" y="501650"/>
                </a:cubicBezTo>
                <a:cubicBezTo>
                  <a:pt x="249128" y="416580"/>
                  <a:pt x="232763" y="470111"/>
                  <a:pt x="247650" y="425450"/>
                </a:cubicBezTo>
                <a:cubicBezTo>
                  <a:pt x="245453" y="421055"/>
                  <a:pt x="228982" y="385488"/>
                  <a:pt x="222250" y="381000"/>
                </a:cubicBezTo>
                <a:cubicBezTo>
                  <a:pt x="214988" y="376159"/>
                  <a:pt x="205317" y="376767"/>
                  <a:pt x="196850" y="374650"/>
                </a:cubicBezTo>
                <a:cubicBezTo>
                  <a:pt x="165100" y="353483"/>
                  <a:pt x="182033" y="368300"/>
                  <a:pt x="152400" y="323850"/>
                </a:cubicBezTo>
                <a:lnTo>
                  <a:pt x="139700" y="304800"/>
                </a:lnTo>
                <a:cubicBezTo>
                  <a:pt x="130103" y="266413"/>
                  <a:pt x="136110" y="287679"/>
                  <a:pt x="120650" y="241300"/>
                </a:cubicBezTo>
                <a:lnTo>
                  <a:pt x="114300" y="222250"/>
                </a:lnTo>
                <a:cubicBezTo>
                  <a:pt x="112183" y="215900"/>
                  <a:pt x="111663" y="208769"/>
                  <a:pt x="107950" y="203200"/>
                </a:cubicBezTo>
                <a:lnTo>
                  <a:pt x="95250" y="184150"/>
                </a:lnTo>
                <a:cubicBezTo>
                  <a:pt x="92835" y="172074"/>
                  <a:pt x="89059" y="146367"/>
                  <a:pt x="82550" y="133350"/>
                </a:cubicBezTo>
                <a:cubicBezTo>
                  <a:pt x="79137" y="126524"/>
                  <a:pt x="73263" y="121126"/>
                  <a:pt x="69850" y="114300"/>
                </a:cubicBezTo>
                <a:cubicBezTo>
                  <a:pt x="66857" y="108313"/>
                  <a:pt x="67213" y="100819"/>
                  <a:pt x="63500" y="95250"/>
                </a:cubicBezTo>
                <a:cubicBezTo>
                  <a:pt x="58519" y="87778"/>
                  <a:pt x="50800" y="82550"/>
                  <a:pt x="44450" y="76200"/>
                </a:cubicBezTo>
                <a:cubicBezTo>
                  <a:pt x="33273" y="42670"/>
                  <a:pt x="41813" y="62719"/>
                  <a:pt x="12700" y="19050"/>
                </a:cubicBezTo>
                <a:lnTo>
                  <a:pt x="0" y="0"/>
                </a:ln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5620710" y="4759236"/>
            <a:ext cx="1358274" cy="307777"/>
            <a:chOff x="4552950" y="5072074"/>
            <a:chExt cx="1358274" cy="307777"/>
          </a:xfrm>
        </p:grpSpPr>
        <p:sp>
          <p:nvSpPr>
            <p:cNvPr id="25" name="24 CuadroTexto"/>
            <p:cNvSpPr txBox="1"/>
            <p:nvPr/>
          </p:nvSpPr>
          <p:spPr>
            <a:xfrm>
              <a:off x="4643438" y="5072074"/>
              <a:ext cx="12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San Luis Potosí</a:t>
              </a:r>
              <a:endParaRPr lang="es-MX" sz="1400" dirty="0">
                <a:solidFill>
                  <a:schemeClr val="bg1"/>
                </a:solidFill>
              </a:endParaRPr>
            </a:p>
          </p:txBody>
        </p:sp>
        <p:pic>
          <p:nvPicPr>
            <p:cNvPr id="26" name="25 Imagen" descr="LOGO CAMINO REAL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</a:blip>
            <a:srcRect l="5434" t="5476" r="4003" b="6906"/>
            <a:stretch>
              <a:fillRect/>
            </a:stretch>
          </p:blipFill>
          <p:spPr>
            <a:xfrm>
              <a:off x="4552950" y="5195900"/>
              <a:ext cx="142876" cy="137161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7" name="26 Grupo"/>
          <p:cNvGrpSpPr/>
          <p:nvPr/>
        </p:nvGrpSpPr>
        <p:grpSpPr>
          <a:xfrm>
            <a:off x="3639496" y="4818077"/>
            <a:ext cx="1785950" cy="669925"/>
            <a:chOff x="3501382" y="4843374"/>
            <a:chExt cx="1785950" cy="669925"/>
          </a:xfrm>
        </p:grpSpPr>
        <p:grpSp>
          <p:nvGrpSpPr>
            <p:cNvPr id="28" name="51 Grupo"/>
            <p:cNvGrpSpPr/>
            <p:nvPr/>
          </p:nvGrpSpPr>
          <p:grpSpPr>
            <a:xfrm>
              <a:off x="3949060" y="5029313"/>
              <a:ext cx="1338272" cy="307777"/>
              <a:chOff x="3019414" y="5329451"/>
              <a:chExt cx="1338272" cy="307777"/>
            </a:xfrm>
          </p:grpSpPr>
          <p:sp>
            <p:nvSpPr>
              <p:cNvPr id="30" name="29 CuadroTexto"/>
              <p:cNvSpPr txBox="1"/>
              <p:nvPr/>
            </p:nvSpPr>
            <p:spPr>
              <a:xfrm>
                <a:off x="3019414" y="5329451"/>
                <a:ext cx="1285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smtClean="0">
                    <a:solidFill>
                      <a:schemeClr val="bg1"/>
                    </a:solidFill>
                  </a:rPr>
                  <a:t>Aguascalientes</a:t>
                </a:r>
                <a:endParaRPr lang="es-MX" sz="1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1" name="30 Imagen" descr="LOGO CAMINO REAL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3F3F3"/>
                  </a:clrFrom>
                  <a:clrTo>
                    <a:srgbClr val="F3F3F3">
                      <a:alpha val="0"/>
                    </a:srgbClr>
                  </a:clrTo>
                </a:clrChange>
              </a:blip>
              <a:srcRect l="5434" t="5476" r="4003" b="6906"/>
              <a:stretch>
                <a:fillRect/>
              </a:stretch>
            </p:blipFill>
            <p:spPr>
              <a:xfrm>
                <a:off x="4214810" y="5429264"/>
                <a:ext cx="142876" cy="137161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29" name="Picture 9" descr="C:\Users\Anita\Desktop\CONAGO Dgo Dic 2009\iconos\Aguascalientes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1382" y="4843374"/>
              <a:ext cx="596900" cy="669925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32" name="31 Grupo"/>
          <p:cNvGrpSpPr/>
          <p:nvPr/>
        </p:nvGrpSpPr>
        <p:grpSpPr>
          <a:xfrm>
            <a:off x="5552447" y="5086581"/>
            <a:ext cx="1362506" cy="576262"/>
            <a:chOff x="5430208" y="5083406"/>
            <a:chExt cx="1362506" cy="576262"/>
          </a:xfrm>
        </p:grpSpPr>
        <p:grpSp>
          <p:nvGrpSpPr>
            <p:cNvPr id="33" name="48 Grupo"/>
            <p:cNvGrpSpPr/>
            <p:nvPr/>
          </p:nvGrpSpPr>
          <p:grpSpPr>
            <a:xfrm>
              <a:off x="5430208" y="5253904"/>
              <a:ext cx="1165868" cy="369573"/>
              <a:chOff x="4500562" y="5554042"/>
              <a:chExt cx="1165868" cy="369573"/>
            </a:xfrm>
          </p:grpSpPr>
          <p:sp>
            <p:nvSpPr>
              <p:cNvPr id="35" name="34 CuadroTexto"/>
              <p:cNvSpPr txBox="1"/>
              <p:nvPr/>
            </p:nvSpPr>
            <p:spPr>
              <a:xfrm>
                <a:off x="4541520" y="5554042"/>
                <a:ext cx="112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smtClean="0">
                    <a:solidFill>
                      <a:schemeClr val="bg1"/>
                    </a:solidFill>
                  </a:rPr>
                  <a:t>Guanajuato</a:t>
                </a:r>
                <a:endParaRPr lang="es-MX" sz="1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6" name="35 Imagen" descr="LOGO CAMINO REAL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3F3F3"/>
                  </a:clrFrom>
                  <a:clrTo>
                    <a:srgbClr val="F3F3F3">
                      <a:alpha val="0"/>
                    </a:srgbClr>
                  </a:clrTo>
                </a:clrChange>
              </a:blip>
              <a:srcRect l="5434" t="5476" r="4003" b="6906"/>
              <a:stretch>
                <a:fillRect/>
              </a:stretch>
            </p:blipFill>
            <p:spPr>
              <a:xfrm>
                <a:off x="4500562" y="5786454"/>
                <a:ext cx="142876" cy="137161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34" name="Picture 10" descr="C:\Users\Anita\Desktop\CONAGO Dgo Dic 2009\iconos\Sn Miguel El Grand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43662" y="5083406"/>
              <a:ext cx="449052" cy="576262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7" name="36 Grupo"/>
          <p:cNvGrpSpPr/>
          <p:nvPr/>
        </p:nvGrpSpPr>
        <p:grpSpPr>
          <a:xfrm>
            <a:off x="4005259" y="4486283"/>
            <a:ext cx="1304934" cy="452437"/>
            <a:chOff x="3839522" y="4471896"/>
            <a:chExt cx="1304934" cy="452437"/>
          </a:xfrm>
        </p:grpSpPr>
        <p:grpSp>
          <p:nvGrpSpPr>
            <p:cNvPr id="38" name="53 Grupo"/>
            <p:cNvGrpSpPr/>
            <p:nvPr/>
          </p:nvGrpSpPr>
          <p:grpSpPr>
            <a:xfrm>
              <a:off x="4144324" y="4616359"/>
              <a:ext cx="1000132" cy="307777"/>
              <a:chOff x="3214678" y="4916497"/>
              <a:chExt cx="1000132" cy="307777"/>
            </a:xfrm>
          </p:grpSpPr>
          <p:sp>
            <p:nvSpPr>
              <p:cNvPr id="40" name="19 CuadroTexto"/>
              <p:cNvSpPr txBox="1"/>
              <p:nvPr/>
            </p:nvSpPr>
            <p:spPr>
              <a:xfrm>
                <a:off x="3214678" y="4916497"/>
                <a:ext cx="10001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smtClean="0">
                    <a:solidFill>
                      <a:schemeClr val="bg1"/>
                    </a:solidFill>
                  </a:rPr>
                  <a:t>Zacatecas</a:t>
                </a:r>
                <a:endParaRPr lang="es-MX" sz="1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1" name="40 Imagen" descr="LOGO CAMINO REAL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3F3F3"/>
                  </a:clrFrom>
                  <a:clrTo>
                    <a:srgbClr val="F3F3F3">
                      <a:alpha val="0"/>
                    </a:srgbClr>
                  </a:clrTo>
                </a:clrChange>
              </a:blip>
              <a:srcRect l="5434" t="5476" r="4003" b="6906"/>
              <a:stretch>
                <a:fillRect/>
              </a:stretch>
            </p:blipFill>
            <p:spPr>
              <a:xfrm>
                <a:off x="4070982" y="5015022"/>
                <a:ext cx="142876" cy="137161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39" name="Picture 11" descr="C:\Users\Anita\Desktop\CONAGO Dgo Dic 2009\iconos\Zacatecas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39522" y="4471896"/>
              <a:ext cx="497680" cy="452437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42" name="41 Grupo"/>
          <p:cNvGrpSpPr/>
          <p:nvPr/>
        </p:nvGrpSpPr>
        <p:grpSpPr>
          <a:xfrm>
            <a:off x="4433887" y="3658275"/>
            <a:ext cx="1633549" cy="829595"/>
            <a:chOff x="4296725" y="3626420"/>
            <a:chExt cx="1633549" cy="829595"/>
          </a:xfrm>
        </p:grpSpPr>
        <p:grpSp>
          <p:nvGrpSpPr>
            <p:cNvPr id="43" name="54 Grupo"/>
            <p:cNvGrpSpPr/>
            <p:nvPr/>
          </p:nvGrpSpPr>
          <p:grpSpPr>
            <a:xfrm>
              <a:off x="4296725" y="4138519"/>
              <a:ext cx="1181109" cy="307777"/>
              <a:chOff x="3367079" y="4438657"/>
              <a:chExt cx="1181109" cy="307777"/>
            </a:xfrm>
          </p:grpSpPr>
          <p:sp>
            <p:nvSpPr>
              <p:cNvPr id="45" name="44 CuadroTexto"/>
              <p:cNvSpPr txBox="1"/>
              <p:nvPr/>
            </p:nvSpPr>
            <p:spPr>
              <a:xfrm>
                <a:off x="3548056" y="4438657"/>
                <a:ext cx="10001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smtClean="0">
                    <a:solidFill>
                      <a:schemeClr val="bg1"/>
                    </a:solidFill>
                  </a:rPr>
                  <a:t>Durango</a:t>
                </a:r>
              </a:p>
            </p:txBody>
          </p:sp>
          <p:pic>
            <p:nvPicPr>
              <p:cNvPr id="46" name="31 Imagen" descr="LOGO CAMINO REAL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3F3F3"/>
                  </a:clrFrom>
                  <a:clrTo>
                    <a:srgbClr val="F3F3F3">
                      <a:alpha val="0"/>
                    </a:srgbClr>
                  </a:clrTo>
                </a:clrChange>
              </a:blip>
              <a:srcRect l="5434" t="5476" r="4003" b="6906"/>
              <a:stretch>
                <a:fillRect/>
              </a:stretch>
            </p:blipFill>
            <p:spPr>
              <a:xfrm>
                <a:off x="3367079" y="4548195"/>
                <a:ext cx="142876" cy="137161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44" name="Picture 12" descr="C:\Users\Anita\Desktop\CONAGO Dgo Dic 2009\iconos\Durango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92068" y="3626420"/>
              <a:ext cx="838206" cy="82959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7" name="46 Forma libre"/>
          <p:cNvSpPr/>
          <p:nvPr/>
        </p:nvSpPr>
        <p:spPr>
          <a:xfrm>
            <a:off x="3480760" y="327674"/>
            <a:ext cx="606571" cy="2188416"/>
          </a:xfrm>
          <a:custGeom>
            <a:avLst/>
            <a:gdLst>
              <a:gd name="connsiteX0" fmla="*/ 558800 w 606571"/>
              <a:gd name="connsiteY0" fmla="*/ 2188416 h 2188416"/>
              <a:gd name="connsiteX1" fmla="*/ 571500 w 606571"/>
              <a:gd name="connsiteY1" fmla="*/ 2074116 h 2188416"/>
              <a:gd name="connsiteX2" fmla="*/ 571500 w 606571"/>
              <a:gd name="connsiteY2" fmla="*/ 1972516 h 2188416"/>
              <a:gd name="connsiteX3" fmla="*/ 533400 w 606571"/>
              <a:gd name="connsiteY3" fmla="*/ 1959816 h 2188416"/>
              <a:gd name="connsiteX4" fmla="*/ 508000 w 606571"/>
              <a:gd name="connsiteY4" fmla="*/ 1921716 h 2188416"/>
              <a:gd name="connsiteX5" fmla="*/ 469900 w 606571"/>
              <a:gd name="connsiteY5" fmla="*/ 1896316 h 2188416"/>
              <a:gd name="connsiteX6" fmla="*/ 444500 w 606571"/>
              <a:gd name="connsiteY6" fmla="*/ 1820116 h 2188416"/>
              <a:gd name="connsiteX7" fmla="*/ 419100 w 606571"/>
              <a:gd name="connsiteY7" fmla="*/ 1782016 h 2188416"/>
              <a:gd name="connsiteX8" fmla="*/ 406400 w 606571"/>
              <a:gd name="connsiteY8" fmla="*/ 1743916 h 2188416"/>
              <a:gd name="connsiteX9" fmla="*/ 368300 w 606571"/>
              <a:gd name="connsiteY9" fmla="*/ 1718516 h 2188416"/>
              <a:gd name="connsiteX10" fmla="*/ 317500 w 606571"/>
              <a:gd name="connsiteY10" fmla="*/ 1642316 h 2188416"/>
              <a:gd name="connsiteX11" fmla="*/ 304800 w 606571"/>
              <a:gd name="connsiteY11" fmla="*/ 1604216 h 2188416"/>
              <a:gd name="connsiteX12" fmla="*/ 228600 w 606571"/>
              <a:gd name="connsiteY12" fmla="*/ 1540716 h 2188416"/>
              <a:gd name="connsiteX13" fmla="*/ 228600 w 606571"/>
              <a:gd name="connsiteY13" fmla="*/ 1324816 h 2188416"/>
              <a:gd name="connsiteX14" fmla="*/ 190500 w 606571"/>
              <a:gd name="connsiteY14" fmla="*/ 1312116 h 2188416"/>
              <a:gd name="connsiteX15" fmla="*/ 139700 w 606571"/>
              <a:gd name="connsiteY15" fmla="*/ 1235916 h 2188416"/>
              <a:gd name="connsiteX16" fmla="*/ 114300 w 606571"/>
              <a:gd name="connsiteY16" fmla="*/ 1134316 h 2188416"/>
              <a:gd name="connsiteX17" fmla="*/ 101600 w 606571"/>
              <a:gd name="connsiteY17" fmla="*/ 1045416 h 2188416"/>
              <a:gd name="connsiteX18" fmla="*/ 76200 w 606571"/>
              <a:gd name="connsiteY18" fmla="*/ 1007316 h 2188416"/>
              <a:gd name="connsiteX19" fmla="*/ 63500 w 606571"/>
              <a:gd name="connsiteY19" fmla="*/ 956516 h 2188416"/>
              <a:gd name="connsiteX20" fmla="*/ 38100 w 606571"/>
              <a:gd name="connsiteY20" fmla="*/ 918416 h 2188416"/>
              <a:gd name="connsiteX21" fmla="*/ 12700 w 606571"/>
              <a:gd name="connsiteY21" fmla="*/ 816816 h 2188416"/>
              <a:gd name="connsiteX22" fmla="*/ 0 w 606571"/>
              <a:gd name="connsiteY22" fmla="*/ 778716 h 2188416"/>
              <a:gd name="connsiteX23" fmla="*/ 12700 w 606571"/>
              <a:gd name="connsiteY23" fmla="*/ 359616 h 2188416"/>
              <a:gd name="connsiteX24" fmla="*/ 25400 w 606571"/>
              <a:gd name="connsiteY24" fmla="*/ 258016 h 2188416"/>
              <a:gd name="connsiteX25" fmla="*/ 38100 w 606571"/>
              <a:gd name="connsiteY25" fmla="*/ 219916 h 2188416"/>
              <a:gd name="connsiteX26" fmla="*/ 190500 w 606571"/>
              <a:gd name="connsiteY26" fmla="*/ 207216 h 2188416"/>
              <a:gd name="connsiteX27" fmla="*/ 304800 w 606571"/>
              <a:gd name="connsiteY27" fmla="*/ 143716 h 2188416"/>
              <a:gd name="connsiteX28" fmla="*/ 342900 w 606571"/>
              <a:gd name="connsiteY28" fmla="*/ 118316 h 2188416"/>
              <a:gd name="connsiteX29" fmla="*/ 419100 w 606571"/>
              <a:gd name="connsiteY29" fmla="*/ 80216 h 2188416"/>
              <a:gd name="connsiteX30" fmla="*/ 457200 w 606571"/>
              <a:gd name="connsiteY30" fmla="*/ 4016 h 218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6571" h="2188416">
                <a:moveTo>
                  <a:pt x="558800" y="2188416"/>
                </a:moveTo>
                <a:cubicBezTo>
                  <a:pt x="563033" y="2150316"/>
                  <a:pt x="565198" y="2111929"/>
                  <a:pt x="571500" y="2074116"/>
                </a:cubicBezTo>
                <a:cubicBezTo>
                  <a:pt x="578780" y="2030435"/>
                  <a:pt x="606571" y="2025123"/>
                  <a:pt x="571500" y="1972516"/>
                </a:cubicBezTo>
                <a:cubicBezTo>
                  <a:pt x="564074" y="1961377"/>
                  <a:pt x="546100" y="1964049"/>
                  <a:pt x="533400" y="1959816"/>
                </a:cubicBezTo>
                <a:cubicBezTo>
                  <a:pt x="524933" y="1947116"/>
                  <a:pt x="518793" y="1932509"/>
                  <a:pt x="508000" y="1921716"/>
                </a:cubicBezTo>
                <a:cubicBezTo>
                  <a:pt x="497207" y="1910923"/>
                  <a:pt x="477990" y="1909259"/>
                  <a:pt x="469900" y="1896316"/>
                </a:cubicBezTo>
                <a:cubicBezTo>
                  <a:pt x="455710" y="1873612"/>
                  <a:pt x="459352" y="1842393"/>
                  <a:pt x="444500" y="1820116"/>
                </a:cubicBezTo>
                <a:cubicBezTo>
                  <a:pt x="436033" y="1807416"/>
                  <a:pt x="425926" y="1795668"/>
                  <a:pt x="419100" y="1782016"/>
                </a:cubicBezTo>
                <a:cubicBezTo>
                  <a:pt x="413113" y="1770042"/>
                  <a:pt x="414763" y="1754369"/>
                  <a:pt x="406400" y="1743916"/>
                </a:cubicBezTo>
                <a:cubicBezTo>
                  <a:pt x="396865" y="1731997"/>
                  <a:pt x="381000" y="1726983"/>
                  <a:pt x="368300" y="1718516"/>
                </a:cubicBezTo>
                <a:cubicBezTo>
                  <a:pt x="351367" y="1693116"/>
                  <a:pt x="327153" y="1671276"/>
                  <a:pt x="317500" y="1642316"/>
                </a:cubicBezTo>
                <a:cubicBezTo>
                  <a:pt x="313267" y="1629616"/>
                  <a:pt x="312226" y="1615355"/>
                  <a:pt x="304800" y="1604216"/>
                </a:cubicBezTo>
                <a:cubicBezTo>
                  <a:pt x="285243" y="1574880"/>
                  <a:pt x="256713" y="1559458"/>
                  <a:pt x="228600" y="1540716"/>
                </a:cubicBezTo>
                <a:cubicBezTo>
                  <a:pt x="236978" y="1473694"/>
                  <a:pt x="255264" y="1391476"/>
                  <a:pt x="228600" y="1324816"/>
                </a:cubicBezTo>
                <a:cubicBezTo>
                  <a:pt x="223628" y="1312387"/>
                  <a:pt x="203200" y="1316349"/>
                  <a:pt x="190500" y="1312116"/>
                </a:cubicBezTo>
                <a:cubicBezTo>
                  <a:pt x="173567" y="1286716"/>
                  <a:pt x="145687" y="1265850"/>
                  <a:pt x="139700" y="1235916"/>
                </a:cubicBezTo>
                <a:cubicBezTo>
                  <a:pt x="124375" y="1159289"/>
                  <a:pt x="133826" y="1192894"/>
                  <a:pt x="114300" y="1134316"/>
                </a:cubicBezTo>
                <a:cubicBezTo>
                  <a:pt x="110067" y="1104683"/>
                  <a:pt x="110202" y="1074088"/>
                  <a:pt x="101600" y="1045416"/>
                </a:cubicBezTo>
                <a:cubicBezTo>
                  <a:pt x="97214" y="1030796"/>
                  <a:pt x="82213" y="1021345"/>
                  <a:pt x="76200" y="1007316"/>
                </a:cubicBezTo>
                <a:cubicBezTo>
                  <a:pt x="69324" y="991273"/>
                  <a:pt x="70376" y="972559"/>
                  <a:pt x="63500" y="956516"/>
                </a:cubicBezTo>
                <a:cubicBezTo>
                  <a:pt x="57487" y="942487"/>
                  <a:pt x="44926" y="932068"/>
                  <a:pt x="38100" y="918416"/>
                </a:cubicBezTo>
                <a:cubicBezTo>
                  <a:pt x="23585" y="889386"/>
                  <a:pt x="19946" y="845799"/>
                  <a:pt x="12700" y="816816"/>
                </a:cubicBezTo>
                <a:cubicBezTo>
                  <a:pt x="9453" y="803829"/>
                  <a:pt x="4233" y="791416"/>
                  <a:pt x="0" y="778716"/>
                </a:cubicBezTo>
                <a:cubicBezTo>
                  <a:pt x="4233" y="639016"/>
                  <a:pt x="5890" y="499214"/>
                  <a:pt x="12700" y="359616"/>
                </a:cubicBezTo>
                <a:cubicBezTo>
                  <a:pt x="14363" y="325526"/>
                  <a:pt x="19295" y="291596"/>
                  <a:pt x="25400" y="258016"/>
                </a:cubicBezTo>
                <a:cubicBezTo>
                  <a:pt x="27795" y="244845"/>
                  <a:pt x="25305" y="223853"/>
                  <a:pt x="38100" y="219916"/>
                </a:cubicBezTo>
                <a:cubicBezTo>
                  <a:pt x="86822" y="204925"/>
                  <a:pt x="139700" y="211449"/>
                  <a:pt x="190500" y="207216"/>
                </a:cubicBezTo>
                <a:cubicBezTo>
                  <a:pt x="257560" y="184863"/>
                  <a:pt x="217461" y="201942"/>
                  <a:pt x="304800" y="143716"/>
                </a:cubicBezTo>
                <a:cubicBezTo>
                  <a:pt x="317500" y="135249"/>
                  <a:pt x="328420" y="123143"/>
                  <a:pt x="342900" y="118316"/>
                </a:cubicBezTo>
                <a:cubicBezTo>
                  <a:pt x="395480" y="100789"/>
                  <a:pt x="369861" y="113042"/>
                  <a:pt x="419100" y="80216"/>
                </a:cubicBezTo>
                <a:cubicBezTo>
                  <a:pt x="445839" y="0"/>
                  <a:pt x="417726" y="4016"/>
                  <a:pt x="457200" y="4016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48" name="47 Grupo"/>
          <p:cNvGrpSpPr/>
          <p:nvPr/>
        </p:nvGrpSpPr>
        <p:grpSpPr>
          <a:xfrm>
            <a:off x="3852858" y="115790"/>
            <a:ext cx="1428760" cy="674554"/>
            <a:chOff x="3715696" y="128490"/>
            <a:chExt cx="1428760" cy="674554"/>
          </a:xfrm>
        </p:grpSpPr>
        <p:grpSp>
          <p:nvGrpSpPr>
            <p:cNvPr id="49" name="59 Grupo"/>
            <p:cNvGrpSpPr/>
            <p:nvPr/>
          </p:nvGrpSpPr>
          <p:grpSpPr>
            <a:xfrm>
              <a:off x="3715696" y="204690"/>
              <a:ext cx="1071570" cy="307777"/>
              <a:chOff x="2786050" y="76200"/>
              <a:chExt cx="1071570" cy="307777"/>
            </a:xfrm>
          </p:grpSpPr>
          <p:sp>
            <p:nvSpPr>
              <p:cNvPr id="51" name="50 CuadroTexto"/>
              <p:cNvSpPr txBox="1"/>
              <p:nvPr/>
            </p:nvSpPr>
            <p:spPr>
              <a:xfrm>
                <a:off x="2857488" y="76200"/>
                <a:ext cx="10001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smtClean="0">
                    <a:solidFill>
                      <a:schemeClr val="bg1"/>
                    </a:solidFill>
                  </a:rPr>
                  <a:t>Santa Fe</a:t>
                </a:r>
                <a:endParaRPr lang="es-MX" sz="1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2" name="51 Imagen" descr="LOGO CAMINO REAL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3F3F3"/>
                  </a:clrFrom>
                  <a:clrTo>
                    <a:srgbClr val="F3F3F3">
                      <a:alpha val="0"/>
                    </a:srgbClr>
                  </a:clrTo>
                </a:clrChange>
              </a:blip>
              <a:srcRect l="5434" t="5476" r="4003" b="6906"/>
              <a:stretch>
                <a:fillRect/>
              </a:stretch>
            </p:blipFill>
            <p:spPr>
              <a:xfrm>
                <a:off x="2786050" y="138090"/>
                <a:ext cx="142876" cy="137161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50" name="Picture 3" descr="C:\Users\Anita\Desktop\CONAGO Dgo Dic 2009\iconos\SANTA FE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30076" y="128490"/>
              <a:ext cx="714380" cy="674554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  <p:sp>
        <p:nvSpPr>
          <p:cNvPr id="53" name="52 Forma libre"/>
          <p:cNvSpPr/>
          <p:nvPr/>
        </p:nvSpPr>
        <p:spPr>
          <a:xfrm>
            <a:off x="6399214" y="5941927"/>
            <a:ext cx="69850" cy="204873"/>
          </a:xfrm>
          <a:custGeom>
            <a:avLst/>
            <a:gdLst>
              <a:gd name="connsiteX0" fmla="*/ 69850 w 69850"/>
              <a:gd name="connsiteY0" fmla="*/ 204873 h 204873"/>
              <a:gd name="connsiteX1" fmla="*/ 66675 w 69850"/>
              <a:gd name="connsiteY1" fmla="*/ 192173 h 204873"/>
              <a:gd name="connsiteX2" fmla="*/ 47625 w 69850"/>
              <a:gd name="connsiteY2" fmla="*/ 182648 h 204873"/>
              <a:gd name="connsiteX3" fmla="*/ 44450 w 69850"/>
              <a:gd name="connsiteY3" fmla="*/ 160423 h 204873"/>
              <a:gd name="connsiteX4" fmla="*/ 41275 w 69850"/>
              <a:gd name="connsiteY4" fmla="*/ 150898 h 204873"/>
              <a:gd name="connsiteX5" fmla="*/ 38100 w 69850"/>
              <a:gd name="connsiteY5" fmla="*/ 49298 h 204873"/>
              <a:gd name="connsiteX6" fmla="*/ 31750 w 69850"/>
              <a:gd name="connsiteY6" fmla="*/ 30248 h 204873"/>
              <a:gd name="connsiteX7" fmla="*/ 28575 w 69850"/>
              <a:gd name="connsiteY7" fmla="*/ 14373 h 204873"/>
              <a:gd name="connsiteX8" fmla="*/ 25400 w 69850"/>
              <a:gd name="connsiteY8" fmla="*/ 4848 h 204873"/>
              <a:gd name="connsiteX9" fmla="*/ 0 w 69850"/>
              <a:gd name="connsiteY9" fmla="*/ 1673 h 2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850" h="204873">
                <a:moveTo>
                  <a:pt x="69850" y="204873"/>
                </a:moveTo>
                <a:cubicBezTo>
                  <a:pt x="68792" y="200640"/>
                  <a:pt x="69096" y="195804"/>
                  <a:pt x="66675" y="192173"/>
                </a:cubicBezTo>
                <a:cubicBezTo>
                  <a:pt x="63158" y="186897"/>
                  <a:pt x="53058" y="184459"/>
                  <a:pt x="47625" y="182648"/>
                </a:cubicBezTo>
                <a:cubicBezTo>
                  <a:pt x="46567" y="175240"/>
                  <a:pt x="45918" y="167761"/>
                  <a:pt x="44450" y="160423"/>
                </a:cubicBezTo>
                <a:cubicBezTo>
                  <a:pt x="43794" y="157141"/>
                  <a:pt x="41466" y="154239"/>
                  <a:pt x="41275" y="150898"/>
                </a:cubicBezTo>
                <a:cubicBezTo>
                  <a:pt x="39342" y="117070"/>
                  <a:pt x="40767" y="83076"/>
                  <a:pt x="38100" y="49298"/>
                </a:cubicBezTo>
                <a:cubicBezTo>
                  <a:pt x="37573" y="42625"/>
                  <a:pt x="33063" y="36812"/>
                  <a:pt x="31750" y="30248"/>
                </a:cubicBezTo>
                <a:cubicBezTo>
                  <a:pt x="30692" y="24956"/>
                  <a:pt x="29884" y="19608"/>
                  <a:pt x="28575" y="14373"/>
                </a:cubicBezTo>
                <a:cubicBezTo>
                  <a:pt x="27763" y="11126"/>
                  <a:pt x="27767" y="7215"/>
                  <a:pt x="25400" y="4848"/>
                </a:cubicBezTo>
                <a:cubicBezTo>
                  <a:pt x="20552" y="0"/>
                  <a:pt x="3890" y="1673"/>
                  <a:pt x="0" y="1673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54" name="53 Grupo"/>
          <p:cNvGrpSpPr/>
          <p:nvPr/>
        </p:nvGrpSpPr>
        <p:grpSpPr>
          <a:xfrm>
            <a:off x="4638676" y="5630878"/>
            <a:ext cx="1643074" cy="555626"/>
            <a:chOff x="4500562" y="5643578"/>
            <a:chExt cx="1643074" cy="555626"/>
          </a:xfrm>
        </p:grpSpPr>
        <p:pic>
          <p:nvPicPr>
            <p:cNvPr id="55" name="Picture 7" descr="C:\Users\Anita\Desktop\CONAGO Dgo Dic 2009\iconos\Querétaro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00562" y="5761054"/>
              <a:ext cx="804862" cy="438150"/>
            </a:xfrm>
            <a:prstGeom prst="rect">
              <a:avLst/>
            </a:prstGeom>
            <a:noFill/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grpSp>
          <p:nvGrpSpPr>
            <p:cNvPr id="56" name="45 Grupo"/>
            <p:cNvGrpSpPr/>
            <p:nvPr/>
          </p:nvGrpSpPr>
          <p:grpSpPr>
            <a:xfrm>
              <a:off x="5143504" y="5643578"/>
              <a:ext cx="1000132" cy="379215"/>
              <a:chOff x="4254498" y="5929330"/>
              <a:chExt cx="1000132" cy="379215"/>
            </a:xfrm>
          </p:grpSpPr>
          <p:sp>
            <p:nvSpPr>
              <p:cNvPr id="57" name="56 CuadroTexto"/>
              <p:cNvSpPr txBox="1"/>
              <p:nvPr/>
            </p:nvSpPr>
            <p:spPr>
              <a:xfrm>
                <a:off x="4254498" y="6000768"/>
                <a:ext cx="10001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smtClean="0">
                    <a:solidFill>
                      <a:schemeClr val="bg1"/>
                    </a:solidFill>
                  </a:rPr>
                  <a:t>Querétaro</a:t>
                </a:r>
                <a:endParaRPr lang="es-MX" sz="1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8" name="57 Imagen" descr="LOGO CAMINO REAL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3F3F3"/>
                  </a:clrFrom>
                  <a:clrTo>
                    <a:srgbClr val="F3F3F3">
                      <a:alpha val="0"/>
                    </a:srgbClr>
                  </a:clrTo>
                </a:clrChange>
              </a:blip>
              <a:srcRect l="5434" t="5476" r="4003" b="6906"/>
              <a:stretch>
                <a:fillRect/>
              </a:stretch>
            </p:blipFill>
            <p:spPr>
              <a:xfrm>
                <a:off x="4929190" y="5929330"/>
                <a:ext cx="142876" cy="137161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grpSp>
        <p:nvGrpSpPr>
          <p:cNvPr id="59" name="58 Grupo"/>
          <p:cNvGrpSpPr/>
          <p:nvPr/>
        </p:nvGrpSpPr>
        <p:grpSpPr>
          <a:xfrm>
            <a:off x="6353188" y="5724541"/>
            <a:ext cx="1641488" cy="307777"/>
            <a:chOff x="6215074" y="5737241"/>
            <a:chExt cx="1641488" cy="307777"/>
          </a:xfrm>
        </p:grpSpPr>
        <p:pic>
          <p:nvPicPr>
            <p:cNvPr id="60" name="59 Imagen" descr="LOGO CAMINO REAL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</a:blip>
            <a:srcRect l="5434" t="5476" r="4003" b="6906"/>
            <a:stretch>
              <a:fillRect/>
            </a:stretch>
          </p:blipFill>
          <p:spPr>
            <a:xfrm>
              <a:off x="6215074" y="5857892"/>
              <a:ext cx="142876" cy="137161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61" name="60 CuadroTexto"/>
            <p:cNvSpPr txBox="1"/>
            <p:nvPr/>
          </p:nvSpPr>
          <p:spPr>
            <a:xfrm>
              <a:off x="6294450" y="5737241"/>
              <a:ext cx="1562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 smtClean="0">
                  <a:solidFill>
                    <a:schemeClr val="bg1"/>
                  </a:solidFill>
                </a:rPr>
                <a:t>Tepotzotlán</a:t>
              </a:r>
              <a:endParaRPr lang="es-MX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61 Grupo"/>
          <p:cNvGrpSpPr/>
          <p:nvPr/>
        </p:nvGrpSpPr>
        <p:grpSpPr>
          <a:xfrm>
            <a:off x="5710246" y="5985486"/>
            <a:ext cx="2351105" cy="431210"/>
            <a:chOff x="5572132" y="5890235"/>
            <a:chExt cx="2351105" cy="431210"/>
          </a:xfrm>
        </p:grpSpPr>
        <p:grpSp>
          <p:nvGrpSpPr>
            <p:cNvPr id="63" name="44 Grupo"/>
            <p:cNvGrpSpPr/>
            <p:nvPr/>
          </p:nvGrpSpPr>
          <p:grpSpPr>
            <a:xfrm>
              <a:off x="6286512" y="5951555"/>
              <a:ext cx="1636725" cy="307777"/>
              <a:chOff x="5357818" y="6286720"/>
              <a:chExt cx="1636725" cy="307777"/>
            </a:xfrm>
          </p:grpSpPr>
          <p:pic>
            <p:nvPicPr>
              <p:cNvPr id="65" name="14 Imagen" descr="LOGO CAMINO REAL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3F3F3"/>
                  </a:clrFrom>
                  <a:clrTo>
                    <a:srgbClr val="F3F3F3">
                      <a:alpha val="0"/>
                    </a:srgbClr>
                  </a:clrTo>
                </a:clrChange>
              </a:blip>
              <a:srcRect l="5434" t="5476" r="4003" b="6906"/>
              <a:stretch>
                <a:fillRect/>
              </a:stretch>
            </p:blipFill>
            <p:spPr>
              <a:xfrm>
                <a:off x="5357818" y="6357958"/>
                <a:ext cx="142876" cy="137161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66" name="65 CuadroTexto"/>
              <p:cNvSpPr txBox="1"/>
              <p:nvPr/>
            </p:nvSpPr>
            <p:spPr>
              <a:xfrm>
                <a:off x="5432431" y="6286720"/>
                <a:ext cx="1562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smtClean="0">
                    <a:solidFill>
                      <a:schemeClr val="bg1"/>
                    </a:solidFill>
                  </a:rPr>
                  <a:t>Cd. de México</a:t>
                </a:r>
                <a:endParaRPr lang="es-MX" sz="1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64" name="Picture 5" descr="C:\Users\Anita\Desktop\CONAGO Dgo Dic 2009\iconos\cd México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5890235"/>
              <a:ext cx="785818" cy="4312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67" name="66 Grupo"/>
          <p:cNvGrpSpPr/>
          <p:nvPr/>
        </p:nvGrpSpPr>
        <p:grpSpPr>
          <a:xfrm>
            <a:off x="6172215" y="5575534"/>
            <a:ext cx="1424622" cy="555410"/>
            <a:chOff x="5166637" y="5925958"/>
            <a:chExt cx="1221103" cy="523220"/>
          </a:xfrm>
        </p:grpSpPr>
        <p:sp>
          <p:nvSpPr>
            <p:cNvPr id="68" name="67 CuadroTexto"/>
            <p:cNvSpPr txBox="1"/>
            <p:nvPr/>
          </p:nvSpPr>
          <p:spPr>
            <a:xfrm>
              <a:off x="5244734" y="5925958"/>
              <a:ext cx="1143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 smtClean="0">
                  <a:solidFill>
                    <a:schemeClr val="bg1"/>
                  </a:solidFill>
                </a:rPr>
                <a:t>Tepeji</a:t>
              </a:r>
              <a:r>
                <a:rPr lang="es-ES" sz="1400" dirty="0" smtClean="0">
                  <a:solidFill>
                    <a:schemeClr val="bg1"/>
                  </a:solidFill>
                </a:rPr>
                <a:t> del Río</a:t>
              </a:r>
              <a:endParaRPr lang="es-MX" sz="1400" dirty="0">
                <a:solidFill>
                  <a:schemeClr val="bg1"/>
                </a:solidFill>
              </a:endParaRPr>
            </a:p>
          </p:txBody>
        </p:sp>
        <p:pic>
          <p:nvPicPr>
            <p:cNvPr id="69" name="68 Imagen" descr="LOGO CAMINO REAL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</a:blip>
            <a:srcRect l="5434" t="5476" r="4003" b="6906"/>
            <a:stretch>
              <a:fillRect/>
            </a:stretch>
          </p:blipFill>
          <p:spPr>
            <a:xfrm>
              <a:off x="5166637" y="6039993"/>
              <a:ext cx="122465" cy="117567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70" name="69 Forma libre"/>
          <p:cNvSpPr/>
          <p:nvPr/>
        </p:nvSpPr>
        <p:spPr>
          <a:xfrm>
            <a:off x="5411789" y="5387975"/>
            <a:ext cx="181979" cy="123825"/>
          </a:xfrm>
          <a:custGeom>
            <a:avLst/>
            <a:gdLst>
              <a:gd name="connsiteX0" fmla="*/ 0 w 181979"/>
              <a:gd name="connsiteY0" fmla="*/ 0 h 123825"/>
              <a:gd name="connsiteX1" fmla="*/ 28575 w 181979"/>
              <a:gd name="connsiteY1" fmla="*/ 3175 h 123825"/>
              <a:gd name="connsiteX2" fmla="*/ 41275 w 181979"/>
              <a:gd name="connsiteY2" fmla="*/ 6350 h 123825"/>
              <a:gd name="connsiteX3" fmla="*/ 47625 w 181979"/>
              <a:gd name="connsiteY3" fmla="*/ 15875 h 123825"/>
              <a:gd name="connsiteX4" fmla="*/ 82550 w 181979"/>
              <a:gd name="connsiteY4" fmla="*/ 25400 h 123825"/>
              <a:gd name="connsiteX5" fmla="*/ 101600 w 181979"/>
              <a:gd name="connsiteY5" fmla="*/ 31750 h 123825"/>
              <a:gd name="connsiteX6" fmla="*/ 120650 w 181979"/>
              <a:gd name="connsiteY6" fmla="*/ 44450 h 123825"/>
              <a:gd name="connsiteX7" fmla="*/ 127000 w 181979"/>
              <a:gd name="connsiteY7" fmla="*/ 63500 h 123825"/>
              <a:gd name="connsiteX8" fmla="*/ 146050 w 181979"/>
              <a:gd name="connsiteY8" fmla="*/ 79375 h 123825"/>
              <a:gd name="connsiteX9" fmla="*/ 155575 w 181979"/>
              <a:gd name="connsiteY9" fmla="*/ 76200 h 123825"/>
              <a:gd name="connsiteX10" fmla="*/ 165100 w 181979"/>
              <a:gd name="connsiteY10" fmla="*/ 95250 h 123825"/>
              <a:gd name="connsiteX11" fmla="*/ 180975 w 181979"/>
              <a:gd name="connsiteY11" fmla="*/ 114300 h 123825"/>
              <a:gd name="connsiteX12" fmla="*/ 180975 w 181979"/>
              <a:gd name="connsiteY1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979" h="123825">
                <a:moveTo>
                  <a:pt x="0" y="0"/>
                </a:moveTo>
                <a:cubicBezTo>
                  <a:pt x="9525" y="1058"/>
                  <a:pt x="19103" y="1718"/>
                  <a:pt x="28575" y="3175"/>
                </a:cubicBezTo>
                <a:cubicBezTo>
                  <a:pt x="32888" y="3839"/>
                  <a:pt x="37644" y="3929"/>
                  <a:pt x="41275" y="6350"/>
                </a:cubicBezTo>
                <a:cubicBezTo>
                  <a:pt x="44450" y="8467"/>
                  <a:pt x="44389" y="13853"/>
                  <a:pt x="47625" y="15875"/>
                </a:cubicBezTo>
                <a:cubicBezTo>
                  <a:pt x="57529" y="22065"/>
                  <a:pt x="71613" y="22417"/>
                  <a:pt x="82550" y="25400"/>
                </a:cubicBezTo>
                <a:cubicBezTo>
                  <a:pt x="89008" y="27161"/>
                  <a:pt x="96031" y="28037"/>
                  <a:pt x="101600" y="31750"/>
                </a:cubicBezTo>
                <a:lnTo>
                  <a:pt x="120650" y="44450"/>
                </a:lnTo>
                <a:cubicBezTo>
                  <a:pt x="122767" y="50800"/>
                  <a:pt x="121431" y="59787"/>
                  <a:pt x="127000" y="63500"/>
                </a:cubicBezTo>
                <a:cubicBezTo>
                  <a:pt x="140261" y="72341"/>
                  <a:pt x="133827" y="67152"/>
                  <a:pt x="146050" y="79375"/>
                </a:cubicBezTo>
                <a:cubicBezTo>
                  <a:pt x="149225" y="78317"/>
                  <a:pt x="152468" y="74957"/>
                  <a:pt x="155575" y="76200"/>
                </a:cubicBezTo>
                <a:cubicBezTo>
                  <a:pt x="162388" y="78925"/>
                  <a:pt x="161941" y="90511"/>
                  <a:pt x="165100" y="95250"/>
                </a:cubicBezTo>
                <a:cubicBezTo>
                  <a:pt x="170995" y="104092"/>
                  <a:pt x="177512" y="103912"/>
                  <a:pt x="180975" y="114300"/>
                </a:cubicBezTo>
                <a:cubicBezTo>
                  <a:pt x="181979" y="117312"/>
                  <a:pt x="180975" y="120650"/>
                  <a:pt x="180975" y="123825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71" name="70 Grupo"/>
          <p:cNvGrpSpPr/>
          <p:nvPr/>
        </p:nvGrpSpPr>
        <p:grpSpPr>
          <a:xfrm>
            <a:off x="3994146" y="5299088"/>
            <a:ext cx="1571637" cy="307772"/>
            <a:chOff x="2940038" y="5584836"/>
            <a:chExt cx="1571637" cy="307777"/>
          </a:xfrm>
        </p:grpSpPr>
        <p:sp>
          <p:nvSpPr>
            <p:cNvPr id="72" name="24 CuadroTexto"/>
            <p:cNvSpPr txBox="1"/>
            <p:nvPr/>
          </p:nvSpPr>
          <p:spPr>
            <a:xfrm>
              <a:off x="2940038" y="5584836"/>
              <a:ext cx="15716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Lagos de Moreno</a:t>
              </a:r>
              <a:endParaRPr lang="es-MX" sz="1400" dirty="0">
                <a:solidFill>
                  <a:schemeClr val="bg1"/>
                </a:solidFill>
              </a:endParaRPr>
            </a:p>
          </p:txBody>
        </p:sp>
        <p:pic>
          <p:nvPicPr>
            <p:cNvPr id="73" name="72 Imagen" descr="LOGO CAMINO REAL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</a:blip>
            <a:srcRect l="5434" t="5476" r="4003" b="6906"/>
            <a:stretch>
              <a:fillRect/>
            </a:stretch>
          </p:blipFill>
          <p:spPr>
            <a:xfrm>
              <a:off x="4286248" y="5602304"/>
              <a:ext cx="142876" cy="137161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74" name="73 Grupo"/>
          <p:cNvGrpSpPr/>
          <p:nvPr/>
        </p:nvGrpSpPr>
        <p:grpSpPr>
          <a:xfrm>
            <a:off x="2852726" y="2116030"/>
            <a:ext cx="2214578" cy="625475"/>
            <a:chOff x="2715564" y="2128730"/>
            <a:chExt cx="2214578" cy="625475"/>
          </a:xfrm>
        </p:grpSpPr>
        <p:grpSp>
          <p:nvGrpSpPr>
            <p:cNvPr id="75" name="55 Grupo"/>
            <p:cNvGrpSpPr/>
            <p:nvPr/>
          </p:nvGrpSpPr>
          <p:grpSpPr>
            <a:xfrm>
              <a:off x="3787134" y="2414482"/>
              <a:ext cx="1143008" cy="307777"/>
              <a:chOff x="2857488" y="2714620"/>
              <a:chExt cx="1143008" cy="307777"/>
            </a:xfrm>
          </p:grpSpPr>
          <p:sp>
            <p:nvSpPr>
              <p:cNvPr id="77" name="76 CuadroTexto"/>
              <p:cNvSpPr txBox="1"/>
              <p:nvPr/>
            </p:nvSpPr>
            <p:spPr>
              <a:xfrm>
                <a:off x="3000364" y="2714620"/>
                <a:ext cx="10001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smtClean="0">
                    <a:solidFill>
                      <a:schemeClr val="bg1"/>
                    </a:solidFill>
                  </a:rPr>
                  <a:t>Chihuahua</a:t>
                </a:r>
                <a:endParaRPr lang="es-MX" sz="1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78" name="77 Imagen" descr="LOGO CAMINO REAL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3F3F3"/>
                  </a:clrFrom>
                  <a:clrTo>
                    <a:srgbClr val="F3F3F3">
                      <a:alpha val="0"/>
                    </a:srgbClr>
                  </a:clrTo>
                </a:clrChange>
              </a:blip>
              <a:srcRect l="5434" t="5476" r="4003" b="6906"/>
              <a:stretch>
                <a:fillRect/>
              </a:stretch>
            </p:blipFill>
            <p:spPr>
              <a:xfrm>
                <a:off x="2857488" y="2786058"/>
                <a:ext cx="142876" cy="137161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76" name="Picture 14" descr="C:\Users\Anita\Desktop\CONAGO Dgo Dic 2009\iconos\Chihuahua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5564" y="2128730"/>
              <a:ext cx="835025" cy="625475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79" name="Picture 13" descr="C:\Users\Anita\Desktop\CONAGO Dgo Dic 2009\iconos\Paso del Norte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2372" y="1355714"/>
            <a:ext cx="731838" cy="560388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80" name="Picture 2" descr="C:\Users\Anita\Documents\Downloads\Botn CRTA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296" y="2000240"/>
            <a:ext cx="2878328" cy="28575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cxnSp>
        <p:nvCxnSpPr>
          <p:cNvPr id="82" name="81 Conector recto"/>
          <p:cNvCxnSpPr/>
          <p:nvPr/>
        </p:nvCxnSpPr>
        <p:spPr>
          <a:xfrm>
            <a:off x="2071670" y="6357958"/>
            <a:ext cx="2000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 rot="5400000">
            <a:off x="1857356" y="6143644"/>
            <a:ext cx="4286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CuadroTexto"/>
          <p:cNvSpPr txBox="1"/>
          <p:nvPr/>
        </p:nvSpPr>
        <p:spPr>
          <a:xfrm>
            <a:off x="1214414" y="1785926"/>
            <a:ext cx="7215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663300"/>
                </a:solidFill>
                <a:latin typeface="Arial Narrow" pitchFamily="34" charset="0"/>
              </a:rPr>
              <a:t>El Camino Real de Tierra Adentro, fue la primera ruta terrestre de gran extensión, trazada por los españoles en las </a:t>
            </a:r>
            <a:r>
              <a:rPr lang="es-MX" sz="2800" b="1" i="1" dirty="0" smtClean="0">
                <a:solidFill>
                  <a:srgbClr val="663300"/>
                </a:solidFill>
                <a:latin typeface="Arial Narrow" pitchFamily="34" charset="0"/>
              </a:rPr>
              <a:t>“Indias”</a:t>
            </a:r>
            <a:r>
              <a:rPr lang="es-MX" sz="2800" b="1" dirty="0" smtClean="0">
                <a:solidFill>
                  <a:srgbClr val="663300"/>
                </a:solidFill>
                <a:latin typeface="Arial Narrow" pitchFamily="34" charset="0"/>
              </a:rPr>
              <a:t>.</a:t>
            </a:r>
            <a:endParaRPr lang="es-ES" sz="2800" b="1" dirty="0" smtClean="0">
              <a:solidFill>
                <a:srgbClr val="663300"/>
              </a:solidFill>
              <a:latin typeface="Arial Narrow" pitchFamily="34" charset="0"/>
            </a:endParaRPr>
          </a:p>
          <a:p>
            <a:pPr algn="just"/>
            <a:r>
              <a:rPr lang="es-MX" sz="2800" b="1" dirty="0" smtClean="0">
                <a:solidFill>
                  <a:srgbClr val="663300"/>
                </a:solidFill>
                <a:latin typeface="Arial Narrow" pitchFamily="34" charset="0"/>
              </a:rPr>
              <a:t>Debido al carácter mercantil expansionista de las culturas peninsulares, criollas, mestizas e indígenas, este Camino logró su consolidación en los siglos XVI y XVII, y forjó su máximo desarrollo durante el XVIII hasta la Independencia de México.</a:t>
            </a:r>
            <a:endParaRPr lang="es-ES" sz="2800" b="1" dirty="0" smtClean="0">
              <a:solidFill>
                <a:srgbClr val="663300"/>
              </a:solidFill>
              <a:latin typeface="Arial Narrow" pitchFamily="34" charset="0"/>
            </a:endParaRPr>
          </a:p>
          <a:p>
            <a:pPr algn="just"/>
            <a:endParaRPr lang="es-ES" sz="28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7" grpId="0" animBg="1"/>
      <p:bldP spid="53" grpId="0" animBg="1"/>
      <p:bldP spid="70" grpId="0" animBg="1"/>
      <p:bldP spid="81" grpId="0"/>
      <p:bldP spid="8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1785918" y="357166"/>
            <a:ext cx="5929354" cy="5643602"/>
            <a:chOff x="1785918" y="357166"/>
            <a:chExt cx="5929354" cy="5643602"/>
          </a:xfrm>
        </p:grpSpPr>
        <p:pic>
          <p:nvPicPr>
            <p:cNvPr id="4" name="3 Imagen" descr="018D-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5918" y="714356"/>
              <a:ext cx="2714644" cy="1860844"/>
            </a:xfrm>
            <a:prstGeom prst="rect">
              <a:avLst/>
            </a:prstGeom>
            <a:ln w="228600" cap="sq" cmpd="thickThin">
              <a:solidFill>
                <a:srgbClr val="9933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4 Imagen" descr="IMG_005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3825" y="4384931"/>
              <a:ext cx="1735068" cy="1615837"/>
            </a:xfrm>
            <a:prstGeom prst="rect">
              <a:avLst/>
            </a:prstGeom>
          </p:spPr>
        </p:pic>
        <p:pic>
          <p:nvPicPr>
            <p:cNvPr id="6" name="5 Imagen" descr="arriero 1791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3825" y="357166"/>
              <a:ext cx="1939031" cy="1626436"/>
            </a:xfrm>
            <a:prstGeom prst="rect">
              <a:avLst/>
            </a:prstGeom>
          </p:spPr>
        </p:pic>
        <p:pic>
          <p:nvPicPr>
            <p:cNvPr id="7" name="6 Imagen" descr="Rancheros vista gral de Zacatecas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9166" y="2381470"/>
              <a:ext cx="2456106" cy="1619034"/>
            </a:xfrm>
            <a:prstGeom prst="rect">
              <a:avLst/>
            </a:prstGeom>
            <a:ln w="228600" cap="sq" cmpd="thickThin">
              <a:solidFill>
                <a:srgbClr val="9933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10 Imagen" descr="DSC_3410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4546" y="2957082"/>
              <a:ext cx="2500330" cy="2900810"/>
            </a:xfrm>
            <a:prstGeom prst="rect">
              <a:avLst/>
            </a:prstGeom>
          </p:spPr>
        </p:pic>
      </p:grpSp>
      <p:sp>
        <p:nvSpPr>
          <p:cNvPr id="9" name="8 CuadroTexto"/>
          <p:cNvSpPr txBox="1"/>
          <p:nvPr/>
        </p:nvSpPr>
        <p:spPr>
          <a:xfrm>
            <a:off x="1500166" y="1785926"/>
            <a:ext cx="6786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663300"/>
                </a:solidFill>
                <a:latin typeface="Arial Narrow" pitchFamily="34" charset="0"/>
              </a:rPr>
              <a:t>Su funcionalidad bidireccional entre la corona española y sus dominios ricos en oro y plata localizados en el septentrión del virreinato de la Nueva España, tuvo su repercusión a nivel mundial, formándose así uno de los Itinerarios Culturales más importantes de la humanidad.</a:t>
            </a:r>
            <a:endParaRPr lang="es-ES" sz="28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1643042" y="767934"/>
            <a:ext cx="6667547" cy="4661330"/>
            <a:chOff x="1643042" y="767934"/>
            <a:chExt cx="6667547" cy="4661330"/>
          </a:xfrm>
        </p:grpSpPr>
        <p:pic>
          <p:nvPicPr>
            <p:cNvPr id="2" name="1 Imagen" descr="esp_Catedral_de_Mexico.jpg"/>
            <p:cNvPicPr>
              <a:picLocks noChangeAspect="1"/>
            </p:cNvPicPr>
            <p:nvPr/>
          </p:nvPicPr>
          <p:blipFill>
            <a:blip r:embed="rId2" cstate="print">
              <a:lum bright="-9000" contrast="3000"/>
            </a:blip>
            <a:stretch>
              <a:fillRect/>
            </a:stretch>
          </p:blipFill>
          <p:spPr>
            <a:xfrm>
              <a:off x="1643042" y="767934"/>
              <a:ext cx="2819430" cy="1880962"/>
            </a:xfrm>
            <a:prstGeom prst="rect">
              <a:avLst/>
            </a:prstGeom>
            <a:ln w="228600" cap="sq" cmpd="thickThin">
              <a:solidFill>
                <a:srgbClr val="9933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2 Imagen" descr="IMG_625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9190" y="785794"/>
              <a:ext cx="2452704" cy="1839529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" name="3 Imagen" descr="IMG_7868.JPG"/>
            <p:cNvPicPr>
              <a:picLocks noChangeAspect="1"/>
            </p:cNvPicPr>
            <p:nvPr/>
          </p:nvPicPr>
          <p:blipFill>
            <a:blip r:embed="rId4" cstate="print"/>
            <a:srcRect l="12500" r="9375"/>
            <a:stretch>
              <a:fillRect/>
            </a:stretch>
          </p:blipFill>
          <p:spPr>
            <a:xfrm>
              <a:off x="2285984" y="3053950"/>
              <a:ext cx="2381283" cy="2286016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5" name="4 Imagen" descr="015D-00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3504" y="3053950"/>
              <a:ext cx="3167085" cy="2375314"/>
            </a:xfrm>
            <a:prstGeom prst="rect">
              <a:avLst/>
            </a:prstGeom>
            <a:ln w="228600" cap="sq" cmpd="thickThin">
              <a:solidFill>
                <a:srgbClr val="9933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6 CuadroTexto"/>
          <p:cNvSpPr txBox="1"/>
          <p:nvPr/>
        </p:nvSpPr>
        <p:spPr>
          <a:xfrm>
            <a:off x="1214414" y="1142984"/>
            <a:ext cx="68580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663300"/>
                </a:solidFill>
                <a:latin typeface="Arial Narrow" pitchFamily="34" charset="0"/>
              </a:rPr>
              <a:t>Hoy en día, el Camino Real de Tierra Adentro conserva de manera extraordinaria, evidencias culturales tangibles e intangibles, producto del trabajo en minas, haciendas, pueblos y villas; del intenso comercio de bienes; del proceso pacificador de la milicia; del poder civilizador de la evangelización y de las estructuras administrativas diseñadas para controlar el inmenso territorio indiano desde la metrópoli, las cuales se encuentran manifestadas en sus majestuosas ciudades.</a:t>
            </a:r>
            <a:endParaRPr lang="es-ES" sz="2800" b="1" dirty="0" smtClean="0">
              <a:solidFill>
                <a:srgbClr val="663300"/>
              </a:solidFill>
              <a:latin typeface="Arial Narrow" pitchFamily="34" charset="0"/>
            </a:endParaRPr>
          </a:p>
          <a:p>
            <a:pPr algn="just"/>
            <a:endParaRPr lang="es-ES" sz="28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rte Contra Port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F2F2F2"/>
      </a:dk2>
      <a:lt2>
        <a:srgbClr val="DEF5FA"/>
      </a:lt2>
      <a:accent1>
        <a:srgbClr val="92D050"/>
      </a:accent1>
      <a:accent2>
        <a:srgbClr val="C00000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214</Words>
  <Application>Microsoft Office PowerPoint</Application>
  <PresentationFormat>Carta (216 x 279 mm)</PresentationFormat>
  <Paragraphs>17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LOGOTIPOS</dc:title>
  <dc:creator>Arq. Ana Rosa Hernandez Renteria</dc:creator>
  <cp:lastModifiedBy> </cp:lastModifiedBy>
  <cp:revision>50</cp:revision>
  <dcterms:created xsi:type="dcterms:W3CDTF">2009-12-05T00:22:16Z</dcterms:created>
  <dcterms:modified xsi:type="dcterms:W3CDTF">2009-12-05T22:16:46Z</dcterms:modified>
</cp:coreProperties>
</file>