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5" r:id="rId36"/>
  </p:sldIdLst>
  <p:sldSz cx="9144000" cy="6858000" type="letter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893E-A006-4BB3-A70E-CFFA4B2558C5}" type="datetimeFigureOut">
              <a:rPr lang="es-MX" smtClean="0"/>
              <a:pPr/>
              <a:t>22/03/2010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84D9-E708-4A5D-B969-88D601177E9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893E-A006-4BB3-A70E-CFFA4B2558C5}" type="datetimeFigureOut">
              <a:rPr lang="es-MX" smtClean="0"/>
              <a:pPr/>
              <a:t>22/03/2010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84D9-E708-4A5D-B969-88D601177E9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893E-A006-4BB3-A70E-CFFA4B2558C5}" type="datetimeFigureOut">
              <a:rPr lang="es-MX" smtClean="0"/>
              <a:pPr/>
              <a:t>22/03/2010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84D9-E708-4A5D-B969-88D601177E9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893E-A006-4BB3-A70E-CFFA4B2558C5}" type="datetimeFigureOut">
              <a:rPr lang="es-MX" smtClean="0"/>
              <a:pPr/>
              <a:t>22/03/2010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84D9-E708-4A5D-B969-88D601177E9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893E-A006-4BB3-A70E-CFFA4B2558C5}" type="datetimeFigureOut">
              <a:rPr lang="es-MX" smtClean="0"/>
              <a:pPr/>
              <a:t>22/03/2010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84D9-E708-4A5D-B969-88D601177E9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893E-A006-4BB3-A70E-CFFA4B2558C5}" type="datetimeFigureOut">
              <a:rPr lang="es-MX" smtClean="0"/>
              <a:pPr/>
              <a:t>22/03/2010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84D9-E708-4A5D-B969-88D601177E9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893E-A006-4BB3-A70E-CFFA4B2558C5}" type="datetimeFigureOut">
              <a:rPr lang="es-MX" smtClean="0"/>
              <a:pPr/>
              <a:t>22/03/2010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84D9-E708-4A5D-B969-88D601177E9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893E-A006-4BB3-A70E-CFFA4B2558C5}" type="datetimeFigureOut">
              <a:rPr lang="es-MX" smtClean="0"/>
              <a:pPr/>
              <a:t>22/03/2010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84D9-E708-4A5D-B969-88D601177E9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893E-A006-4BB3-A70E-CFFA4B2558C5}" type="datetimeFigureOut">
              <a:rPr lang="es-MX" smtClean="0"/>
              <a:pPr/>
              <a:t>22/03/2010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84D9-E708-4A5D-B969-88D601177E9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893E-A006-4BB3-A70E-CFFA4B2558C5}" type="datetimeFigureOut">
              <a:rPr lang="es-MX" smtClean="0"/>
              <a:pPr/>
              <a:t>22/03/2010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84D9-E708-4A5D-B969-88D601177E9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893E-A006-4BB3-A70E-CFFA4B2558C5}" type="datetimeFigureOut">
              <a:rPr lang="es-MX" smtClean="0"/>
              <a:pPr/>
              <a:t>22/03/2010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84D9-E708-4A5D-B969-88D601177E9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A893E-A006-4BB3-A70E-CFFA4B2558C5}" type="datetimeFigureOut">
              <a:rPr lang="es-MX" smtClean="0"/>
              <a:pPr/>
              <a:t>22/03/2010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884D9-E708-4A5D-B969-88D601177E9A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ltriny\Desktop\Mampa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00306"/>
            <a:ext cx="9143182" cy="4357694"/>
          </a:xfrm>
          <a:prstGeom prst="rect">
            <a:avLst/>
          </a:prstGeom>
          <a:noFill/>
        </p:spPr>
      </p:pic>
      <p:pic>
        <p:nvPicPr>
          <p:cNvPr id="7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33897"/>
            <a:ext cx="1428760" cy="1991398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1928795" y="642918"/>
            <a:ext cx="6858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Propuesta de Creación de la Comisión de </a:t>
            </a:r>
          </a:p>
          <a:p>
            <a:pPr algn="ctr"/>
            <a:r>
              <a:rPr lang="es-MX" sz="2800" dirty="0" smtClean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Desarrollo Artesanal de la CONAGO </a:t>
            </a:r>
            <a:endParaRPr lang="es-MX" sz="2800" dirty="0">
              <a:solidFill>
                <a:srgbClr val="8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14442" y="500050"/>
            <a:ext cx="4071966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Coahuila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14876" cy="6922680"/>
          </a:xfrm>
        </p:spPr>
      </p:pic>
      <p:sp>
        <p:nvSpPr>
          <p:cNvPr id="6" name="5 CuadroTexto"/>
          <p:cNvSpPr txBox="1"/>
          <p:nvPr/>
        </p:nvSpPr>
        <p:spPr>
          <a:xfrm>
            <a:off x="4624686" y="3101306"/>
            <a:ext cx="45340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Carmela </a:t>
            </a:r>
            <a:r>
              <a:rPr lang="es-MX" sz="2400" dirty="0" err="1" smtClean="0"/>
              <a:t>Anico</a:t>
            </a:r>
            <a:r>
              <a:rPr lang="es-MX" sz="2400" dirty="0" smtClean="0"/>
              <a:t> Galán </a:t>
            </a:r>
          </a:p>
          <a:p>
            <a:pPr algn="ctr"/>
            <a:r>
              <a:rPr lang="es-MX" sz="2400" dirty="0" smtClean="0"/>
              <a:t>Confección de zapatos y huaraches</a:t>
            </a:r>
          </a:p>
          <a:p>
            <a:pPr algn="ctr"/>
            <a:r>
              <a:rPr lang="es-MX" sz="2400" dirty="0" smtClean="0"/>
              <a:t>Ejido El Nacimiento</a:t>
            </a:r>
            <a:endParaRPr lang="es-MX" sz="2400" dirty="0"/>
          </a:p>
        </p:txBody>
      </p:sp>
      <p:pic>
        <p:nvPicPr>
          <p:cNvPr id="8" name="7 Imagen" descr="Coahui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5500702"/>
            <a:ext cx="1040359" cy="1071570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57818" y="500050"/>
            <a:ext cx="3357586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Colima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786314" cy="6855921"/>
          </a:xfrm>
        </p:spPr>
      </p:pic>
      <p:sp>
        <p:nvSpPr>
          <p:cNvPr id="6" name="5 CuadroTexto"/>
          <p:cNvSpPr txBox="1"/>
          <p:nvPr/>
        </p:nvSpPr>
        <p:spPr>
          <a:xfrm>
            <a:off x="5143504" y="3085927"/>
            <a:ext cx="37937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Herminio Candelario Dolores</a:t>
            </a:r>
          </a:p>
          <a:p>
            <a:pPr algn="ctr"/>
            <a:r>
              <a:rPr lang="es-MX" sz="2400" dirty="0" smtClean="0"/>
              <a:t>Mascarero</a:t>
            </a:r>
          </a:p>
          <a:p>
            <a:pPr algn="ctr"/>
            <a:r>
              <a:rPr lang="es-MX" sz="2400" dirty="0" err="1" smtClean="0"/>
              <a:t>Suchitlán</a:t>
            </a:r>
            <a:endParaRPr lang="es-MX" sz="2400" dirty="0"/>
          </a:p>
        </p:txBody>
      </p:sp>
      <p:pic>
        <p:nvPicPr>
          <p:cNvPr id="8" name="7 Imagen" descr="Colim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5357826"/>
            <a:ext cx="785818" cy="1160391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29256" y="500042"/>
            <a:ext cx="3000396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Durango 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143372" cy="6934181"/>
          </a:xfrm>
        </p:spPr>
      </p:pic>
      <p:sp>
        <p:nvSpPr>
          <p:cNvPr id="6" name="5 CuadroTexto"/>
          <p:cNvSpPr txBox="1"/>
          <p:nvPr/>
        </p:nvSpPr>
        <p:spPr>
          <a:xfrm>
            <a:off x="5594389" y="2428868"/>
            <a:ext cx="2835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err="1" smtClean="0"/>
              <a:t>Ascención</a:t>
            </a:r>
            <a:r>
              <a:rPr lang="es-MX" sz="2400" dirty="0" smtClean="0"/>
              <a:t> de la Cruz</a:t>
            </a:r>
          </a:p>
          <a:p>
            <a:pPr algn="ctr"/>
            <a:r>
              <a:rPr lang="es-MX" sz="2400" dirty="0" err="1" smtClean="0"/>
              <a:t>Laudero</a:t>
            </a:r>
            <a:endParaRPr lang="es-MX" sz="2400" dirty="0" smtClean="0"/>
          </a:p>
          <a:p>
            <a:pPr algn="ctr"/>
            <a:r>
              <a:rPr lang="es-MX" sz="2400" dirty="0" smtClean="0"/>
              <a:t>San Francisco </a:t>
            </a:r>
            <a:r>
              <a:rPr lang="es-MX" sz="2400" dirty="0" err="1" smtClean="0"/>
              <a:t>Ocotán</a:t>
            </a:r>
            <a:endParaRPr lang="es-MX" sz="2400" dirty="0"/>
          </a:p>
        </p:txBody>
      </p:sp>
      <p:pic>
        <p:nvPicPr>
          <p:cNvPr id="8" name="7 Imagen" descr="Duran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5429264"/>
            <a:ext cx="857256" cy="1206345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28" y="485302"/>
            <a:ext cx="3857652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 de México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631377" cy="6858000"/>
          </a:xfrm>
        </p:spPr>
      </p:pic>
      <p:sp>
        <p:nvSpPr>
          <p:cNvPr id="6" name="5 CuadroTexto"/>
          <p:cNvSpPr txBox="1"/>
          <p:nvPr/>
        </p:nvSpPr>
        <p:spPr>
          <a:xfrm>
            <a:off x="5072066" y="3071810"/>
            <a:ext cx="3841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Apolinar Hernández Balcázar </a:t>
            </a:r>
          </a:p>
          <a:p>
            <a:pPr algn="ctr"/>
            <a:r>
              <a:rPr lang="es-MX" sz="2400" dirty="0" smtClean="0"/>
              <a:t>Tenancingo </a:t>
            </a:r>
            <a:endParaRPr lang="es-MX" sz="2400" dirty="0"/>
          </a:p>
        </p:txBody>
      </p:sp>
      <p:pic>
        <p:nvPicPr>
          <p:cNvPr id="8" name="7 Imagen" descr="estado de méxi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86710" y="5500702"/>
            <a:ext cx="1000132" cy="1134537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6384" y="500042"/>
            <a:ext cx="4071966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Guanajuato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857752" cy="6891759"/>
          </a:xfrm>
        </p:spPr>
      </p:pic>
      <p:sp>
        <p:nvSpPr>
          <p:cNvPr id="6" name="5 CuadroTexto"/>
          <p:cNvSpPr txBox="1"/>
          <p:nvPr/>
        </p:nvSpPr>
        <p:spPr>
          <a:xfrm>
            <a:off x="6378745" y="3098069"/>
            <a:ext cx="1294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Ángel Gil</a:t>
            </a:r>
          </a:p>
          <a:p>
            <a:pPr algn="ctr"/>
            <a:r>
              <a:rPr lang="es-MX" sz="2400" dirty="0" err="1" smtClean="0"/>
              <a:t>Xichú</a:t>
            </a:r>
            <a:endParaRPr lang="es-MX" sz="2400" dirty="0"/>
          </a:p>
        </p:txBody>
      </p:sp>
      <p:pic>
        <p:nvPicPr>
          <p:cNvPr id="8" name="7 Imagen" descr="Guanajuat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24" y="5429264"/>
            <a:ext cx="785818" cy="1156524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73000" y="500050"/>
            <a:ext cx="3643338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Guerrero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786314" cy="6872509"/>
          </a:xfrm>
        </p:spPr>
      </p:pic>
      <p:sp>
        <p:nvSpPr>
          <p:cNvPr id="6" name="5 CuadroTexto"/>
          <p:cNvSpPr txBox="1"/>
          <p:nvPr/>
        </p:nvSpPr>
        <p:spPr>
          <a:xfrm>
            <a:off x="5628822" y="3085927"/>
            <a:ext cx="2900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Pablo Dolores Regino </a:t>
            </a:r>
          </a:p>
          <a:p>
            <a:pPr algn="ctr"/>
            <a:r>
              <a:rPr lang="es-MX" sz="2400" dirty="0" err="1" smtClean="0"/>
              <a:t>Laqueador</a:t>
            </a:r>
            <a:endParaRPr lang="es-MX" sz="2400" dirty="0" smtClean="0"/>
          </a:p>
          <a:p>
            <a:pPr algn="ctr"/>
            <a:r>
              <a:rPr lang="es-MX" sz="2400" dirty="0" err="1" smtClean="0"/>
              <a:t>Temalacatzingo</a:t>
            </a:r>
            <a:endParaRPr lang="es-MX" sz="2400" dirty="0"/>
          </a:p>
        </p:txBody>
      </p:sp>
      <p:pic>
        <p:nvPicPr>
          <p:cNvPr id="8" name="7 Imagen" descr="Guerrer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429264"/>
            <a:ext cx="666750" cy="1133475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29256" y="489906"/>
            <a:ext cx="3143272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Hidalgo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14876" cy="6898726"/>
          </a:xfrm>
        </p:spPr>
      </p:pic>
      <p:sp>
        <p:nvSpPr>
          <p:cNvPr id="6" name="5 CuadroTexto"/>
          <p:cNvSpPr txBox="1"/>
          <p:nvPr/>
        </p:nvSpPr>
        <p:spPr>
          <a:xfrm>
            <a:off x="5367962" y="3071179"/>
            <a:ext cx="3312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Martina García Cruz</a:t>
            </a:r>
          </a:p>
          <a:p>
            <a:pPr algn="ctr"/>
            <a:r>
              <a:rPr lang="es-MX" sz="2400" dirty="0" smtClean="0"/>
              <a:t>Tejedora, telar de cintura</a:t>
            </a:r>
          </a:p>
          <a:p>
            <a:pPr algn="ctr"/>
            <a:r>
              <a:rPr lang="es-MX" sz="2400" dirty="0" smtClean="0"/>
              <a:t>El </a:t>
            </a:r>
            <a:r>
              <a:rPr lang="es-MX" sz="2400" dirty="0" err="1" smtClean="0"/>
              <a:t>Mejay</a:t>
            </a:r>
            <a:r>
              <a:rPr lang="es-MX" sz="2400" dirty="0" smtClean="0"/>
              <a:t> </a:t>
            </a:r>
            <a:endParaRPr lang="es-MX" sz="2400" dirty="0"/>
          </a:p>
        </p:txBody>
      </p:sp>
      <p:pic>
        <p:nvPicPr>
          <p:cNvPr id="8" name="7 Imagen" descr="Hidal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96" y="5500702"/>
            <a:ext cx="1285884" cy="1071570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71132" y="500050"/>
            <a:ext cx="3929090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Jalisco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714876" cy="6866215"/>
          </a:xfrm>
        </p:spPr>
      </p:pic>
      <p:sp>
        <p:nvSpPr>
          <p:cNvPr id="6" name="5 CuadroTexto"/>
          <p:cNvSpPr txBox="1"/>
          <p:nvPr/>
        </p:nvSpPr>
        <p:spPr>
          <a:xfrm>
            <a:off x="5500694" y="3086558"/>
            <a:ext cx="32798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Francisco Aguirre Tejada </a:t>
            </a:r>
          </a:p>
          <a:p>
            <a:pPr algn="ctr"/>
            <a:r>
              <a:rPr lang="es-MX" sz="2400" dirty="0" smtClean="0"/>
              <a:t>Taraceado </a:t>
            </a:r>
          </a:p>
          <a:p>
            <a:pPr algn="ctr"/>
            <a:r>
              <a:rPr lang="es-MX" sz="2400" dirty="0" err="1" smtClean="0"/>
              <a:t>Jalostotitlán</a:t>
            </a:r>
            <a:endParaRPr lang="es-MX" sz="2400" dirty="0"/>
          </a:p>
        </p:txBody>
      </p:sp>
      <p:pic>
        <p:nvPicPr>
          <p:cNvPr id="8" name="7 Imagen" descr="Jalisc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500726"/>
            <a:ext cx="866763" cy="1142984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72066" y="500050"/>
            <a:ext cx="3786214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Michoacán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48705" cy="6858000"/>
          </a:xfrm>
        </p:spPr>
      </p:pic>
      <p:sp>
        <p:nvSpPr>
          <p:cNvPr id="6" name="5 CuadroTexto"/>
          <p:cNvSpPr txBox="1"/>
          <p:nvPr/>
        </p:nvSpPr>
        <p:spPr>
          <a:xfrm>
            <a:off x="5857884" y="3085927"/>
            <a:ext cx="23189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Elena Felipe Félix</a:t>
            </a:r>
          </a:p>
          <a:p>
            <a:pPr algn="ctr"/>
            <a:r>
              <a:rPr lang="es-MX" sz="2400" dirty="0" smtClean="0"/>
              <a:t>Alfarera</a:t>
            </a:r>
          </a:p>
          <a:p>
            <a:pPr algn="ctr"/>
            <a:r>
              <a:rPr lang="es-MX" sz="2400" dirty="0" err="1" smtClean="0"/>
              <a:t>Huáncito</a:t>
            </a:r>
            <a:endParaRPr lang="es-MX" sz="2400" dirty="0"/>
          </a:p>
        </p:txBody>
      </p:sp>
      <p:pic>
        <p:nvPicPr>
          <p:cNvPr id="8" name="7 Imagen" descr="Michoacá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24" y="5500702"/>
            <a:ext cx="814495" cy="1143008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6384" y="500050"/>
            <a:ext cx="4000528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Morelos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86314" cy="6896770"/>
          </a:xfrm>
        </p:spPr>
      </p:pic>
      <p:sp>
        <p:nvSpPr>
          <p:cNvPr id="6" name="5 CuadroTexto"/>
          <p:cNvSpPr txBox="1"/>
          <p:nvPr/>
        </p:nvSpPr>
        <p:spPr>
          <a:xfrm>
            <a:off x="5269330" y="3086558"/>
            <a:ext cx="35410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Felipa Hernández Barragán</a:t>
            </a:r>
          </a:p>
          <a:p>
            <a:pPr algn="ctr"/>
            <a:r>
              <a:rPr lang="es-MX" sz="2400" dirty="0" smtClean="0"/>
              <a:t>Alfarera</a:t>
            </a:r>
          </a:p>
          <a:p>
            <a:pPr algn="ctr"/>
            <a:r>
              <a:rPr lang="es-MX" sz="2400" dirty="0" err="1" smtClean="0"/>
              <a:t>Tlayacapan</a:t>
            </a:r>
            <a:endParaRPr lang="es-MX" sz="2400" dirty="0"/>
          </a:p>
        </p:txBody>
      </p:sp>
      <p:pic>
        <p:nvPicPr>
          <p:cNvPr id="8" name="7 Imagen" descr="Morelo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500702"/>
            <a:ext cx="904875" cy="1143000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Marcador de contenido" descr="mapa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071546"/>
            <a:ext cx="8830885" cy="5572164"/>
          </a:xfrm>
        </p:spPr>
      </p:pic>
      <p:pic>
        <p:nvPicPr>
          <p:cNvPr id="4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357825"/>
            <a:ext cx="928694" cy="1294409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1243910" y="203625"/>
            <a:ext cx="6858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Propuesta de Creación de la Comisión de </a:t>
            </a:r>
          </a:p>
          <a:p>
            <a:pPr algn="ctr"/>
            <a:r>
              <a:rPr lang="es-MX" sz="2800" dirty="0" smtClean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Desarrollo Artesanal de la CONAGO </a:t>
            </a:r>
            <a:endParaRPr lang="es-MX" sz="2800" dirty="0">
              <a:solidFill>
                <a:srgbClr val="8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4508" y="500050"/>
            <a:ext cx="3143272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Nayarit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759407" cy="6858000"/>
          </a:xfrm>
        </p:spPr>
      </p:pic>
      <p:sp>
        <p:nvSpPr>
          <p:cNvPr id="6" name="5 CuadroTexto"/>
          <p:cNvSpPr txBox="1"/>
          <p:nvPr/>
        </p:nvSpPr>
        <p:spPr>
          <a:xfrm>
            <a:off x="5313574" y="3084256"/>
            <a:ext cx="34040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Mariano </a:t>
            </a:r>
            <a:r>
              <a:rPr lang="es-MX" sz="2400" dirty="0" err="1" smtClean="0"/>
              <a:t>Valadez</a:t>
            </a:r>
            <a:r>
              <a:rPr lang="es-MX" sz="2400" dirty="0" smtClean="0"/>
              <a:t> Navarro </a:t>
            </a:r>
          </a:p>
          <a:p>
            <a:pPr algn="ctr"/>
            <a:r>
              <a:rPr lang="es-MX" sz="2400" dirty="0" err="1" smtClean="0"/>
              <a:t>Maracame</a:t>
            </a:r>
            <a:r>
              <a:rPr lang="es-MX" sz="2400" dirty="0" smtClean="0"/>
              <a:t> huichol</a:t>
            </a:r>
          </a:p>
          <a:p>
            <a:pPr algn="ctr"/>
            <a:r>
              <a:rPr lang="es-MX" sz="2400" dirty="0" smtClean="0"/>
              <a:t>Santiago </a:t>
            </a:r>
            <a:r>
              <a:rPr lang="es-MX" sz="2400" dirty="0" err="1" smtClean="0"/>
              <a:t>Ixcuintla</a:t>
            </a:r>
            <a:endParaRPr lang="es-MX" sz="2400" dirty="0"/>
          </a:p>
        </p:txBody>
      </p:sp>
      <p:pic>
        <p:nvPicPr>
          <p:cNvPr id="8" name="7 Imagen" descr="Nayar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5574857"/>
            <a:ext cx="881050" cy="997415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15376" y="485302"/>
            <a:ext cx="3857652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Nuevo León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759407" cy="6858000"/>
          </a:xfrm>
        </p:spPr>
      </p:pic>
      <p:sp>
        <p:nvSpPr>
          <p:cNvPr id="6" name="5 CuadroTexto"/>
          <p:cNvSpPr txBox="1"/>
          <p:nvPr/>
        </p:nvSpPr>
        <p:spPr>
          <a:xfrm>
            <a:off x="5641268" y="3086558"/>
            <a:ext cx="2975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Ismael Barrón Bolaños</a:t>
            </a:r>
          </a:p>
          <a:p>
            <a:pPr algn="ctr"/>
            <a:r>
              <a:rPr lang="es-MX" sz="2400" dirty="0" smtClean="0"/>
              <a:t>Talabartero</a:t>
            </a:r>
          </a:p>
          <a:p>
            <a:pPr algn="ctr"/>
            <a:r>
              <a:rPr lang="es-MX" sz="2400" dirty="0" smtClean="0"/>
              <a:t>Monterrey</a:t>
            </a:r>
            <a:endParaRPr lang="es-MX" sz="2400" dirty="0"/>
          </a:p>
        </p:txBody>
      </p:sp>
      <p:pic>
        <p:nvPicPr>
          <p:cNvPr id="8" name="7 Imagen" descr="Nuevo Leó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443565"/>
            <a:ext cx="857246" cy="1200145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44504" y="500050"/>
            <a:ext cx="2571768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Oaxaca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28124" cy="6858000"/>
          </a:xfrm>
        </p:spPr>
      </p:pic>
      <p:sp>
        <p:nvSpPr>
          <p:cNvPr id="6" name="5 CuadroTexto"/>
          <p:cNvSpPr txBox="1"/>
          <p:nvPr/>
        </p:nvSpPr>
        <p:spPr>
          <a:xfrm>
            <a:off x="5715008" y="3086558"/>
            <a:ext cx="2527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Irma García Blanco</a:t>
            </a:r>
          </a:p>
          <a:p>
            <a:pPr algn="ctr"/>
            <a:r>
              <a:rPr lang="es-MX" sz="2400" dirty="0" err="1" smtClean="0"/>
              <a:t>Atzompa</a:t>
            </a:r>
            <a:endParaRPr lang="es-MX" sz="2400" dirty="0"/>
          </a:p>
        </p:txBody>
      </p:sp>
      <p:pic>
        <p:nvPicPr>
          <p:cNvPr id="8" name="7 Imagen" descr="Oaxac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24" y="5500702"/>
            <a:ext cx="798045" cy="1067385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86380" y="500042"/>
            <a:ext cx="3357586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Puebla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714876" cy="6842729"/>
          </a:xfrm>
        </p:spPr>
      </p:pic>
      <p:sp>
        <p:nvSpPr>
          <p:cNvPr id="6" name="5 CuadroTexto"/>
          <p:cNvSpPr txBox="1"/>
          <p:nvPr/>
        </p:nvSpPr>
        <p:spPr>
          <a:xfrm>
            <a:off x="5444004" y="3074112"/>
            <a:ext cx="3207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Maximino Gómez Ponce</a:t>
            </a:r>
          </a:p>
          <a:p>
            <a:pPr algn="ctr"/>
            <a:r>
              <a:rPr lang="es-MX" sz="2400" dirty="0" smtClean="0"/>
              <a:t>Alfarero</a:t>
            </a:r>
            <a:endParaRPr lang="es-MX" sz="2400" dirty="0"/>
          </a:p>
        </p:txBody>
      </p:sp>
      <p:pic>
        <p:nvPicPr>
          <p:cNvPr id="8" name="7 Imagen" descr="Pueb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24" y="5500702"/>
            <a:ext cx="806829" cy="1143008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29190" y="485302"/>
            <a:ext cx="4000528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Querétaro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686113" cy="6858000"/>
          </a:xfrm>
        </p:spPr>
      </p:pic>
      <p:sp>
        <p:nvSpPr>
          <p:cNvPr id="6" name="5 CuadroTexto"/>
          <p:cNvSpPr txBox="1"/>
          <p:nvPr/>
        </p:nvSpPr>
        <p:spPr>
          <a:xfrm>
            <a:off x="5500694" y="3085927"/>
            <a:ext cx="3157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Antonio Trenado Flores </a:t>
            </a:r>
          </a:p>
          <a:p>
            <a:pPr algn="ctr"/>
            <a:r>
              <a:rPr lang="es-MX" sz="2400" dirty="0" smtClean="0"/>
              <a:t>Escultor en Piedra </a:t>
            </a:r>
          </a:p>
          <a:p>
            <a:pPr algn="ctr"/>
            <a:r>
              <a:rPr lang="es-MX" sz="2400" dirty="0" smtClean="0"/>
              <a:t>Escolástica </a:t>
            </a:r>
            <a:endParaRPr lang="es-MX" sz="2400" dirty="0"/>
          </a:p>
        </p:txBody>
      </p:sp>
      <p:pic>
        <p:nvPicPr>
          <p:cNvPr id="8" name="7 Imagen" descr="Querétar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5780" y="5500702"/>
            <a:ext cx="952500" cy="1133475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72500" y="482992"/>
            <a:ext cx="4071966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Quintana Roo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87606" cy="6858000"/>
          </a:xfrm>
        </p:spPr>
      </p:pic>
      <p:sp>
        <p:nvSpPr>
          <p:cNvPr id="6" name="5 CuadroTexto"/>
          <p:cNvSpPr txBox="1"/>
          <p:nvPr/>
        </p:nvSpPr>
        <p:spPr>
          <a:xfrm>
            <a:off x="5357818" y="3085927"/>
            <a:ext cx="34350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Rosalinda </a:t>
            </a:r>
            <a:r>
              <a:rPr lang="es-MX" sz="2400" dirty="0" err="1" smtClean="0"/>
              <a:t>Cauich</a:t>
            </a:r>
            <a:r>
              <a:rPr lang="es-MX" sz="2400" dirty="0" smtClean="0"/>
              <a:t> Ramírez </a:t>
            </a:r>
          </a:p>
          <a:p>
            <a:pPr algn="ctr"/>
            <a:r>
              <a:rPr lang="es-MX" sz="2400" dirty="0" smtClean="0"/>
              <a:t>Tejedora </a:t>
            </a:r>
          </a:p>
          <a:p>
            <a:pPr algn="ctr"/>
            <a:r>
              <a:rPr lang="es-MX" sz="2400" dirty="0" err="1" smtClean="0"/>
              <a:t>Kopchén</a:t>
            </a:r>
            <a:endParaRPr lang="es-MX" sz="2400" dirty="0"/>
          </a:p>
        </p:txBody>
      </p:sp>
      <p:pic>
        <p:nvPicPr>
          <p:cNvPr id="8" name="7 Imagen" descr="Quintana Ro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3765" y="5527134"/>
            <a:ext cx="815019" cy="1116576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59620" y="495858"/>
            <a:ext cx="3857652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Luis Potosí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786314" cy="6896771"/>
          </a:xfrm>
        </p:spPr>
      </p:pic>
      <p:sp>
        <p:nvSpPr>
          <p:cNvPr id="6" name="5 CuadroTexto"/>
          <p:cNvSpPr txBox="1"/>
          <p:nvPr/>
        </p:nvSpPr>
        <p:spPr>
          <a:xfrm>
            <a:off x="5557384" y="3101306"/>
            <a:ext cx="29955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err="1" smtClean="0"/>
              <a:t>Eustacio</a:t>
            </a:r>
            <a:r>
              <a:rPr lang="es-MX" sz="2400" dirty="0" smtClean="0"/>
              <a:t> Plácido </a:t>
            </a:r>
            <a:r>
              <a:rPr lang="es-MX" sz="2400" dirty="0" err="1" smtClean="0"/>
              <a:t>Otilla</a:t>
            </a:r>
            <a:r>
              <a:rPr lang="es-MX" sz="2400" dirty="0" smtClean="0"/>
              <a:t> </a:t>
            </a:r>
          </a:p>
          <a:p>
            <a:pPr algn="ctr"/>
            <a:r>
              <a:rPr lang="es-MX" sz="2400" dirty="0" err="1" smtClean="0"/>
              <a:t>Lauderos</a:t>
            </a:r>
            <a:endParaRPr lang="es-MX" sz="2400" dirty="0" smtClean="0"/>
          </a:p>
          <a:p>
            <a:pPr algn="ctr"/>
            <a:r>
              <a:rPr lang="es-MX" sz="2400" dirty="0" err="1" smtClean="0"/>
              <a:t>Tamazunchale</a:t>
            </a:r>
            <a:endParaRPr lang="es-MX" sz="2400" dirty="0"/>
          </a:p>
        </p:txBody>
      </p:sp>
      <p:pic>
        <p:nvPicPr>
          <p:cNvPr id="8" name="7 Imagen" descr="San Luis Potosí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561736"/>
            <a:ext cx="928694" cy="1081974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46240" y="500050"/>
            <a:ext cx="4000528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Sinaloa 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759407" cy="6858000"/>
          </a:xfrm>
        </p:spPr>
      </p:pic>
      <p:sp>
        <p:nvSpPr>
          <p:cNvPr id="6" name="5 CuadroTexto"/>
          <p:cNvSpPr txBox="1"/>
          <p:nvPr/>
        </p:nvSpPr>
        <p:spPr>
          <a:xfrm>
            <a:off x="4929190" y="3071810"/>
            <a:ext cx="400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err="1" smtClean="0"/>
              <a:t>Leonarda</a:t>
            </a:r>
            <a:r>
              <a:rPr lang="es-MX" sz="2400" dirty="0" smtClean="0"/>
              <a:t> Estrella Laureano </a:t>
            </a:r>
          </a:p>
          <a:p>
            <a:pPr algn="ctr"/>
            <a:r>
              <a:rPr lang="es-MX" sz="2400" dirty="0" smtClean="0"/>
              <a:t>Alfarera</a:t>
            </a:r>
          </a:p>
          <a:p>
            <a:pPr algn="ctr"/>
            <a:r>
              <a:rPr lang="es-MX" sz="2400" dirty="0" err="1" smtClean="0"/>
              <a:t>Capomos</a:t>
            </a:r>
            <a:endParaRPr lang="es-MX" sz="2400" dirty="0"/>
          </a:p>
        </p:txBody>
      </p:sp>
      <p:pic>
        <p:nvPicPr>
          <p:cNvPr id="8" name="7 Imagen" descr="Sinalo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357826"/>
            <a:ext cx="723310" cy="1285884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43570" y="500050"/>
            <a:ext cx="2857520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Sonora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57752" cy="6901632"/>
          </a:xfrm>
        </p:spPr>
      </p:pic>
      <p:sp>
        <p:nvSpPr>
          <p:cNvPr id="6" name="5 CuadroTexto"/>
          <p:cNvSpPr txBox="1"/>
          <p:nvPr/>
        </p:nvSpPr>
        <p:spPr>
          <a:xfrm>
            <a:off x="5715008" y="3071810"/>
            <a:ext cx="2672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err="1" smtClean="0"/>
              <a:t>Hortencia</a:t>
            </a:r>
            <a:r>
              <a:rPr lang="es-MX" sz="2400" dirty="0" smtClean="0"/>
              <a:t> Martínez </a:t>
            </a:r>
          </a:p>
          <a:p>
            <a:pPr algn="ctr"/>
            <a:r>
              <a:rPr lang="es-MX" sz="2400" dirty="0" smtClean="0"/>
              <a:t>Punta Chueca</a:t>
            </a:r>
            <a:endParaRPr lang="es-MX" sz="2400" dirty="0"/>
          </a:p>
        </p:txBody>
      </p:sp>
      <p:pic>
        <p:nvPicPr>
          <p:cNvPr id="8" name="7 Imagen" descr="Sonor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2507" y="5572140"/>
            <a:ext cx="901020" cy="1000132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5008" y="500050"/>
            <a:ext cx="2643206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Tabasco 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759408" cy="6858001"/>
          </a:xfrm>
        </p:spPr>
      </p:pic>
      <p:sp>
        <p:nvSpPr>
          <p:cNvPr id="6" name="5 CuadroTexto"/>
          <p:cNvSpPr txBox="1"/>
          <p:nvPr/>
        </p:nvSpPr>
        <p:spPr>
          <a:xfrm>
            <a:off x="5170531" y="3071810"/>
            <a:ext cx="36163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José Castellanos Rabanales </a:t>
            </a:r>
          </a:p>
          <a:p>
            <a:pPr algn="ctr"/>
            <a:r>
              <a:rPr lang="es-MX" sz="2400" dirty="0" smtClean="0"/>
              <a:t>Tallado de Bules </a:t>
            </a:r>
          </a:p>
          <a:p>
            <a:pPr algn="ctr"/>
            <a:r>
              <a:rPr lang="es-MX" sz="2400" dirty="0" err="1" smtClean="0"/>
              <a:t>Jalpa</a:t>
            </a:r>
            <a:r>
              <a:rPr lang="es-MX" sz="2400" dirty="0" smtClean="0"/>
              <a:t> de Méndez </a:t>
            </a:r>
            <a:endParaRPr lang="es-MX" sz="2400" dirty="0"/>
          </a:p>
        </p:txBody>
      </p:sp>
      <p:pic>
        <p:nvPicPr>
          <p:cNvPr id="8" name="7 Imagen" descr="Tabasc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24" y="5421471"/>
            <a:ext cx="809918" cy="1222239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13574" y="500042"/>
            <a:ext cx="3357586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Aguascalientes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" y="-71353"/>
            <a:ext cx="4786314" cy="6929354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5443707"/>
            <a:ext cx="1004895" cy="123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5572132" y="3083321"/>
            <a:ext cx="3032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Esther Rojas Guerrero</a:t>
            </a:r>
          </a:p>
          <a:p>
            <a:pPr algn="ctr"/>
            <a:r>
              <a:rPr lang="es-MX" sz="2400" dirty="0" smtClean="0"/>
              <a:t> Bordadora (deshilado)</a:t>
            </a:r>
            <a:endParaRPr lang="es-MX" sz="2400" dirty="0"/>
          </a:p>
        </p:txBody>
      </p:sp>
      <p:pic>
        <p:nvPicPr>
          <p:cNvPr id="8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57818" y="500050"/>
            <a:ext cx="3214710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Tamaulipas 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4720443" cy="6858001"/>
          </a:xfrm>
        </p:spPr>
      </p:pic>
      <p:sp>
        <p:nvSpPr>
          <p:cNvPr id="6" name="5 CuadroTexto"/>
          <p:cNvSpPr txBox="1"/>
          <p:nvPr/>
        </p:nvSpPr>
        <p:spPr>
          <a:xfrm>
            <a:off x="5000628" y="3071810"/>
            <a:ext cx="38752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Ramón Mendoza Maldonado </a:t>
            </a:r>
          </a:p>
          <a:p>
            <a:pPr algn="ctr"/>
            <a:r>
              <a:rPr lang="es-MX" sz="2400" dirty="0" smtClean="0"/>
              <a:t>Confección de cueras </a:t>
            </a:r>
          </a:p>
          <a:p>
            <a:pPr algn="ctr"/>
            <a:r>
              <a:rPr lang="es-MX" sz="2400" dirty="0" smtClean="0"/>
              <a:t>Tula</a:t>
            </a:r>
            <a:endParaRPr lang="es-MX" sz="2400" dirty="0"/>
          </a:p>
        </p:txBody>
      </p:sp>
      <p:pic>
        <p:nvPicPr>
          <p:cNvPr id="8" name="7 Imagen" descr="Tamaulip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580713"/>
            <a:ext cx="857256" cy="1062997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00760" y="500050"/>
            <a:ext cx="2214578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Tlaxcala 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786314" cy="6872655"/>
          </a:xfrm>
        </p:spPr>
      </p:pic>
      <p:sp>
        <p:nvSpPr>
          <p:cNvPr id="6" name="5 CuadroTexto"/>
          <p:cNvSpPr txBox="1"/>
          <p:nvPr/>
        </p:nvSpPr>
        <p:spPr>
          <a:xfrm>
            <a:off x="5429256" y="3071810"/>
            <a:ext cx="3168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Rogelio Ortega Moreno </a:t>
            </a:r>
          </a:p>
          <a:p>
            <a:pPr algn="ctr"/>
            <a:r>
              <a:rPr lang="es-MX" sz="2400" dirty="0" smtClean="0"/>
              <a:t>Lapidario (obsidiana)</a:t>
            </a:r>
          </a:p>
          <a:p>
            <a:pPr algn="ctr"/>
            <a:r>
              <a:rPr lang="es-MX" sz="2400" dirty="0" err="1" smtClean="0"/>
              <a:t>Xaltocan</a:t>
            </a:r>
            <a:endParaRPr lang="es-MX" sz="2400" dirty="0"/>
          </a:p>
        </p:txBody>
      </p:sp>
      <p:pic>
        <p:nvPicPr>
          <p:cNvPr id="8" name="7 Imagen" descr="Tlaxcal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24" y="5629302"/>
            <a:ext cx="785808" cy="942970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57818" y="495858"/>
            <a:ext cx="3214710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Veracruz 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143504" y="3076414"/>
            <a:ext cx="3672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Leandro Espinosa Gutiérrez </a:t>
            </a:r>
          </a:p>
          <a:p>
            <a:pPr algn="ctr"/>
            <a:r>
              <a:rPr lang="es-MX" sz="2400" dirty="0" smtClean="0"/>
              <a:t>Escultor Popular </a:t>
            </a:r>
          </a:p>
          <a:p>
            <a:pPr algn="ctr"/>
            <a:r>
              <a:rPr lang="es-MX" sz="2400" dirty="0" err="1" smtClean="0"/>
              <a:t>Papantla</a:t>
            </a:r>
            <a:endParaRPr lang="es-MX" sz="2400" dirty="0"/>
          </a:p>
        </p:txBody>
      </p:sp>
      <p:pic>
        <p:nvPicPr>
          <p:cNvPr id="8" name="7 Imagen" descr="Veracru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24" y="5500702"/>
            <a:ext cx="857256" cy="1040954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  <p:pic>
        <p:nvPicPr>
          <p:cNvPr id="1026" name="Picture 2" descr="E:\Comisión de Desarrollo Artesanal\Leandro Espinosa Gutiérrez. Papantla, Veracruz. Escultor popular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786314" cy="6896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29190" y="500050"/>
            <a:ext cx="4143404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Yucatán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86314" cy="6912274"/>
          </a:xfrm>
        </p:spPr>
      </p:pic>
      <p:sp>
        <p:nvSpPr>
          <p:cNvPr id="6" name="5 CuadroTexto"/>
          <p:cNvSpPr txBox="1"/>
          <p:nvPr/>
        </p:nvSpPr>
        <p:spPr>
          <a:xfrm>
            <a:off x="5643570" y="3098069"/>
            <a:ext cx="2932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Familia </a:t>
            </a:r>
            <a:r>
              <a:rPr lang="es-MX" sz="2400" dirty="0" err="1" smtClean="0"/>
              <a:t>Villajuana</a:t>
            </a:r>
            <a:endParaRPr lang="es-MX" sz="2400" dirty="0" smtClean="0"/>
          </a:p>
          <a:p>
            <a:pPr algn="ctr"/>
            <a:r>
              <a:rPr lang="es-MX" sz="2400" dirty="0" smtClean="0"/>
              <a:t>Tejedoras de hamacas</a:t>
            </a:r>
            <a:endParaRPr lang="es-MX" sz="2400" dirty="0"/>
          </a:p>
        </p:txBody>
      </p:sp>
      <p:pic>
        <p:nvPicPr>
          <p:cNvPr id="8" name="7 Imagen" descr="Yucatá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5615018"/>
            <a:ext cx="734734" cy="957254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00760" y="500050"/>
            <a:ext cx="2643206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Zacatecas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69884" cy="6858000"/>
          </a:xfrm>
        </p:spPr>
      </p:pic>
      <p:sp>
        <p:nvSpPr>
          <p:cNvPr id="6" name="5 CuadroTexto"/>
          <p:cNvSpPr txBox="1"/>
          <p:nvPr/>
        </p:nvSpPr>
        <p:spPr>
          <a:xfrm>
            <a:off x="5572132" y="3071810"/>
            <a:ext cx="3418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Refugio Guevara Saucedo</a:t>
            </a:r>
          </a:p>
          <a:p>
            <a:pPr algn="ctr"/>
            <a:r>
              <a:rPr lang="es-MX" sz="2400" dirty="0" smtClean="0"/>
              <a:t>Canteros </a:t>
            </a:r>
          </a:p>
          <a:p>
            <a:pPr algn="ctr"/>
            <a:r>
              <a:rPr lang="es-MX" sz="2400" dirty="0" smtClean="0"/>
              <a:t>Guadalupe </a:t>
            </a:r>
            <a:endParaRPr lang="es-MX" sz="2400" dirty="0"/>
          </a:p>
        </p:txBody>
      </p:sp>
      <p:pic>
        <p:nvPicPr>
          <p:cNvPr id="8" name="7 Imagen" descr="Zacatec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49917" y="5500702"/>
            <a:ext cx="759460" cy="1109653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Marcador de contenido" descr="mapa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071546"/>
            <a:ext cx="8830885" cy="5572164"/>
          </a:xfrm>
        </p:spPr>
      </p:pic>
      <p:pic>
        <p:nvPicPr>
          <p:cNvPr id="8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357825"/>
            <a:ext cx="928694" cy="1294409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1243910" y="203625"/>
            <a:ext cx="6858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Propuesta de Creación de la Comisión de </a:t>
            </a:r>
          </a:p>
          <a:p>
            <a:pPr algn="ctr"/>
            <a:r>
              <a:rPr lang="es-MX" sz="2800" dirty="0" smtClean="0">
                <a:solidFill>
                  <a:srgbClr val="8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Desarrollo Artesanal de la CONAGO </a:t>
            </a:r>
            <a:endParaRPr lang="es-MX" sz="2800" dirty="0">
              <a:solidFill>
                <a:srgbClr val="8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57818" y="500042"/>
            <a:ext cx="3429024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Baja California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Baja Californi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43834" y="5500702"/>
            <a:ext cx="811536" cy="1160496"/>
          </a:xfrm>
        </p:spPr>
      </p:pic>
      <p:pic>
        <p:nvPicPr>
          <p:cNvPr id="4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497745" y="3073481"/>
            <a:ext cx="33605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Mónica Paulina González </a:t>
            </a:r>
          </a:p>
          <a:p>
            <a:pPr algn="ctr"/>
            <a:r>
              <a:rPr lang="es-MX" sz="2400" dirty="0" smtClean="0"/>
              <a:t>Joyería</a:t>
            </a:r>
          </a:p>
          <a:p>
            <a:pPr algn="ctr"/>
            <a:r>
              <a:rPr lang="es-MX" sz="2400" dirty="0" smtClean="0"/>
              <a:t>Mexicali</a:t>
            </a:r>
            <a:endParaRPr lang="es-MX" sz="2400" dirty="0"/>
          </a:p>
        </p:txBody>
      </p:sp>
      <p:pic>
        <p:nvPicPr>
          <p:cNvPr id="8" name="7 Imagen" descr="Artesanos-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4786314" cy="6896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29190" y="500042"/>
            <a:ext cx="4071966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Baja California Sur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759408" cy="6858001"/>
          </a:xfrm>
        </p:spPr>
      </p:pic>
      <p:sp>
        <p:nvSpPr>
          <p:cNvPr id="6" name="5 CuadroTexto"/>
          <p:cNvSpPr txBox="1"/>
          <p:nvPr/>
        </p:nvSpPr>
        <p:spPr>
          <a:xfrm>
            <a:off x="5702562" y="3100675"/>
            <a:ext cx="2821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err="1" smtClean="0"/>
              <a:t>Walterio</a:t>
            </a:r>
            <a:r>
              <a:rPr lang="es-MX" sz="2400" dirty="0" smtClean="0"/>
              <a:t> Gil Flores</a:t>
            </a:r>
          </a:p>
          <a:p>
            <a:pPr algn="ctr"/>
            <a:r>
              <a:rPr lang="es-MX" sz="2400" dirty="0" smtClean="0"/>
              <a:t>Tallado de conchas</a:t>
            </a:r>
          </a:p>
          <a:p>
            <a:pPr algn="ctr"/>
            <a:r>
              <a:rPr lang="es-MX" sz="2400" dirty="0" smtClean="0"/>
              <a:t>La paz</a:t>
            </a:r>
            <a:endParaRPr lang="es-MX" sz="2400" dirty="0"/>
          </a:p>
        </p:txBody>
      </p:sp>
      <p:pic>
        <p:nvPicPr>
          <p:cNvPr id="8" name="7 Imagen" descr="Baja California Su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72" y="5572140"/>
            <a:ext cx="892975" cy="1071570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4" y="500050"/>
            <a:ext cx="3500462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Campeche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2437"/>
          </a:xfrm>
        </p:spPr>
      </p:pic>
      <p:sp>
        <p:nvSpPr>
          <p:cNvPr id="6" name="5 CuadroTexto"/>
          <p:cNvSpPr txBox="1"/>
          <p:nvPr/>
        </p:nvSpPr>
        <p:spPr>
          <a:xfrm>
            <a:off x="5929322" y="3101306"/>
            <a:ext cx="2070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Andrés </a:t>
            </a:r>
            <a:r>
              <a:rPr lang="es-MX" sz="2400" dirty="0" err="1" smtClean="0"/>
              <a:t>Uc</a:t>
            </a:r>
            <a:r>
              <a:rPr lang="es-MX" sz="2400" dirty="0" smtClean="0"/>
              <a:t> </a:t>
            </a:r>
            <a:r>
              <a:rPr lang="es-MX" sz="2400" dirty="0" err="1" smtClean="0"/>
              <a:t>Dzul</a:t>
            </a:r>
            <a:endParaRPr lang="es-MX" sz="2400" dirty="0" smtClean="0"/>
          </a:p>
          <a:p>
            <a:pPr algn="ctr"/>
            <a:r>
              <a:rPr lang="es-MX" sz="2400" dirty="0" smtClean="0"/>
              <a:t>Becal</a:t>
            </a:r>
            <a:endParaRPr lang="es-MX" sz="2400" dirty="0"/>
          </a:p>
        </p:txBody>
      </p:sp>
      <p:pic>
        <p:nvPicPr>
          <p:cNvPr id="8" name="7 Imagen" descr="Campech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024" y="5500702"/>
            <a:ext cx="714380" cy="1091617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4172" y="472848"/>
            <a:ext cx="2357422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Chiapas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5680124" cy="6858000"/>
          </a:xfrm>
        </p:spPr>
      </p:pic>
      <p:sp>
        <p:nvSpPr>
          <p:cNvPr id="6" name="5 CuadroTexto"/>
          <p:cNvSpPr txBox="1"/>
          <p:nvPr/>
        </p:nvSpPr>
        <p:spPr>
          <a:xfrm>
            <a:off x="6719848" y="3071810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/>
              <a:t>Tejedoras</a:t>
            </a:r>
            <a:endParaRPr lang="es-MX" sz="2400" dirty="0"/>
          </a:p>
        </p:txBody>
      </p:sp>
      <p:pic>
        <p:nvPicPr>
          <p:cNvPr id="8" name="7 Imagen" descr="Chiap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5429264"/>
            <a:ext cx="928694" cy="1186114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6814" y="489906"/>
            <a:ext cx="3714776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Chihuahua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714876" cy="6924261"/>
          </a:xfrm>
        </p:spPr>
      </p:pic>
      <p:sp>
        <p:nvSpPr>
          <p:cNvPr id="6" name="5 CuadroTexto"/>
          <p:cNvSpPr txBox="1"/>
          <p:nvPr/>
        </p:nvSpPr>
        <p:spPr>
          <a:xfrm>
            <a:off x="5237532" y="3056127"/>
            <a:ext cx="3469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Margarita Cruz </a:t>
            </a:r>
            <a:r>
              <a:rPr lang="es-MX" sz="2400" dirty="0" err="1" smtClean="0"/>
              <a:t>Sipuhuachi</a:t>
            </a:r>
            <a:endParaRPr lang="es-MX" sz="2400" dirty="0" smtClean="0"/>
          </a:p>
          <a:p>
            <a:pPr algn="ctr"/>
            <a:r>
              <a:rPr lang="es-MX" sz="2400" dirty="0" err="1" smtClean="0"/>
              <a:t>Caborachi</a:t>
            </a:r>
            <a:endParaRPr lang="es-MX" sz="2400" dirty="0"/>
          </a:p>
        </p:txBody>
      </p:sp>
      <p:pic>
        <p:nvPicPr>
          <p:cNvPr id="8" name="7 Imagen" descr="Chihuahu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148" y="5500702"/>
            <a:ext cx="928694" cy="1062640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42070" y="485294"/>
            <a:ext cx="4357718" cy="1143000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Distrito Federal</a:t>
            </a:r>
            <a:endParaRPr lang="es-MX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Marcador de contenido" descr="Artesanos-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714876" cy="6868795"/>
          </a:xfrm>
        </p:spPr>
      </p:pic>
      <p:sp>
        <p:nvSpPr>
          <p:cNvPr id="6" name="5 CuadroTexto"/>
          <p:cNvSpPr txBox="1"/>
          <p:nvPr/>
        </p:nvSpPr>
        <p:spPr>
          <a:xfrm>
            <a:off x="4872500" y="3086558"/>
            <a:ext cx="4073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 smtClean="0"/>
              <a:t>Felipe y Leonardo Linares</a:t>
            </a:r>
          </a:p>
          <a:p>
            <a:pPr algn="ctr"/>
            <a:r>
              <a:rPr lang="es-MX" sz="2400" dirty="0" smtClean="0"/>
              <a:t>Escultores Populares (</a:t>
            </a:r>
            <a:r>
              <a:rPr lang="es-MX" sz="2400" dirty="0" err="1" smtClean="0"/>
              <a:t>alebrijes</a:t>
            </a:r>
            <a:r>
              <a:rPr lang="es-MX" sz="2400" dirty="0" smtClean="0"/>
              <a:t>)</a:t>
            </a:r>
            <a:endParaRPr lang="es-MX" sz="2400" dirty="0"/>
          </a:p>
        </p:txBody>
      </p:sp>
      <p:pic>
        <p:nvPicPr>
          <p:cNvPr id="8" name="7 Imagen" descr="Distrito Feder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529276"/>
            <a:ext cx="928694" cy="1114433"/>
          </a:xfrm>
          <a:prstGeom prst="rect">
            <a:avLst/>
          </a:prstGeom>
        </p:spPr>
      </p:pic>
      <p:pic>
        <p:nvPicPr>
          <p:cNvPr id="9" name="Picture 2" descr="C:\SECTEC2008-2012\CONAGO\XXXVIII REUNIÓN EN MICHOACÁN\CD Imagen gráfica CONAGO 2010\Logo CONAGO Bicent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1174" y="5420739"/>
            <a:ext cx="928694" cy="1294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264</Words>
  <Application>Microsoft Office PowerPoint</Application>
  <PresentationFormat>Carta (216 x 279 mm)</PresentationFormat>
  <Paragraphs>122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Tema de Office</vt:lpstr>
      <vt:lpstr>Diapositiva 1</vt:lpstr>
      <vt:lpstr>Diapositiva 2</vt:lpstr>
      <vt:lpstr>Aguascalientes</vt:lpstr>
      <vt:lpstr>Baja California</vt:lpstr>
      <vt:lpstr>Baja California Sur</vt:lpstr>
      <vt:lpstr>Campeche</vt:lpstr>
      <vt:lpstr>Chiapas</vt:lpstr>
      <vt:lpstr>Chihuahua</vt:lpstr>
      <vt:lpstr>Distrito Federal</vt:lpstr>
      <vt:lpstr>Coahuila</vt:lpstr>
      <vt:lpstr>Colima</vt:lpstr>
      <vt:lpstr>Durango </vt:lpstr>
      <vt:lpstr>Estado de México</vt:lpstr>
      <vt:lpstr>Guanajuato</vt:lpstr>
      <vt:lpstr>Guerrero</vt:lpstr>
      <vt:lpstr>Hidalgo</vt:lpstr>
      <vt:lpstr>Jalisco</vt:lpstr>
      <vt:lpstr>Michoacán</vt:lpstr>
      <vt:lpstr>Morelos</vt:lpstr>
      <vt:lpstr>Nayarit</vt:lpstr>
      <vt:lpstr>Nuevo León</vt:lpstr>
      <vt:lpstr>Oaxaca</vt:lpstr>
      <vt:lpstr>Puebla</vt:lpstr>
      <vt:lpstr>Querétaro</vt:lpstr>
      <vt:lpstr>Quintana Roo</vt:lpstr>
      <vt:lpstr>San Luis Potosí</vt:lpstr>
      <vt:lpstr>Sinaloa </vt:lpstr>
      <vt:lpstr>Sonora</vt:lpstr>
      <vt:lpstr>Tabasco </vt:lpstr>
      <vt:lpstr>Tamaulipas </vt:lpstr>
      <vt:lpstr>Tlaxcala </vt:lpstr>
      <vt:lpstr>Veracruz </vt:lpstr>
      <vt:lpstr>Yucatán</vt:lpstr>
      <vt:lpstr>Zacatecas</vt:lpstr>
      <vt:lpstr>Diapositiva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eltriny</dc:creator>
  <cp:lastModifiedBy>T60</cp:lastModifiedBy>
  <cp:revision>93</cp:revision>
  <dcterms:created xsi:type="dcterms:W3CDTF">2010-03-22T17:19:29Z</dcterms:created>
  <dcterms:modified xsi:type="dcterms:W3CDTF">2010-03-23T05:49:08Z</dcterms:modified>
</cp:coreProperties>
</file>