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1" r:id="rId2"/>
    <p:sldId id="260" r:id="rId3"/>
    <p:sldId id="344" r:id="rId4"/>
    <p:sldId id="336" r:id="rId5"/>
    <p:sldId id="310" r:id="rId6"/>
    <p:sldId id="337" r:id="rId7"/>
    <p:sldId id="335" r:id="rId8"/>
    <p:sldId id="338" r:id="rId9"/>
    <p:sldId id="339" r:id="rId10"/>
    <p:sldId id="340" r:id="rId11"/>
    <p:sldId id="341" r:id="rId12"/>
    <p:sldId id="343" r:id="rId13"/>
    <p:sldId id="334" r:id="rId14"/>
    <p:sldId id="345" r:id="rId15"/>
    <p:sldId id="346" r:id="rId16"/>
    <p:sldId id="347" r:id="rId17"/>
  </p:sldIdLst>
  <p:sldSz cx="9144000" cy="6858000" type="screen4x3"/>
  <p:notesSz cx="6980238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4709" autoAdjust="0"/>
  </p:normalViewPr>
  <p:slideViewPr>
    <p:cSldViewPr showGuides="1">
      <p:cViewPr>
        <p:scale>
          <a:sx n="60" d="100"/>
          <a:sy n="60" d="100"/>
        </p:scale>
        <p:origin x="-558" y="-222"/>
      </p:cViewPr>
      <p:guideLst>
        <p:guide orient="horz" pos="3793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 showGuides="1"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2CBCA-8A52-402D-8B8B-1977D88DF1C1}" type="doc">
      <dgm:prSet loTypeId="urn:microsoft.com/office/officeart/2005/8/layout/venn2" loCatId="relationship" qsTypeId="urn:microsoft.com/office/officeart/2005/8/quickstyle/simple1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B0121E4-D17D-4B8C-835E-630A18E9CF6F}" type="pres">
      <dgm:prSet presAssocID="{F162CBCA-8A52-402D-8B8B-1977D88DF1C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MX"/>
        </a:p>
      </dgm:t>
    </dgm:pt>
  </dgm:ptLst>
  <dgm:cxnLst>
    <dgm:cxn modelId="{0BEBAAA7-C4BD-43D0-A265-5230DB1C7942}" type="presOf" srcId="{F162CBCA-8A52-402D-8B8B-1977D88DF1C1}" destId="{FB0121E4-D17D-4B8C-835E-630A18E9CF6F}" srcOrd="0" destOrd="0" presId="urn:microsoft.com/office/officeart/2005/8/layout/ven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2CBCA-8A52-402D-8B8B-1977D88DF1C1}" type="doc">
      <dgm:prSet loTypeId="urn:microsoft.com/office/officeart/2005/8/layout/venn2" loCatId="relationship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B0121E4-D17D-4B8C-835E-630A18E9CF6F}" type="pres">
      <dgm:prSet presAssocID="{F162CBCA-8A52-402D-8B8B-1977D88DF1C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MX"/>
        </a:p>
      </dgm:t>
    </dgm:pt>
  </dgm:ptLst>
  <dgm:cxnLst>
    <dgm:cxn modelId="{EBF5E9AF-01A1-4018-85F0-36BA85212E97}" type="presOf" srcId="{F162CBCA-8A52-402D-8B8B-1977D88DF1C1}" destId="{FB0121E4-D17D-4B8C-835E-630A18E9CF6F}" srcOrd="0" destOrd="0" presId="urn:microsoft.com/office/officeart/2005/8/layout/ven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1AC7A9-FFC0-4D2D-8D8A-2DFA32690B1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1D63A4AC-0EDA-4E29-8806-65829B89616F}">
      <dgm:prSet phldrT="[Texto]"/>
      <dgm:spPr/>
      <dgm:t>
        <a:bodyPr/>
        <a:lstStyle/>
        <a:p>
          <a:r>
            <a:rPr lang="es-ES_tradnl" dirty="0" smtClean="0"/>
            <a:t>ACTIVIDADES PREVIAS AL LEVANTAMIENTO</a:t>
          </a:r>
          <a:endParaRPr lang="es-ES_tradnl" dirty="0"/>
        </a:p>
      </dgm:t>
    </dgm:pt>
    <dgm:pt modelId="{3F19276D-D666-4CE9-BB4A-FCC8A1596ACB}" type="parTrans" cxnId="{9BFF3F54-9A1A-4454-97B5-E318E226EDD4}">
      <dgm:prSet/>
      <dgm:spPr/>
      <dgm:t>
        <a:bodyPr/>
        <a:lstStyle/>
        <a:p>
          <a:endParaRPr lang="es-ES_tradnl"/>
        </a:p>
      </dgm:t>
    </dgm:pt>
    <dgm:pt modelId="{6F4A38F1-F1E0-4164-B935-F3C2CBF79B29}" type="sibTrans" cxnId="{9BFF3F54-9A1A-4454-97B5-E318E226EDD4}">
      <dgm:prSet/>
      <dgm:spPr/>
      <dgm:t>
        <a:bodyPr/>
        <a:lstStyle/>
        <a:p>
          <a:endParaRPr lang="es-ES_tradnl"/>
        </a:p>
      </dgm:t>
    </dgm:pt>
    <dgm:pt modelId="{5A68B7A0-296E-4E3C-8488-C2D43CEB88A1}">
      <dgm:prSet phldrT="[Texto]"/>
      <dgm:spPr/>
      <dgm:t>
        <a:bodyPr/>
        <a:lstStyle/>
        <a:p>
          <a:r>
            <a:rPr lang="es-ES_tradnl" dirty="0" smtClean="0"/>
            <a:t>PERIODO DE </a:t>
          </a:r>
        </a:p>
        <a:p>
          <a:r>
            <a:rPr lang="es-ES_tradnl" dirty="0" smtClean="0"/>
            <a:t>ELABORACIÓN</a:t>
          </a:r>
          <a:endParaRPr lang="es-ES_tradnl" dirty="0"/>
        </a:p>
      </dgm:t>
    </dgm:pt>
    <dgm:pt modelId="{F44BD433-6DAE-4B30-BB63-6DE659383D18}" type="parTrans" cxnId="{6512CCE8-CD87-45D6-B634-AC9A3EAA6F9D}">
      <dgm:prSet/>
      <dgm:spPr/>
      <dgm:t>
        <a:bodyPr/>
        <a:lstStyle/>
        <a:p>
          <a:endParaRPr lang="es-ES_tradnl"/>
        </a:p>
      </dgm:t>
    </dgm:pt>
    <dgm:pt modelId="{67A93B7A-1BEC-4E45-B04D-7D629D80E565}" type="sibTrans" cxnId="{6512CCE8-CD87-45D6-B634-AC9A3EAA6F9D}">
      <dgm:prSet/>
      <dgm:spPr/>
      <dgm:t>
        <a:bodyPr/>
        <a:lstStyle/>
        <a:p>
          <a:endParaRPr lang="es-ES_tradnl"/>
        </a:p>
      </dgm:t>
    </dgm:pt>
    <dgm:pt modelId="{7C07185B-66DA-4272-B54B-D07A757DE904}">
      <dgm:prSet phldrT="[Texto]"/>
      <dgm:spPr/>
      <dgm:t>
        <a:bodyPr/>
        <a:lstStyle/>
        <a:p>
          <a:r>
            <a:rPr lang="es-ES_tradnl" b="1" dirty="0" smtClean="0"/>
            <a:t>01 DE JUNIO AL 20 DE SEPTIEMBRE</a:t>
          </a:r>
          <a:endParaRPr lang="es-ES_tradnl" b="1" dirty="0"/>
        </a:p>
      </dgm:t>
    </dgm:pt>
    <dgm:pt modelId="{37AF8A01-0DF0-48D6-B816-4D07C70930EE}" type="parTrans" cxnId="{F88B0F6A-54F4-4A65-BA1C-86441CD057C5}">
      <dgm:prSet/>
      <dgm:spPr/>
      <dgm:t>
        <a:bodyPr/>
        <a:lstStyle/>
        <a:p>
          <a:endParaRPr lang="es-ES_tradnl"/>
        </a:p>
      </dgm:t>
    </dgm:pt>
    <dgm:pt modelId="{94699F2E-403D-4982-874B-BF9DC340EE09}" type="sibTrans" cxnId="{F88B0F6A-54F4-4A65-BA1C-86441CD057C5}">
      <dgm:prSet/>
      <dgm:spPr/>
      <dgm:t>
        <a:bodyPr/>
        <a:lstStyle/>
        <a:p>
          <a:endParaRPr lang="es-ES_tradnl"/>
        </a:p>
      </dgm:t>
    </dgm:pt>
    <dgm:pt modelId="{236920B2-C50B-46ED-8C50-551785EBCD39}">
      <dgm:prSet phldrT="[Texto]"/>
      <dgm:spPr/>
      <dgm:t>
        <a:bodyPr/>
        <a:lstStyle/>
        <a:p>
          <a:r>
            <a:rPr lang="es-ES_tradnl" dirty="0" smtClean="0"/>
            <a:t>TRABAJO DE CAMPO, CAPTURA Y VALIDACIÓN</a:t>
          </a:r>
          <a:endParaRPr lang="es-ES_tradnl" dirty="0"/>
        </a:p>
      </dgm:t>
    </dgm:pt>
    <dgm:pt modelId="{DC168F91-C032-4F6C-933A-809DF0E26F85}" type="parTrans" cxnId="{4B161453-C801-42D2-9908-7C5E08C03DD8}">
      <dgm:prSet/>
      <dgm:spPr/>
      <dgm:t>
        <a:bodyPr/>
        <a:lstStyle/>
        <a:p>
          <a:endParaRPr lang="es-ES_tradnl"/>
        </a:p>
      </dgm:t>
    </dgm:pt>
    <dgm:pt modelId="{C3E55C26-F476-4019-87F5-0BC79C08A1C9}" type="sibTrans" cxnId="{4B161453-C801-42D2-9908-7C5E08C03DD8}">
      <dgm:prSet/>
      <dgm:spPr/>
      <dgm:t>
        <a:bodyPr/>
        <a:lstStyle/>
        <a:p>
          <a:endParaRPr lang="es-ES_tradnl"/>
        </a:p>
      </dgm:t>
    </dgm:pt>
    <dgm:pt modelId="{849225B4-9EBC-4E6E-B773-3B8494613F46}">
      <dgm:prSet phldrT="[Texto]"/>
      <dgm:spPr/>
      <dgm:t>
        <a:bodyPr/>
        <a:lstStyle/>
        <a:p>
          <a:r>
            <a:rPr lang="es-ES_tradnl" dirty="0" smtClean="0"/>
            <a:t>PERIODO DE </a:t>
          </a:r>
        </a:p>
        <a:p>
          <a:r>
            <a:rPr lang="es-ES_tradnl" dirty="0" smtClean="0"/>
            <a:t>ELABORACIÓN</a:t>
          </a:r>
          <a:endParaRPr lang="es-ES_tradnl" dirty="0"/>
        </a:p>
      </dgm:t>
    </dgm:pt>
    <dgm:pt modelId="{1483A537-DA00-4A98-9B66-BE2443906E36}" type="parTrans" cxnId="{6D757E9D-A0D7-4449-8F8D-2C9C99324B91}">
      <dgm:prSet/>
      <dgm:spPr/>
      <dgm:t>
        <a:bodyPr/>
        <a:lstStyle/>
        <a:p>
          <a:endParaRPr lang="es-ES_tradnl"/>
        </a:p>
      </dgm:t>
    </dgm:pt>
    <dgm:pt modelId="{43666B62-89A7-4561-B23C-8196EDA33DC4}" type="sibTrans" cxnId="{6D757E9D-A0D7-4449-8F8D-2C9C99324B91}">
      <dgm:prSet/>
      <dgm:spPr/>
      <dgm:t>
        <a:bodyPr/>
        <a:lstStyle/>
        <a:p>
          <a:endParaRPr lang="es-ES_tradnl"/>
        </a:p>
      </dgm:t>
    </dgm:pt>
    <dgm:pt modelId="{18AF9C41-E649-4608-B1DB-BD09590002E5}">
      <dgm:prSet phldrT="[Texto]"/>
      <dgm:spPr/>
      <dgm:t>
        <a:bodyPr/>
        <a:lstStyle/>
        <a:p>
          <a:r>
            <a:rPr lang="es-ES_tradnl" b="1" dirty="0" smtClean="0"/>
            <a:t>04 DE OCTUBRE AL 15 DE NOVIEMBRE</a:t>
          </a:r>
          <a:endParaRPr lang="es-ES_tradnl" b="1" dirty="0"/>
        </a:p>
      </dgm:t>
    </dgm:pt>
    <dgm:pt modelId="{613DED12-69E5-4431-82E5-CF5CAA63A10D}" type="parTrans" cxnId="{291851D2-84FD-4429-BF38-C00BBF71A1EB}">
      <dgm:prSet/>
      <dgm:spPr/>
      <dgm:t>
        <a:bodyPr/>
        <a:lstStyle/>
        <a:p>
          <a:endParaRPr lang="es-ES_tradnl"/>
        </a:p>
      </dgm:t>
    </dgm:pt>
    <dgm:pt modelId="{619B59C3-353E-4DE4-BB91-95B7444F4884}" type="sibTrans" cxnId="{291851D2-84FD-4429-BF38-C00BBF71A1EB}">
      <dgm:prSet/>
      <dgm:spPr/>
      <dgm:t>
        <a:bodyPr/>
        <a:lstStyle/>
        <a:p>
          <a:endParaRPr lang="es-ES_tradnl"/>
        </a:p>
      </dgm:t>
    </dgm:pt>
    <dgm:pt modelId="{CCCDC01A-A4CD-49F4-9E3C-1290C31D136C}">
      <dgm:prSet phldrT="[Texto]"/>
      <dgm:spPr/>
      <dgm:t>
        <a:bodyPr/>
        <a:lstStyle/>
        <a:p>
          <a:r>
            <a:rPr lang="es-ES_tradnl" dirty="0" smtClean="0"/>
            <a:t>PROCESAMIENTO DE TABULADOS BÁSICOS</a:t>
          </a:r>
          <a:endParaRPr lang="es-ES_tradnl" dirty="0"/>
        </a:p>
      </dgm:t>
    </dgm:pt>
    <dgm:pt modelId="{C6258C4D-67E5-4D59-8704-622A50E23768}" type="parTrans" cxnId="{D45266E0-40B5-4AD8-8630-D7C55C5FE0BA}">
      <dgm:prSet/>
      <dgm:spPr/>
      <dgm:t>
        <a:bodyPr/>
        <a:lstStyle/>
        <a:p>
          <a:endParaRPr lang="es-ES_tradnl"/>
        </a:p>
      </dgm:t>
    </dgm:pt>
    <dgm:pt modelId="{AE587087-8952-4D16-9696-2A07FB328351}" type="sibTrans" cxnId="{D45266E0-40B5-4AD8-8630-D7C55C5FE0BA}">
      <dgm:prSet/>
      <dgm:spPr/>
      <dgm:t>
        <a:bodyPr/>
        <a:lstStyle/>
        <a:p>
          <a:endParaRPr lang="es-ES_tradnl"/>
        </a:p>
      </dgm:t>
    </dgm:pt>
    <dgm:pt modelId="{6F73FF4A-72CA-46BB-B4C5-83043CFDC598}">
      <dgm:prSet phldrT="[Texto]"/>
      <dgm:spPr/>
      <dgm:t>
        <a:bodyPr/>
        <a:lstStyle/>
        <a:p>
          <a:r>
            <a:rPr lang="es-ES_tradnl" dirty="0" smtClean="0"/>
            <a:t>PERIODO DE </a:t>
          </a:r>
        </a:p>
        <a:p>
          <a:r>
            <a:rPr lang="es-ES_tradnl" dirty="0" smtClean="0"/>
            <a:t>ELABORACIÓN</a:t>
          </a:r>
          <a:endParaRPr lang="es-ES_tradnl" dirty="0"/>
        </a:p>
      </dgm:t>
    </dgm:pt>
    <dgm:pt modelId="{67F2C340-EB4D-47F8-A568-ABF59C909575}" type="parTrans" cxnId="{E3C36097-37BA-4749-8833-54B2CF43C336}">
      <dgm:prSet/>
      <dgm:spPr/>
      <dgm:t>
        <a:bodyPr/>
        <a:lstStyle/>
        <a:p>
          <a:endParaRPr lang="es-ES_tradnl"/>
        </a:p>
      </dgm:t>
    </dgm:pt>
    <dgm:pt modelId="{C35A23F8-7353-49A4-A48D-B4BF92C12425}" type="sibTrans" cxnId="{E3C36097-37BA-4749-8833-54B2CF43C336}">
      <dgm:prSet/>
      <dgm:spPr/>
      <dgm:t>
        <a:bodyPr/>
        <a:lstStyle/>
        <a:p>
          <a:endParaRPr lang="es-ES_tradnl"/>
        </a:p>
      </dgm:t>
    </dgm:pt>
    <dgm:pt modelId="{4E69A9A5-63CE-4E07-94B1-332EEC408071}">
      <dgm:prSet phldrT="[Texto]"/>
      <dgm:spPr/>
      <dgm:t>
        <a:bodyPr/>
        <a:lstStyle/>
        <a:p>
          <a:r>
            <a:rPr lang="es-ES_tradnl" b="1" dirty="0" smtClean="0"/>
            <a:t>16 DE NOVIEMBRE AL 30 DE NOVIEMBRE</a:t>
          </a:r>
          <a:endParaRPr lang="es-ES_tradnl" b="1" dirty="0"/>
        </a:p>
      </dgm:t>
    </dgm:pt>
    <dgm:pt modelId="{F01E2685-BF01-4CA3-9C60-4E47889A81C2}" type="parTrans" cxnId="{D0864E4A-A84F-4F06-9F59-FD8F87DDB05F}">
      <dgm:prSet/>
      <dgm:spPr/>
      <dgm:t>
        <a:bodyPr/>
        <a:lstStyle/>
        <a:p>
          <a:endParaRPr lang="es-ES_tradnl"/>
        </a:p>
      </dgm:t>
    </dgm:pt>
    <dgm:pt modelId="{8B823879-4835-4AB2-9CE1-9FC5FEFE4860}" type="sibTrans" cxnId="{D0864E4A-A84F-4F06-9F59-FD8F87DDB05F}">
      <dgm:prSet/>
      <dgm:spPr/>
      <dgm:t>
        <a:bodyPr/>
        <a:lstStyle/>
        <a:p>
          <a:endParaRPr lang="es-ES_tradnl"/>
        </a:p>
      </dgm:t>
    </dgm:pt>
    <dgm:pt modelId="{E6228EEA-BFBF-4B35-9947-DFEE7B518CB6}" type="pres">
      <dgm:prSet presAssocID="{701AC7A9-FFC0-4D2D-8D8A-2DFA32690B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25AA651-F477-473F-BEE0-055080A4F40E}" type="pres">
      <dgm:prSet presAssocID="{CCCDC01A-A4CD-49F4-9E3C-1290C31D136C}" presName="boxAndChildren" presStyleCnt="0"/>
      <dgm:spPr/>
    </dgm:pt>
    <dgm:pt modelId="{1F8C3463-CCEC-4C10-AA33-EBC0BE8894FA}" type="pres">
      <dgm:prSet presAssocID="{CCCDC01A-A4CD-49F4-9E3C-1290C31D136C}" presName="parentTextBox" presStyleLbl="node1" presStyleIdx="0" presStyleCnt="3"/>
      <dgm:spPr/>
      <dgm:t>
        <a:bodyPr/>
        <a:lstStyle/>
        <a:p>
          <a:endParaRPr lang="es-ES_tradnl"/>
        </a:p>
      </dgm:t>
    </dgm:pt>
    <dgm:pt modelId="{8BE14B3E-DEE4-4F73-91BF-A91D81C847C2}" type="pres">
      <dgm:prSet presAssocID="{CCCDC01A-A4CD-49F4-9E3C-1290C31D136C}" presName="entireBox" presStyleLbl="node1" presStyleIdx="0" presStyleCnt="3"/>
      <dgm:spPr/>
      <dgm:t>
        <a:bodyPr/>
        <a:lstStyle/>
        <a:p>
          <a:endParaRPr lang="es-ES_tradnl"/>
        </a:p>
      </dgm:t>
    </dgm:pt>
    <dgm:pt modelId="{F135F8FF-A7AE-408D-AD0F-7B6B1C7E2DCD}" type="pres">
      <dgm:prSet presAssocID="{CCCDC01A-A4CD-49F4-9E3C-1290C31D136C}" presName="descendantBox" presStyleCnt="0"/>
      <dgm:spPr/>
    </dgm:pt>
    <dgm:pt modelId="{24EA5867-4198-49C2-8BBA-90BD38627BD8}" type="pres">
      <dgm:prSet presAssocID="{6F73FF4A-72CA-46BB-B4C5-83043CFDC59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9877DC0-DA69-4A2D-8570-6E47735C9BDA}" type="pres">
      <dgm:prSet presAssocID="{4E69A9A5-63CE-4E07-94B1-332EEC40807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FF97A56-2C55-42BF-B625-856D97295E0E}" type="pres">
      <dgm:prSet presAssocID="{C3E55C26-F476-4019-87F5-0BC79C08A1C9}" presName="sp" presStyleCnt="0"/>
      <dgm:spPr/>
    </dgm:pt>
    <dgm:pt modelId="{B83F781D-E730-44A8-899E-F797BBFC4C04}" type="pres">
      <dgm:prSet presAssocID="{236920B2-C50B-46ED-8C50-551785EBCD39}" presName="arrowAndChildren" presStyleCnt="0"/>
      <dgm:spPr/>
    </dgm:pt>
    <dgm:pt modelId="{10E0907C-94FD-4345-84CB-C6DCBD0022CF}" type="pres">
      <dgm:prSet presAssocID="{236920B2-C50B-46ED-8C50-551785EBCD39}" presName="parentTextArrow" presStyleLbl="node1" presStyleIdx="0" presStyleCnt="3"/>
      <dgm:spPr/>
      <dgm:t>
        <a:bodyPr/>
        <a:lstStyle/>
        <a:p>
          <a:endParaRPr lang="es-ES_tradnl"/>
        </a:p>
      </dgm:t>
    </dgm:pt>
    <dgm:pt modelId="{3035964B-0CA5-4987-82E8-D158C236AF4C}" type="pres">
      <dgm:prSet presAssocID="{236920B2-C50B-46ED-8C50-551785EBCD39}" presName="arrow" presStyleLbl="node1" presStyleIdx="1" presStyleCnt="3"/>
      <dgm:spPr/>
      <dgm:t>
        <a:bodyPr/>
        <a:lstStyle/>
        <a:p>
          <a:endParaRPr lang="es-ES_tradnl"/>
        </a:p>
      </dgm:t>
    </dgm:pt>
    <dgm:pt modelId="{555C92AD-F946-4EAD-A53D-545A80B103DC}" type="pres">
      <dgm:prSet presAssocID="{236920B2-C50B-46ED-8C50-551785EBCD39}" presName="descendantArrow" presStyleCnt="0"/>
      <dgm:spPr/>
    </dgm:pt>
    <dgm:pt modelId="{9AC1C33C-C9B3-4036-A9E9-AC9A77165F9B}" type="pres">
      <dgm:prSet presAssocID="{849225B4-9EBC-4E6E-B773-3B8494613F4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8D148CA-90DF-4704-9DEC-2D4D42BEA577}" type="pres">
      <dgm:prSet presAssocID="{18AF9C41-E649-4608-B1DB-BD09590002E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B92E45D-28F6-41A6-A686-A68F45FA04AB}" type="pres">
      <dgm:prSet presAssocID="{6F4A38F1-F1E0-4164-B935-F3C2CBF79B29}" presName="sp" presStyleCnt="0"/>
      <dgm:spPr/>
    </dgm:pt>
    <dgm:pt modelId="{C5A148E8-BEBC-4EA6-B18D-7B9513875D90}" type="pres">
      <dgm:prSet presAssocID="{1D63A4AC-0EDA-4E29-8806-65829B89616F}" presName="arrowAndChildren" presStyleCnt="0"/>
      <dgm:spPr/>
    </dgm:pt>
    <dgm:pt modelId="{ADA006F2-5E48-4499-A7A2-D9E058739495}" type="pres">
      <dgm:prSet presAssocID="{1D63A4AC-0EDA-4E29-8806-65829B89616F}" presName="parentTextArrow" presStyleLbl="node1" presStyleIdx="1" presStyleCnt="3"/>
      <dgm:spPr/>
      <dgm:t>
        <a:bodyPr/>
        <a:lstStyle/>
        <a:p>
          <a:endParaRPr lang="es-ES_tradnl"/>
        </a:p>
      </dgm:t>
    </dgm:pt>
    <dgm:pt modelId="{85474AB3-F954-4EBF-84D5-B29026FD814D}" type="pres">
      <dgm:prSet presAssocID="{1D63A4AC-0EDA-4E29-8806-65829B89616F}" presName="arrow" presStyleLbl="node1" presStyleIdx="2" presStyleCnt="3"/>
      <dgm:spPr/>
      <dgm:t>
        <a:bodyPr/>
        <a:lstStyle/>
        <a:p>
          <a:endParaRPr lang="es-ES_tradnl"/>
        </a:p>
      </dgm:t>
    </dgm:pt>
    <dgm:pt modelId="{BF7A92DC-3C23-4D6D-9F0A-BE2935847FBF}" type="pres">
      <dgm:prSet presAssocID="{1D63A4AC-0EDA-4E29-8806-65829B89616F}" presName="descendantArrow" presStyleCnt="0"/>
      <dgm:spPr/>
    </dgm:pt>
    <dgm:pt modelId="{4B0D7D8D-0064-4E70-9217-6BA4541409F3}" type="pres">
      <dgm:prSet presAssocID="{5A68B7A0-296E-4E3C-8488-C2D43CEB88A1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5C41A52-6959-45BD-A5D7-92780750D903}" type="pres">
      <dgm:prSet presAssocID="{7C07185B-66DA-4272-B54B-D07A757DE904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512CCE8-CD87-45D6-B634-AC9A3EAA6F9D}" srcId="{1D63A4AC-0EDA-4E29-8806-65829B89616F}" destId="{5A68B7A0-296E-4E3C-8488-C2D43CEB88A1}" srcOrd="0" destOrd="0" parTransId="{F44BD433-6DAE-4B30-BB63-6DE659383D18}" sibTransId="{67A93B7A-1BEC-4E45-B04D-7D629D80E565}"/>
    <dgm:cxn modelId="{291851D2-84FD-4429-BF38-C00BBF71A1EB}" srcId="{236920B2-C50B-46ED-8C50-551785EBCD39}" destId="{18AF9C41-E649-4608-B1DB-BD09590002E5}" srcOrd="1" destOrd="0" parTransId="{613DED12-69E5-4431-82E5-CF5CAA63A10D}" sibTransId="{619B59C3-353E-4DE4-BB91-95B7444F4884}"/>
    <dgm:cxn modelId="{D45266E0-40B5-4AD8-8630-D7C55C5FE0BA}" srcId="{701AC7A9-FFC0-4D2D-8D8A-2DFA32690B17}" destId="{CCCDC01A-A4CD-49F4-9E3C-1290C31D136C}" srcOrd="2" destOrd="0" parTransId="{C6258C4D-67E5-4D59-8704-622A50E23768}" sibTransId="{AE587087-8952-4D16-9696-2A07FB328351}"/>
    <dgm:cxn modelId="{6D757E9D-A0D7-4449-8F8D-2C9C99324B91}" srcId="{236920B2-C50B-46ED-8C50-551785EBCD39}" destId="{849225B4-9EBC-4E6E-B773-3B8494613F46}" srcOrd="0" destOrd="0" parTransId="{1483A537-DA00-4A98-9B66-BE2443906E36}" sibTransId="{43666B62-89A7-4561-B23C-8196EDA33DC4}"/>
    <dgm:cxn modelId="{7DE4909B-549D-478E-8CF4-CE1E002347D2}" type="presOf" srcId="{5A68B7A0-296E-4E3C-8488-C2D43CEB88A1}" destId="{4B0D7D8D-0064-4E70-9217-6BA4541409F3}" srcOrd="0" destOrd="0" presId="urn:microsoft.com/office/officeart/2005/8/layout/process4"/>
    <dgm:cxn modelId="{19AC6B7F-89E5-4F87-9652-3AFA5A46D1B3}" type="presOf" srcId="{1D63A4AC-0EDA-4E29-8806-65829B89616F}" destId="{85474AB3-F954-4EBF-84D5-B29026FD814D}" srcOrd="1" destOrd="0" presId="urn:microsoft.com/office/officeart/2005/8/layout/process4"/>
    <dgm:cxn modelId="{F88B0F6A-54F4-4A65-BA1C-86441CD057C5}" srcId="{1D63A4AC-0EDA-4E29-8806-65829B89616F}" destId="{7C07185B-66DA-4272-B54B-D07A757DE904}" srcOrd="1" destOrd="0" parTransId="{37AF8A01-0DF0-48D6-B816-4D07C70930EE}" sibTransId="{94699F2E-403D-4982-874B-BF9DC340EE09}"/>
    <dgm:cxn modelId="{DB654BC5-2DDE-41A3-A75C-E026EA7EA201}" type="presOf" srcId="{4E69A9A5-63CE-4E07-94B1-332EEC408071}" destId="{59877DC0-DA69-4A2D-8570-6E47735C9BDA}" srcOrd="0" destOrd="0" presId="urn:microsoft.com/office/officeart/2005/8/layout/process4"/>
    <dgm:cxn modelId="{994A4A35-521D-42F6-A899-A7E94085F919}" type="presOf" srcId="{701AC7A9-FFC0-4D2D-8D8A-2DFA32690B17}" destId="{E6228EEA-BFBF-4B35-9947-DFEE7B518CB6}" srcOrd="0" destOrd="0" presId="urn:microsoft.com/office/officeart/2005/8/layout/process4"/>
    <dgm:cxn modelId="{5FE52F29-CB00-4C4F-A22E-CDC03E639F79}" type="presOf" srcId="{CCCDC01A-A4CD-49F4-9E3C-1290C31D136C}" destId="{1F8C3463-CCEC-4C10-AA33-EBC0BE8894FA}" srcOrd="0" destOrd="0" presId="urn:microsoft.com/office/officeart/2005/8/layout/process4"/>
    <dgm:cxn modelId="{1DD3138D-6315-489E-8930-6F11C40E7718}" type="presOf" srcId="{236920B2-C50B-46ED-8C50-551785EBCD39}" destId="{3035964B-0CA5-4987-82E8-D158C236AF4C}" srcOrd="1" destOrd="0" presId="urn:microsoft.com/office/officeart/2005/8/layout/process4"/>
    <dgm:cxn modelId="{9BFF3F54-9A1A-4454-97B5-E318E226EDD4}" srcId="{701AC7A9-FFC0-4D2D-8D8A-2DFA32690B17}" destId="{1D63A4AC-0EDA-4E29-8806-65829B89616F}" srcOrd="0" destOrd="0" parTransId="{3F19276D-D666-4CE9-BB4A-FCC8A1596ACB}" sibTransId="{6F4A38F1-F1E0-4164-B935-F3C2CBF79B29}"/>
    <dgm:cxn modelId="{7E5AF983-9237-4793-B955-C6A345A5B6E1}" type="presOf" srcId="{18AF9C41-E649-4608-B1DB-BD09590002E5}" destId="{08D148CA-90DF-4704-9DEC-2D4D42BEA577}" srcOrd="0" destOrd="0" presId="urn:microsoft.com/office/officeart/2005/8/layout/process4"/>
    <dgm:cxn modelId="{D0864E4A-A84F-4F06-9F59-FD8F87DDB05F}" srcId="{CCCDC01A-A4CD-49F4-9E3C-1290C31D136C}" destId="{4E69A9A5-63CE-4E07-94B1-332EEC408071}" srcOrd="1" destOrd="0" parTransId="{F01E2685-BF01-4CA3-9C60-4E47889A81C2}" sibTransId="{8B823879-4835-4AB2-9CE1-9FC5FEFE4860}"/>
    <dgm:cxn modelId="{C764DF3F-7BD2-40CA-9422-02A34B7BBA48}" type="presOf" srcId="{6F73FF4A-72CA-46BB-B4C5-83043CFDC598}" destId="{24EA5867-4198-49C2-8BBA-90BD38627BD8}" srcOrd="0" destOrd="0" presId="urn:microsoft.com/office/officeart/2005/8/layout/process4"/>
    <dgm:cxn modelId="{473D1EA7-B9B3-4030-AAFC-25BA92B75108}" type="presOf" srcId="{CCCDC01A-A4CD-49F4-9E3C-1290C31D136C}" destId="{8BE14B3E-DEE4-4F73-91BF-A91D81C847C2}" srcOrd="1" destOrd="0" presId="urn:microsoft.com/office/officeart/2005/8/layout/process4"/>
    <dgm:cxn modelId="{0B4A4CDD-D54D-41F8-9D5E-074074431137}" type="presOf" srcId="{849225B4-9EBC-4E6E-B773-3B8494613F46}" destId="{9AC1C33C-C9B3-4036-A9E9-AC9A77165F9B}" srcOrd="0" destOrd="0" presId="urn:microsoft.com/office/officeart/2005/8/layout/process4"/>
    <dgm:cxn modelId="{3343435A-0A96-4DBF-965A-AE54FC1432EB}" type="presOf" srcId="{236920B2-C50B-46ED-8C50-551785EBCD39}" destId="{10E0907C-94FD-4345-84CB-C6DCBD0022CF}" srcOrd="0" destOrd="0" presId="urn:microsoft.com/office/officeart/2005/8/layout/process4"/>
    <dgm:cxn modelId="{E3C36097-37BA-4749-8833-54B2CF43C336}" srcId="{CCCDC01A-A4CD-49F4-9E3C-1290C31D136C}" destId="{6F73FF4A-72CA-46BB-B4C5-83043CFDC598}" srcOrd="0" destOrd="0" parTransId="{67F2C340-EB4D-47F8-A568-ABF59C909575}" sibTransId="{C35A23F8-7353-49A4-A48D-B4BF92C12425}"/>
    <dgm:cxn modelId="{CCA674F0-1799-43D3-814F-76702EAE2E75}" type="presOf" srcId="{1D63A4AC-0EDA-4E29-8806-65829B89616F}" destId="{ADA006F2-5E48-4499-A7A2-D9E058739495}" srcOrd="0" destOrd="0" presId="urn:microsoft.com/office/officeart/2005/8/layout/process4"/>
    <dgm:cxn modelId="{4B161453-C801-42D2-9908-7C5E08C03DD8}" srcId="{701AC7A9-FFC0-4D2D-8D8A-2DFA32690B17}" destId="{236920B2-C50B-46ED-8C50-551785EBCD39}" srcOrd="1" destOrd="0" parTransId="{DC168F91-C032-4F6C-933A-809DF0E26F85}" sibTransId="{C3E55C26-F476-4019-87F5-0BC79C08A1C9}"/>
    <dgm:cxn modelId="{ACE4751C-F3FF-4069-86EA-3AF0681F9936}" type="presOf" srcId="{7C07185B-66DA-4272-B54B-D07A757DE904}" destId="{55C41A52-6959-45BD-A5D7-92780750D903}" srcOrd="0" destOrd="0" presId="urn:microsoft.com/office/officeart/2005/8/layout/process4"/>
    <dgm:cxn modelId="{D2B4F50B-1863-4EB7-A36F-AD52ADED075B}" type="presParOf" srcId="{E6228EEA-BFBF-4B35-9947-DFEE7B518CB6}" destId="{C25AA651-F477-473F-BEE0-055080A4F40E}" srcOrd="0" destOrd="0" presId="urn:microsoft.com/office/officeart/2005/8/layout/process4"/>
    <dgm:cxn modelId="{CECA727C-2FBC-426E-8062-D5F64B78DBCC}" type="presParOf" srcId="{C25AA651-F477-473F-BEE0-055080A4F40E}" destId="{1F8C3463-CCEC-4C10-AA33-EBC0BE8894FA}" srcOrd="0" destOrd="0" presId="urn:microsoft.com/office/officeart/2005/8/layout/process4"/>
    <dgm:cxn modelId="{5EBDA99B-FE17-48F6-A769-DD62DF91BAB1}" type="presParOf" srcId="{C25AA651-F477-473F-BEE0-055080A4F40E}" destId="{8BE14B3E-DEE4-4F73-91BF-A91D81C847C2}" srcOrd="1" destOrd="0" presId="urn:microsoft.com/office/officeart/2005/8/layout/process4"/>
    <dgm:cxn modelId="{2345FCB7-4CC9-4B73-9F8D-4133ECF777C4}" type="presParOf" srcId="{C25AA651-F477-473F-BEE0-055080A4F40E}" destId="{F135F8FF-A7AE-408D-AD0F-7B6B1C7E2DCD}" srcOrd="2" destOrd="0" presId="urn:microsoft.com/office/officeart/2005/8/layout/process4"/>
    <dgm:cxn modelId="{0F64C4E2-8ECA-467F-B852-444DE3092AB8}" type="presParOf" srcId="{F135F8FF-A7AE-408D-AD0F-7B6B1C7E2DCD}" destId="{24EA5867-4198-49C2-8BBA-90BD38627BD8}" srcOrd="0" destOrd="0" presId="urn:microsoft.com/office/officeart/2005/8/layout/process4"/>
    <dgm:cxn modelId="{F35BBD28-46E1-4B81-B618-4B9273C46484}" type="presParOf" srcId="{F135F8FF-A7AE-408D-AD0F-7B6B1C7E2DCD}" destId="{59877DC0-DA69-4A2D-8570-6E47735C9BDA}" srcOrd="1" destOrd="0" presId="urn:microsoft.com/office/officeart/2005/8/layout/process4"/>
    <dgm:cxn modelId="{2B2D905B-D5BD-42D6-AE53-362F02D5BDFB}" type="presParOf" srcId="{E6228EEA-BFBF-4B35-9947-DFEE7B518CB6}" destId="{6FF97A56-2C55-42BF-B625-856D97295E0E}" srcOrd="1" destOrd="0" presId="urn:microsoft.com/office/officeart/2005/8/layout/process4"/>
    <dgm:cxn modelId="{24C6C57B-650D-4AF2-8CF9-D9E3E1A0BFC0}" type="presParOf" srcId="{E6228EEA-BFBF-4B35-9947-DFEE7B518CB6}" destId="{B83F781D-E730-44A8-899E-F797BBFC4C04}" srcOrd="2" destOrd="0" presId="urn:microsoft.com/office/officeart/2005/8/layout/process4"/>
    <dgm:cxn modelId="{BA7B27B8-F4C2-4EBB-B89A-B7CC538A4745}" type="presParOf" srcId="{B83F781D-E730-44A8-899E-F797BBFC4C04}" destId="{10E0907C-94FD-4345-84CB-C6DCBD0022CF}" srcOrd="0" destOrd="0" presId="urn:microsoft.com/office/officeart/2005/8/layout/process4"/>
    <dgm:cxn modelId="{87AD7145-2600-460A-A2E9-4EA93F3FBBD5}" type="presParOf" srcId="{B83F781D-E730-44A8-899E-F797BBFC4C04}" destId="{3035964B-0CA5-4987-82E8-D158C236AF4C}" srcOrd="1" destOrd="0" presId="urn:microsoft.com/office/officeart/2005/8/layout/process4"/>
    <dgm:cxn modelId="{63252889-BE42-4907-8C6A-322E132B5BB6}" type="presParOf" srcId="{B83F781D-E730-44A8-899E-F797BBFC4C04}" destId="{555C92AD-F946-4EAD-A53D-545A80B103DC}" srcOrd="2" destOrd="0" presId="urn:microsoft.com/office/officeart/2005/8/layout/process4"/>
    <dgm:cxn modelId="{5DD77354-20DF-4598-BED1-7F6A13D47DCD}" type="presParOf" srcId="{555C92AD-F946-4EAD-A53D-545A80B103DC}" destId="{9AC1C33C-C9B3-4036-A9E9-AC9A77165F9B}" srcOrd="0" destOrd="0" presId="urn:microsoft.com/office/officeart/2005/8/layout/process4"/>
    <dgm:cxn modelId="{EEAC50E9-3809-4F88-9EA6-F9AC5CE74AF8}" type="presParOf" srcId="{555C92AD-F946-4EAD-A53D-545A80B103DC}" destId="{08D148CA-90DF-4704-9DEC-2D4D42BEA577}" srcOrd="1" destOrd="0" presId="urn:microsoft.com/office/officeart/2005/8/layout/process4"/>
    <dgm:cxn modelId="{1A8B1BAF-8DF5-4531-A278-C52A4E4958CE}" type="presParOf" srcId="{E6228EEA-BFBF-4B35-9947-DFEE7B518CB6}" destId="{6B92E45D-28F6-41A6-A686-A68F45FA04AB}" srcOrd="3" destOrd="0" presId="urn:microsoft.com/office/officeart/2005/8/layout/process4"/>
    <dgm:cxn modelId="{DAF2A240-9B83-4C91-81B6-100F88CFA1E0}" type="presParOf" srcId="{E6228EEA-BFBF-4B35-9947-DFEE7B518CB6}" destId="{C5A148E8-BEBC-4EA6-B18D-7B9513875D90}" srcOrd="4" destOrd="0" presId="urn:microsoft.com/office/officeart/2005/8/layout/process4"/>
    <dgm:cxn modelId="{9C17453C-2EDF-451D-BEE5-D171BC1CE103}" type="presParOf" srcId="{C5A148E8-BEBC-4EA6-B18D-7B9513875D90}" destId="{ADA006F2-5E48-4499-A7A2-D9E058739495}" srcOrd="0" destOrd="0" presId="urn:microsoft.com/office/officeart/2005/8/layout/process4"/>
    <dgm:cxn modelId="{BC35AF46-2C63-4706-B33A-3ABB11BBAAF0}" type="presParOf" srcId="{C5A148E8-BEBC-4EA6-B18D-7B9513875D90}" destId="{85474AB3-F954-4EBF-84D5-B29026FD814D}" srcOrd="1" destOrd="0" presId="urn:microsoft.com/office/officeart/2005/8/layout/process4"/>
    <dgm:cxn modelId="{341D4F3F-5F27-4BB7-AAAF-449C2C5E55F5}" type="presParOf" srcId="{C5A148E8-BEBC-4EA6-B18D-7B9513875D90}" destId="{BF7A92DC-3C23-4D6D-9F0A-BE2935847FBF}" srcOrd="2" destOrd="0" presId="urn:microsoft.com/office/officeart/2005/8/layout/process4"/>
    <dgm:cxn modelId="{02B8E74A-7D40-4877-8F87-6B3B01E79C0E}" type="presParOf" srcId="{BF7A92DC-3C23-4D6D-9F0A-BE2935847FBF}" destId="{4B0D7D8D-0064-4E70-9217-6BA4541409F3}" srcOrd="0" destOrd="0" presId="urn:microsoft.com/office/officeart/2005/8/layout/process4"/>
    <dgm:cxn modelId="{0049A30F-054B-4508-B4E6-67CC6A8E92E1}" type="presParOf" srcId="{BF7A92DC-3C23-4D6D-9F0A-BE2935847FBF}" destId="{55C41A52-6959-45BD-A5D7-92780750D903}" srcOrd="1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1AC7A9-FFC0-4D2D-8D8A-2DFA32690B1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1D63A4AC-0EDA-4E29-8806-65829B89616F}">
      <dgm:prSet phldrT="[Texto]"/>
      <dgm:spPr/>
      <dgm:t>
        <a:bodyPr/>
        <a:lstStyle/>
        <a:p>
          <a:r>
            <a:rPr lang="es-ES_tradnl" b="1" dirty="0" smtClean="0"/>
            <a:t>INDICADORES PRIORITARIOS Y NIVELES DE PRESICIÓN DE CADA UNO</a:t>
          </a:r>
          <a:endParaRPr lang="es-ES_tradnl" b="1" dirty="0"/>
        </a:p>
      </dgm:t>
    </dgm:pt>
    <dgm:pt modelId="{3F19276D-D666-4CE9-BB4A-FCC8A1596ACB}" type="parTrans" cxnId="{9BFF3F54-9A1A-4454-97B5-E318E226EDD4}">
      <dgm:prSet/>
      <dgm:spPr/>
      <dgm:t>
        <a:bodyPr/>
        <a:lstStyle/>
        <a:p>
          <a:endParaRPr lang="es-ES_tradnl"/>
        </a:p>
      </dgm:t>
    </dgm:pt>
    <dgm:pt modelId="{6F4A38F1-F1E0-4164-B935-F3C2CBF79B29}" type="sibTrans" cxnId="{9BFF3F54-9A1A-4454-97B5-E318E226EDD4}">
      <dgm:prSet/>
      <dgm:spPr/>
      <dgm:t>
        <a:bodyPr/>
        <a:lstStyle/>
        <a:p>
          <a:endParaRPr lang="es-ES_tradnl"/>
        </a:p>
      </dgm:t>
    </dgm:pt>
    <dgm:pt modelId="{5A68B7A0-296E-4E3C-8488-C2D43CEB88A1}">
      <dgm:prSet phldrT="[Texto]"/>
      <dgm:spPr/>
      <dgm:t>
        <a:bodyPr/>
        <a:lstStyle/>
        <a:p>
          <a:r>
            <a:rPr lang="es-ES_tradnl" dirty="0" smtClean="0"/>
            <a:t>PERIODO DE </a:t>
          </a:r>
        </a:p>
        <a:p>
          <a:r>
            <a:rPr lang="es-ES_tradnl" dirty="0" smtClean="0"/>
            <a:t>ELABORACIÓN</a:t>
          </a:r>
          <a:endParaRPr lang="es-ES_tradnl" dirty="0"/>
        </a:p>
      </dgm:t>
    </dgm:pt>
    <dgm:pt modelId="{F44BD433-6DAE-4B30-BB63-6DE659383D18}" type="parTrans" cxnId="{6512CCE8-CD87-45D6-B634-AC9A3EAA6F9D}">
      <dgm:prSet/>
      <dgm:spPr/>
      <dgm:t>
        <a:bodyPr/>
        <a:lstStyle/>
        <a:p>
          <a:endParaRPr lang="es-ES_tradnl"/>
        </a:p>
      </dgm:t>
    </dgm:pt>
    <dgm:pt modelId="{67A93B7A-1BEC-4E45-B04D-7D629D80E565}" type="sibTrans" cxnId="{6512CCE8-CD87-45D6-B634-AC9A3EAA6F9D}">
      <dgm:prSet/>
      <dgm:spPr/>
      <dgm:t>
        <a:bodyPr/>
        <a:lstStyle/>
        <a:p>
          <a:endParaRPr lang="es-ES_tradnl"/>
        </a:p>
      </dgm:t>
    </dgm:pt>
    <dgm:pt modelId="{7C07185B-66DA-4272-B54B-D07A757DE904}">
      <dgm:prSet phldrT="[Texto]"/>
      <dgm:spPr/>
      <dgm:t>
        <a:bodyPr/>
        <a:lstStyle/>
        <a:p>
          <a:r>
            <a:rPr lang="es-ES_tradnl" b="1" dirty="0" smtClean="0"/>
            <a:t>16 DE NOVIEMBRE AL 30 DE NOVIEMBRE</a:t>
          </a:r>
          <a:endParaRPr lang="es-ES_tradnl" b="1" dirty="0"/>
        </a:p>
      </dgm:t>
    </dgm:pt>
    <dgm:pt modelId="{37AF8A01-0DF0-48D6-B816-4D07C70930EE}" type="parTrans" cxnId="{F88B0F6A-54F4-4A65-BA1C-86441CD057C5}">
      <dgm:prSet/>
      <dgm:spPr/>
      <dgm:t>
        <a:bodyPr/>
        <a:lstStyle/>
        <a:p>
          <a:endParaRPr lang="es-ES_tradnl"/>
        </a:p>
      </dgm:t>
    </dgm:pt>
    <dgm:pt modelId="{94699F2E-403D-4982-874B-BF9DC340EE09}" type="sibTrans" cxnId="{F88B0F6A-54F4-4A65-BA1C-86441CD057C5}">
      <dgm:prSet/>
      <dgm:spPr/>
      <dgm:t>
        <a:bodyPr/>
        <a:lstStyle/>
        <a:p>
          <a:endParaRPr lang="es-ES_tradnl"/>
        </a:p>
      </dgm:t>
    </dgm:pt>
    <dgm:pt modelId="{236920B2-C50B-46ED-8C50-551785EBCD39}">
      <dgm:prSet phldrT="[Texto]"/>
      <dgm:spPr/>
      <dgm:t>
        <a:bodyPr/>
        <a:lstStyle/>
        <a:p>
          <a:r>
            <a:rPr lang="es-ES_tradnl" b="1" dirty="0" smtClean="0"/>
            <a:t>INFORME FINAL DE LA PRIMERA RONDA</a:t>
          </a:r>
          <a:endParaRPr lang="es-ES_tradnl" b="1" dirty="0"/>
        </a:p>
      </dgm:t>
    </dgm:pt>
    <dgm:pt modelId="{DC168F91-C032-4F6C-933A-809DF0E26F85}" type="parTrans" cxnId="{4B161453-C801-42D2-9908-7C5E08C03DD8}">
      <dgm:prSet/>
      <dgm:spPr/>
      <dgm:t>
        <a:bodyPr/>
        <a:lstStyle/>
        <a:p>
          <a:endParaRPr lang="es-ES_tradnl"/>
        </a:p>
      </dgm:t>
    </dgm:pt>
    <dgm:pt modelId="{C3E55C26-F476-4019-87F5-0BC79C08A1C9}" type="sibTrans" cxnId="{4B161453-C801-42D2-9908-7C5E08C03DD8}">
      <dgm:prSet/>
      <dgm:spPr/>
      <dgm:t>
        <a:bodyPr/>
        <a:lstStyle/>
        <a:p>
          <a:endParaRPr lang="es-ES_tradnl"/>
        </a:p>
      </dgm:t>
    </dgm:pt>
    <dgm:pt modelId="{849225B4-9EBC-4E6E-B773-3B8494613F46}">
      <dgm:prSet phldrT="[Texto]"/>
      <dgm:spPr/>
      <dgm:t>
        <a:bodyPr/>
        <a:lstStyle/>
        <a:p>
          <a:r>
            <a:rPr lang="es-ES_tradnl" dirty="0" smtClean="0"/>
            <a:t>PERIODO DE </a:t>
          </a:r>
        </a:p>
        <a:p>
          <a:r>
            <a:rPr lang="es-ES_tradnl" dirty="0" smtClean="0"/>
            <a:t>ELABORACIÓN</a:t>
          </a:r>
          <a:endParaRPr lang="es-ES_tradnl" dirty="0"/>
        </a:p>
      </dgm:t>
    </dgm:pt>
    <dgm:pt modelId="{1483A537-DA00-4A98-9B66-BE2443906E36}" type="parTrans" cxnId="{6D757E9D-A0D7-4449-8F8D-2C9C99324B91}">
      <dgm:prSet/>
      <dgm:spPr/>
      <dgm:t>
        <a:bodyPr/>
        <a:lstStyle/>
        <a:p>
          <a:endParaRPr lang="es-ES_tradnl"/>
        </a:p>
      </dgm:t>
    </dgm:pt>
    <dgm:pt modelId="{43666B62-89A7-4561-B23C-8196EDA33DC4}" type="sibTrans" cxnId="{6D757E9D-A0D7-4449-8F8D-2C9C99324B91}">
      <dgm:prSet/>
      <dgm:spPr/>
      <dgm:t>
        <a:bodyPr/>
        <a:lstStyle/>
        <a:p>
          <a:endParaRPr lang="es-ES_tradnl"/>
        </a:p>
      </dgm:t>
    </dgm:pt>
    <dgm:pt modelId="{18AF9C41-E649-4608-B1DB-BD09590002E5}">
      <dgm:prSet phldrT="[Texto]"/>
      <dgm:spPr/>
      <dgm:t>
        <a:bodyPr/>
        <a:lstStyle/>
        <a:p>
          <a:r>
            <a:rPr lang="es-ES_tradnl" b="1" dirty="0" smtClean="0"/>
            <a:t>01 DE DICIEMBRE AL 17 DE DICIEMBRE</a:t>
          </a:r>
          <a:endParaRPr lang="es-ES_tradnl" b="1" dirty="0"/>
        </a:p>
      </dgm:t>
    </dgm:pt>
    <dgm:pt modelId="{613DED12-69E5-4431-82E5-CF5CAA63A10D}" type="parTrans" cxnId="{291851D2-84FD-4429-BF38-C00BBF71A1EB}">
      <dgm:prSet/>
      <dgm:spPr/>
      <dgm:t>
        <a:bodyPr/>
        <a:lstStyle/>
        <a:p>
          <a:endParaRPr lang="es-ES_tradnl"/>
        </a:p>
      </dgm:t>
    </dgm:pt>
    <dgm:pt modelId="{619B59C3-353E-4DE4-BB91-95B7444F4884}" type="sibTrans" cxnId="{291851D2-84FD-4429-BF38-C00BBF71A1EB}">
      <dgm:prSet/>
      <dgm:spPr/>
      <dgm:t>
        <a:bodyPr/>
        <a:lstStyle/>
        <a:p>
          <a:endParaRPr lang="es-ES_tradnl"/>
        </a:p>
      </dgm:t>
    </dgm:pt>
    <dgm:pt modelId="{CCCDC01A-A4CD-49F4-9E3C-1290C31D136C}">
      <dgm:prSet phldrT="[Texto]"/>
      <dgm:spPr/>
      <dgm:t>
        <a:bodyPr/>
        <a:lstStyle/>
        <a:p>
          <a:r>
            <a:rPr lang="es-ES_tradnl" b="1" dirty="0" smtClean="0"/>
            <a:t>REPORTE  FINAL DE AVANCES E INCIDENCIAS</a:t>
          </a:r>
          <a:endParaRPr lang="es-ES_tradnl" b="1" dirty="0"/>
        </a:p>
      </dgm:t>
    </dgm:pt>
    <dgm:pt modelId="{C6258C4D-67E5-4D59-8704-622A50E23768}" type="parTrans" cxnId="{D45266E0-40B5-4AD8-8630-D7C55C5FE0BA}">
      <dgm:prSet/>
      <dgm:spPr/>
      <dgm:t>
        <a:bodyPr/>
        <a:lstStyle/>
        <a:p>
          <a:endParaRPr lang="es-ES_tradnl"/>
        </a:p>
      </dgm:t>
    </dgm:pt>
    <dgm:pt modelId="{AE587087-8952-4D16-9696-2A07FB328351}" type="sibTrans" cxnId="{D45266E0-40B5-4AD8-8630-D7C55C5FE0BA}">
      <dgm:prSet/>
      <dgm:spPr/>
      <dgm:t>
        <a:bodyPr/>
        <a:lstStyle/>
        <a:p>
          <a:endParaRPr lang="es-ES_tradnl"/>
        </a:p>
      </dgm:t>
    </dgm:pt>
    <dgm:pt modelId="{6F73FF4A-72CA-46BB-B4C5-83043CFDC598}">
      <dgm:prSet phldrT="[Texto]"/>
      <dgm:spPr/>
      <dgm:t>
        <a:bodyPr/>
        <a:lstStyle/>
        <a:p>
          <a:r>
            <a:rPr lang="es-ES_tradnl" dirty="0" smtClean="0"/>
            <a:t>PERIODO DE ELABORACIÓN </a:t>
          </a:r>
          <a:endParaRPr lang="es-ES_tradnl" dirty="0"/>
        </a:p>
      </dgm:t>
    </dgm:pt>
    <dgm:pt modelId="{67F2C340-EB4D-47F8-A568-ABF59C909575}" type="parTrans" cxnId="{E3C36097-37BA-4749-8833-54B2CF43C336}">
      <dgm:prSet/>
      <dgm:spPr/>
      <dgm:t>
        <a:bodyPr/>
        <a:lstStyle/>
        <a:p>
          <a:endParaRPr lang="es-ES_tradnl"/>
        </a:p>
      </dgm:t>
    </dgm:pt>
    <dgm:pt modelId="{C35A23F8-7353-49A4-A48D-B4BF92C12425}" type="sibTrans" cxnId="{E3C36097-37BA-4749-8833-54B2CF43C336}">
      <dgm:prSet/>
      <dgm:spPr/>
      <dgm:t>
        <a:bodyPr/>
        <a:lstStyle/>
        <a:p>
          <a:endParaRPr lang="es-ES_tradnl"/>
        </a:p>
      </dgm:t>
    </dgm:pt>
    <dgm:pt modelId="{4E69A9A5-63CE-4E07-94B1-332EEC408071}">
      <dgm:prSet phldrT="[Texto]"/>
      <dgm:spPr/>
      <dgm:t>
        <a:bodyPr/>
        <a:lstStyle/>
        <a:p>
          <a:r>
            <a:rPr lang="es-ES_tradnl" b="1" dirty="0" smtClean="0"/>
            <a:t>POR DEFINIR</a:t>
          </a:r>
          <a:endParaRPr lang="es-ES_tradnl" b="1" dirty="0"/>
        </a:p>
      </dgm:t>
    </dgm:pt>
    <dgm:pt modelId="{F01E2685-BF01-4CA3-9C60-4E47889A81C2}" type="parTrans" cxnId="{D0864E4A-A84F-4F06-9F59-FD8F87DDB05F}">
      <dgm:prSet/>
      <dgm:spPr/>
      <dgm:t>
        <a:bodyPr/>
        <a:lstStyle/>
        <a:p>
          <a:endParaRPr lang="es-ES_tradnl"/>
        </a:p>
      </dgm:t>
    </dgm:pt>
    <dgm:pt modelId="{8B823879-4835-4AB2-9CE1-9FC5FEFE4860}" type="sibTrans" cxnId="{D0864E4A-A84F-4F06-9F59-FD8F87DDB05F}">
      <dgm:prSet/>
      <dgm:spPr/>
      <dgm:t>
        <a:bodyPr/>
        <a:lstStyle/>
        <a:p>
          <a:endParaRPr lang="es-ES_tradnl"/>
        </a:p>
      </dgm:t>
    </dgm:pt>
    <dgm:pt modelId="{E6228EEA-BFBF-4B35-9947-DFEE7B518CB6}" type="pres">
      <dgm:prSet presAssocID="{701AC7A9-FFC0-4D2D-8D8A-2DFA32690B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25AA651-F477-473F-BEE0-055080A4F40E}" type="pres">
      <dgm:prSet presAssocID="{CCCDC01A-A4CD-49F4-9E3C-1290C31D136C}" presName="boxAndChildren" presStyleCnt="0"/>
      <dgm:spPr/>
    </dgm:pt>
    <dgm:pt modelId="{1F8C3463-CCEC-4C10-AA33-EBC0BE8894FA}" type="pres">
      <dgm:prSet presAssocID="{CCCDC01A-A4CD-49F4-9E3C-1290C31D136C}" presName="parentTextBox" presStyleLbl="node1" presStyleIdx="0" presStyleCnt="3"/>
      <dgm:spPr/>
      <dgm:t>
        <a:bodyPr/>
        <a:lstStyle/>
        <a:p>
          <a:endParaRPr lang="es-ES_tradnl"/>
        </a:p>
      </dgm:t>
    </dgm:pt>
    <dgm:pt modelId="{8BE14B3E-DEE4-4F73-91BF-A91D81C847C2}" type="pres">
      <dgm:prSet presAssocID="{CCCDC01A-A4CD-49F4-9E3C-1290C31D136C}" presName="entireBox" presStyleLbl="node1" presStyleIdx="0" presStyleCnt="3"/>
      <dgm:spPr/>
      <dgm:t>
        <a:bodyPr/>
        <a:lstStyle/>
        <a:p>
          <a:endParaRPr lang="es-ES_tradnl"/>
        </a:p>
      </dgm:t>
    </dgm:pt>
    <dgm:pt modelId="{F135F8FF-A7AE-408D-AD0F-7B6B1C7E2DCD}" type="pres">
      <dgm:prSet presAssocID="{CCCDC01A-A4CD-49F4-9E3C-1290C31D136C}" presName="descendantBox" presStyleCnt="0"/>
      <dgm:spPr/>
    </dgm:pt>
    <dgm:pt modelId="{24EA5867-4198-49C2-8BBA-90BD38627BD8}" type="pres">
      <dgm:prSet presAssocID="{6F73FF4A-72CA-46BB-B4C5-83043CFDC59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9877DC0-DA69-4A2D-8570-6E47735C9BDA}" type="pres">
      <dgm:prSet presAssocID="{4E69A9A5-63CE-4E07-94B1-332EEC40807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FF97A56-2C55-42BF-B625-856D97295E0E}" type="pres">
      <dgm:prSet presAssocID="{C3E55C26-F476-4019-87F5-0BC79C08A1C9}" presName="sp" presStyleCnt="0"/>
      <dgm:spPr/>
    </dgm:pt>
    <dgm:pt modelId="{B83F781D-E730-44A8-899E-F797BBFC4C04}" type="pres">
      <dgm:prSet presAssocID="{236920B2-C50B-46ED-8C50-551785EBCD39}" presName="arrowAndChildren" presStyleCnt="0"/>
      <dgm:spPr/>
    </dgm:pt>
    <dgm:pt modelId="{10E0907C-94FD-4345-84CB-C6DCBD0022CF}" type="pres">
      <dgm:prSet presAssocID="{236920B2-C50B-46ED-8C50-551785EBCD39}" presName="parentTextArrow" presStyleLbl="node1" presStyleIdx="0" presStyleCnt="3"/>
      <dgm:spPr/>
      <dgm:t>
        <a:bodyPr/>
        <a:lstStyle/>
        <a:p>
          <a:endParaRPr lang="es-ES_tradnl"/>
        </a:p>
      </dgm:t>
    </dgm:pt>
    <dgm:pt modelId="{3035964B-0CA5-4987-82E8-D158C236AF4C}" type="pres">
      <dgm:prSet presAssocID="{236920B2-C50B-46ED-8C50-551785EBCD39}" presName="arrow" presStyleLbl="node1" presStyleIdx="1" presStyleCnt="3"/>
      <dgm:spPr/>
      <dgm:t>
        <a:bodyPr/>
        <a:lstStyle/>
        <a:p>
          <a:endParaRPr lang="es-ES_tradnl"/>
        </a:p>
      </dgm:t>
    </dgm:pt>
    <dgm:pt modelId="{555C92AD-F946-4EAD-A53D-545A80B103DC}" type="pres">
      <dgm:prSet presAssocID="{236920B2-C50B-46ED-8C50-551785EBCD39}" presName="descendantArrow" presStyleCnt="0"/>
      <dgm:spPr/>
    </dgm:pt>
    <dgm:pt modelId="{9AC1C33C-C9B3-4036-A9E9-AC9A77165F9B}" type="pres">
      <dgm:prSet presAssocID="{849225B4-9EBC-4E6E-B773-3B8494613F4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8D148CA-90DF-4704-9DEC-2D4D42BEA577}" type="pres">
      <dgm:prSet presAssocID="{18AF9C41-E649-4608-B1DB-BD09590002E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B92E45D-28F6-41A6-A686-A68F45FA04AB}" type="pres">
      <dgm:prSet presAssocID="{6F4A38F1-F1E0-4164-B935-F3C2CBF79B29}" presName="sp" presStyleCnt="0"/>
      <dgm:spPr/>
    </dgm:pt>
    <dgm:pt modelId="{C5A148E8-BEBC-4EA6-B18D-7B9513875D90}" type="pres">
      <dgm:prSet presAssocID="{1D63A4AC-0EDA-4E29-8806-65829B89616F}" presName="arrowAndChildren" presStyleCnt="0"/>
      <dgm:spPr/>
    </dgm:pt>
    <dgm:pt modelId="{ADA006F2-5E48-4499-A7A2-D9E058739495}" type="pres">
      <dgm:prSet presAssocID="{1D63A4AC-0EDA-4E29-8806-65829B89616F}" presName="parentTextArrow" presStyleLbl="node1" presStyleIdx="1" presStyleCnt="3"/>
      <dgm:spPr/>
      <dgm:t>
        <a:bodyPr/>
        <a:lstStyle/>
        <a:p>
          <a:endParaRPr lang="es-ES_tradnl"/>
        </a:p>
      </dgm:t>
    </dgm:pt>
    <dgm:pt modelId="{85474AB3-F954-4EBF-84D5-B29026FD814D}" type="pres">
      <dgm:prSet presAssocID="{1D63A4AC-0EDA-4E29-8806-65829B89616F}" presName="arrow" presStyleLbl="node1" presStyleIdx="2" presStyleCnt="3"/>
      <dgm:spPr/>
      <dgm:t>
        <a:bodyPr/>
        <a:lstStyle/>
        <a:p>
          <a:endParaRPr lang="es-ES_tradnl"/>
        </a:p>
      </dgm:t>
    </dgm:pt>
    <dgm:pt modelId="{BF7A92DC-3C23-4D6D-9F0A-BE2935847FBF}" type="pres">
      <dgm:prSet presAssocID="{1D63A4AC-0EDA-4E29-8806-65829B89616F}" presName="descendantArrow" presStyleCnt="0"/>
      <dgm:spPr/>
    </dgm:pt>
    <dgm:pt modelId="{4B0D7D8D-0064-4E70-9217-6BA4541409F3}" type="pres">
      <dgm:prSet presAssocID="{5A68B7A0-296E-4E3C-8488-C2D43CEB88A1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5C41A52-6959-45BD-A5D7-92780750D903}" type="pres">
      <dgm:prSet presAssocID="{7C07185B-66DA-4272-B54B-D07A757DE904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E9184D1-F043-428D-B771-E099A780EE6D}" type="presOf" srcId="{1D63A4AC-0EDA-4E29-8806-65829B89616F}" destId="{85474AB3-F954-4EBF-84D5-B29026FD814D}" srcOrd="1" destOrd="0" presId="urn:microsoft.com/office/officeart/2005/8/layout/process4"/>
    <dgm:cxn modelId="{6512CCE8-CD87-45D6-B634-AC9A3EAA6F9D}" srcId="{1D63A4AC-0EDA-4E29-8806-65829B89616F}" destId="{5A68B7A0-296E-4E3C-8488-C2D43CEB88A1}" srcOrd="0" destOrd="0" parTransId="{F44BD433-6DAE-4B30-BB63-6DE659383D18}" sibTransId="{67A93B7A-1BEC-4E45-B04D-7D629D80E565}"/>
    <dgm:cxn modelId="{291851D2-84FD-4429-BF38-C00BBF71A1EB}" srcId="{236920B2-C50B-46ED-8C50-551785EBCD39}" destId="{18AF9C41-E649-4608-B1DB-BD09590002E5}" srcOrd="1" destOrd="0" parTransId="{613DED12-69E5-4431-82E5-CF5CAA63A10D}" sibTransId="{619B59C3-353E-4DE4-BB91-95B7444F4884}"/>
    <dgm:cxn modelId="{D45266E0-40B5-4AD8-8630-D7C55C5FE0BA}" srcId="{701AC7A9-FFC0-4D2D-8D8A-2DFA32690B17}" destId="{CCCDC01A-A4CD-49F4-9E3C-1290C31D136C}" srcOrd="2" destOrd="0" parTransId="{C6258C4D-67E5-4D59-8704-622A50E23768}" sibTransId="{AE587087-8952-4D16-9696-2A07FB328351}"/>
    <dgm:cxn modelId="{5A71CD45-069D-4BF8-8A5A-75853D1B5029}" type="presOf" srcId="{CCCDC01A-A4CD-49F4-9E3C-1290C31D136C}" destId="{8BE14B3E-DEE4-4F73-91BF-A91D81C847C2}" srcOrd="1" destOrd="0" presId="urn:microsoft.com/office/officeart/2005/8/layout/process4"/>
    <dgm:cxn modelId="{07C56E08-F09F-4CE1-A023-07424B207CCB}" type="presOf" srcId="{236920B2-C50B-46ED-8C50-551785EBCD39}" destId="{3035964B-0CA5-4987-82E8-D158C236AF4C}" srcOrd="1" destOrd="0" presId="urn:microsoft.com/office/officeart/2005/8/layout/process4"/>
    <dgm:cxn modelId="{6D757E9D-A0D7-4449-8F8D-2C9C99324B91}" srcId="{236920B2-C50B-46ED-8C50-551785EBCD39}" destId="{849225B4-9EBC-4E6E-B773-3B8494613F46}" srcOrd="0" destOrd="0" parTransId="{1483A537-DA00-4A98-9B66-BE2443906E36}" sibTransId="{43666B62-89A7-4561-B23C-8196EDA33DC4}"/>
    <dgm:cxn modelId="{F527EA85-F0BC-4A33-8A79-E6EC8D2761EA}" type="presOf" srcId="{236920B2-C50B-46ED-8C50-551785EBCD39}" destId="{10E0907C-94FD-4345-84CB-C6DCBD0022CF}" srcOrd="0" destOrd="0" presId="urn:microsoft.com/office/officeart/2005/8/layout/process4"/>
    <dgm:cxn modelId="{22E75DD2-B1C5-4C14-A70E-0A4D6FA84B1F}" type="presOf" srcId="{5A68B7A0-296E-4E3C-8488-C2D43CEB88A1}" destId="{4B0D7D8D-0064-4E70-9217-6BA4541409F3}" srcOrd="0" destOrd="0" presId="urn:microsoft.com/office/officeart/2005/8/layout/process4"/>
    <dgm:cxn modelId="{F88B0F6A-54F4-4A65-BA1C-86441CD057C5}" srcId="{1D63A4AC-0EDA-4E29-8806-65829B89616F}" destId="{7C07185B-66DA-4272-B54B-D07A757DE904}" srcOrd="1" destOrd="0" parTransId="{37AF8A01-0DF0-48D6-B816-4D07C70930EE}" sibTransId="{94699F2E-403D-4982-874B-BF9DC340EE09}"/>
    <dgm:cxn modelId="{A0848295-883D-4228-8F6D-326A3E423924}" type="presOf" srcId="{4E69A9A5-63CE-4E07-94B1-332EEC408071}" destId="{59877DC0-DA69-4A2D-8570-6E47735C9BDA}" srcOrd="0" destOrd="0" presId="urn:microsoft.com/office/officeart/2005/8/layout/process4"/>
    <dgm:cxn modelId="{EAD4EF50-DA26-4A48-B465-586A550B569D}" type="presOf" srcId="{1D63A4AC-0EDA-4E29-8806-65829B89616F}" destId="{ADA006F2-5E48-4499-A7A2-D9E058739495}" srcOrd="0" destOrd="0" presId="urn:microsoft.com/office/officeart/2005/8/layout/process4"/>
    <dgm:cxn modelId="{9BFF3F54-9A1A-4454-97B5-E318E226EDD4}" srcId="{701AC7A9-FFC0-4D2D-8D8A-2DFA32690B17}" destId="{1D63A4AC-0EDA-4E29-8806-65829B89616F}" srcOrd="0" destOrd="0" parTransId="{3F19276D-D666-4CE9-BB4A-FCC8A1596ACB}" sibTransId="{6F4A38F1-F1E0-4164-B935-F3C2CBF79B29}"/>
    <dgm:cxn modelId="{D0864E4A-A84F-4F06-9F59-FD8F87DDB05F}" srcId="{CCCDC01A-A4CD-49F4-9E3C-1290C31D136C}" destId="{4E69A9A5-63CE-4E07-94B1-332EEC408071}" srcOrd="1" destOrd="0" parTransId="{F01E2685-BF01-4CA3-9C60-4E47889A81C2}" sibTransId="{8B823879-4835-4AB2-9CE1-9FC5FEFE4860}"/>
    <dgm:cxn modelId="{9E7FCEB1-CCC8-4415-9FD0-D561EAD7BECC}" type="presOf" srcId="{CCCDC01A-A4CD-49F4-9E3C-1290C31D136C}" destId="{1F8C3463-CCEC-4C10-AA33-EBC0BE8894FA}" srcOrd="0" destOrd="0" presId="urn:microsoft.com/office/officeart/2005/8/layout/process4"/>
    <dgm:cxn modelId="{A80CBEBB-DA64-47F3-ABA5-D34DB1AD38F5}" type="presOf" srcId="{849225B4-9EBC-4E6E-B773-3B8494613F46}" destId="{9AC1C33C-C9B3-4036-A9E9-AC9A77165F9B}" srcOrd="0" destOrd="0" presId="urn:microsoft.com/office/officeart/2005/8/layout/process4"/>
    <dgm:cxn modelId="{CE58AD80-CCCB-4FD0-9254-10C4766D4A43}" type="presOf" srcId="{7C07185B-66DA-4272-B54B-D07A757DE904}" destId="{55C41A52-6959-45BD-A5D7-92780750D903}" srcOrd="0" destOrd="0" presId="urn:microsoft.com/office/officeart/2005/8/layout/process4"/>
    <dgm:cxn modelId="{E3C36097-37BA-4749-8833-54B2CF43C336}" srcId="{CCCDC01A-A4CD-49F4-9E3C-1290C31D136C}" destId="{6F73FF4A-72CA-46BB-B4C5-83043CFDC598}" srcOrd="0" destOrd="0" parTransId="{67F2C340-EB4D-47F8-A568-ABF59C909575}" sibTransId="{C35A23F8-7353-49A4-A48D-B4BF92C12425}"/>
    <dgm:cxn modelId="{FD6883C0-A2C8-44C9-8E12-EC41F1067673}" type="presOf" srcId="{18AF9C41-E649-4608-B1DB-BD09590002E5}" destId="{08D148CA-90DF-4704-9DEC-2D4D42BEA577}" srcOrd="0" destOrd="0" presId="urn:microsoft.com/office/officeart/2005/8/layout/process4"/>
    <dgm:cxn modelId="{4B161453-C801-42D2-9908-7C5E08C03DD8}" srcId="{701AC7A9-FFC0-4D2D-8D8A-2DFA32690B17}" destId="{236920B2-C50B-46ED-8C50-551785EBCD39}" srcOrd="1" destOrd="0" parTransId="{DC168F91-C032-4F6C-933A-809DF0E26F85}" sibTransId="{C3E55C26-F476-4019-87F5-0BC79C08A1C9}"/>
    <dgm:cxn modelId="{57DFDD1C-BCD1-4486-B8E5-C18AF0D68765}" type="presOf" srcId="{701AC7A9-FFC0-4D2D-8D8A-2DFA32690B17}" destId="{E6228EEA-BFBF-4B35-9947-DFEE7B518CB6}" srcOrd="0" destOrd="0" presId="urn:microsoft.com/office/officeart/2005/8/layout/process4"/>
    <dgm:cxn modelId="{B1512883-D5B4-468C-8C02-0D5F53704D5F}" type="presOf" srcId="{6F73FF4A-72CA-46BB-B4C5-83043CFDC598}" destId="{24EA5867-4198-49C2-8BBA-90BD38627BD8}" srcOrd="0" destOrd="0" presId="urn:microsoft.com/office/officeart/2005/8/layout/process4"/>
    <dgm:cxn modelId="{33E3CDBB-4A68-4ECE-BEAC-A64B113E892C}" type="presParOf" srcId="{E6228EEA-BFBF-4B35-9947-DFEE7B518CB6}" destId="{C25AA651-F477-473F-BEE0-055080A4F40E}" srcOrd="0" destOrd="0" presId="urn:microsoft.com/office/officeart/2005/8/layout/process4"/>
    <dgm:cxn modelId="{851D873C-26AD-4AB1-88F6-3BA5F567ACC3}" type="presParOf" srcId="{C25AA651-F477-473F-BEE0-055080A4F40E}" destId="{1F8C3463-CCEC-4C10-AA33-EBC0BE8894FA}" srcOrd="0" destOrd="0" presId="urn:microsoft.com/office/officeart/2005/8/layout/process4"/>
    <dgm:cxn modelId="{F87425FB-8C19-4A81-9B4C-C174E1EC187A}" type="presParOf" srcId="{C25AA651-F477-473F-BEE0-055080A4F40E}" destId="{8BE14B3E-DEE4-4F73-91BF-A91D81C847C2}" srcOrd="1" destOrd="0" presId="urn:microsoft.com/office/officeart/2005/8/layout/process4"/>
    <dgm:cxn modelId="{90262061-D9DF-4AC9-BE1F-83B9E3565BD8}" type="presParOf" srcId="{C25AA651-F477-473F-BEE0-055080A4F40E}" destId="{F135F8FF-A7AE-408D-AD0F-7B6B1C7E2DCD}" srcOrd="2" destOrd="0" presId="urn:microsoft.com/office/officeart/2005/8/layout/process4"/>
    <dgm:cxn modelId="{F1EFB7BE-6123-4ACA-9EB3-09072966CBD0}" type="presParOf" srcId="{F135F8FF-A7AE-408D-AD0F-7B6B1C7E2DCD}" destId="{24EA5867-4198-49C2-8BBA-90BD38627BD8}" srcOrd="0" destOrd="0" presId="urn:microsoft.com/office/officeart/2005/8/layout/process4"/>
    <dgm:cxn modelId="{FCB74451-B292-4FA4-B881-A492CA877BD7}" type="presParOf" srcId="{F135F8FF-A7AE-408D-AD0F-7B6B1C7E2DCD}" destId="{59877DC0-DA69-4A2D-8570-6E47735C9BDA}" srcOrd="1" destOrd="0" presId="urn:microsoft.com/office/officeart/2005/8/layout/process4"/>
    <dgm:cxn modelId="{EE687498-1EA2-4597-8344-B352B9CEB398}" type="presParOf" srcId="{E6228EEA-BFBF-4B35-9947-DFEE7B518CB6}" destId="{6FF97A56-2C55-42BF-B625-856D97295E0E}" srcOrd="1" destOrd="0" presId="urn:microsoft.com/office/officeart/2005/8/layout/process4"/>
    <dgm:cxn modelId="{F3FCDA93-3F79-4ACD-B6C7-63D6E6731101}" type="presParOf" srcId="{E6228EEA-BFBF-4B35-9947-DFEE7B518CB6}" destId="{B83F781D-E730-44A8-899E-F797BBFC4C04}" srcOrd="2" destOrd="0" presId="urn:microsoft.com/office/officeart/2005/8/layout/process4"/>
    <dgm:cxn modelId="{3E43AEDD-BC08-4D8C-B041-AD7E98DCC326}" type="presParOf" srcId="{B83F781D-E730-44A8-899E-F797BBFC4C04}" destId="{10E0907C-94FD-4345-84CB-C6DCBD0022CF}" srcOrd="0" destOrd="0" presId="urn:microsoft.com/office/officeart/2005/8/layout/process4"/>
    <dgm:cxn modelId="{E8844F8A-4AA9-45F6-B36B-0029AAF405A4}" type="presParOf" srcId="{B83F781D-E730-44A8-899E-F797BBFC4C04}" destId="{3035964B-0CA5-4987-82E8-D158C236AF4C}" srcOrd="1" destOrd="0" presId="urn:microsoft.com/office/officeart/2005/8/layout/process4"/>
    <dgm:cxn modelId="{D9C673B1-705E-4436-B2E4-3B6AD4A70D15}" type="presParOf" srcId="{B83F781D-E730-44A8-899E-F797BBFC4C04}" destId="{555C92AD-F946-4EAD-A53D-545A80B103DC}" srcOrd="2" destOrd="0" presId="urn:microsoft.com/office/officeart/2005/8/layout/process4"/>
    <dgm:cxn modelId="{4DBCC34A-FA03-4DDD-BF72-AB5FAFB6B3BE}" type="presParOf" srcId="{555C92AD-F946-4EAD-A53D-545A80B103DC}" destId="{9AC1C33C-C9B3-4036-A9E9-AC9A77165F9B}" srcOrd="0" destOrd="0" presId="urn:microsoft.com/office/officeart/2005/8/layout/process4"/>
    <dgm:cxn modelId="{202C30C2-FCC6-4EBC-8CED-83B1E7BCCAEE}" type="presParOf" srcId="{555C92AD-F946-4EAD-A53D-545A80B103DC}" destId="{08D148CA-90DF-4704-9DEC-2D4D42BEA577}" srcOrd="1" destOrd="0" presId="urn:microsoft.com/office/officeart/2005/8/layout/process4"/>
    <dgm:cxn modelId="{D1301139-F034-49A8-929E-4DFB828BDDFB}" type="presParOf" srcId="{E6228EEA-BFBF-4B35-9947-DFEE7B518CB6}" destId="{6B92E45D-28F6-41A6-A686-A68F45FA04AB}" srcOrd="3" destOrd="0" presId="urn:microsoft.com/office/officeart/2005/8/layout/process4"/>
    <dgm:cxn modelId="{1756B20B-9964-4767-9916-757F7A8B8A3E}" type="presParOf" srcId="{E6228EEA-BFBF-4B35-9947-DFEE7B518CB6}" destId="{C5A148E8-BEBC-4EA6-B18D-7B9513875D90}" srcOrd="4" destOrd="0" presId="urn:microsoft.com/office/officeart/2005/8/layout/process4"/>
    <dgm:cxn modelId="{4914679A-A714-4DEE-85E8-8566C9923439}" type="presParOf" srcId="{C5A148E8-BEBC-4EA6-B18D-7B9513875D90}" destId="{ADA006F2-5E48-4499-A7A2-D9E058739495}" srcOrd="0" destOrd="0" presId="urn:microsoft.com/office/officeart/2005/8/layout/process4"/>
    <dgm:cxn modelId="{8CA8EC5F-B623-4B85-BBC4-827E30FA0341}" type="presParOf" srcId="{C5A148E8-BEBC-4EA6-B18D-7B9513875D90}" destId="{85474AB3-F954-4EBF-84D5-B29026FD814D}" srcOrd="1" destOrd="0" presId="urn:microsoft.com/office/officeart/2005/8/layout/process4"/>
    <dgm:cxn modelId="{E463C4D5-1B30-4655-B71E-A1B5C5D347F3}" type="presParOf" srcId="{C5A148E8-BEBC-4EA6-B18D-7B9513875D90}" destId="{BF7A92DC-3C23-4D6D-9F0A-BE2935847FBF}" srcOrd="2" destOrd="0" presId="urn:microsoft.com/office/officeart/2005/8/layout/process4"/>
    <dgm:cxn modelId="{F43F78AB-7411-4BD6-A150-D1BEAA635E97}" type="presParOf" srcId="{BF7A92DC-3C23-4D6D-9F0A-BE2935847FBF}" destId="{4B0D7D8D-0064-4E70-9217-6BA4541409F3}" srcOrd="0" destOrd="0" presId="urn:microsoft.com/office/officeart/2005/8/layout/process4"/>
    <dgm:cxn modelId="{0002C297-2037-4D8A-972B-02DB8F054148}" type="presParOf" srcId="{BF7A92DC-3C23-4D6D-9F0A-BE2935847FBF}" destId="{55C41A52-6959-45BD-A5D7-92780750D903}" srcOrd="1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53854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D1D8B-CE66-4B4F-993F-F89257028EEA}" type="datetimeFigureOut">
              <a:rPr lang="es-MX" smtClean="0"/>
              <a:pPr/>
              <a:t>07/06/2010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53854" y="8685214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C399C-4A8F-4F71-ABEB-A67455150BF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6" name="Picture 2" descr="LOGOIZQUIERDO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677910"/>
            <a:ext cx="482800" cy="4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4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672BD-0D87-40E0-A593-EA9C547F4F5D}" type="datetimeFigureOut">
              <a:rPr lang="es-MX" smtClean="0"/>
              <a:pPr/>
              <a:t>07/06/2010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5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4" y="8685214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A8101-B07F-48F0-B790-D6BCFE9CCF9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8101-B07F-48F0-B790-D6BCFE9CCF99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AF40-C1A0-4944-BC06-37ED129FCD66}" type="datetime1">
              <a:rPr lang="es-MX" smtClean="0"/>
              <a:pPr/>
              <a:t>07/06/2010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2F0-19FB-42F2-B8B7-5DCC66B397A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 descr="portad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" y="-214338"/>
            <a:ext cx="9152438" cy="7072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00F1-C5DB-420A-B2F2-43429654F077}" type="datetime1">
              <a:rPr lang="es-MX" smtClean="0"/>
              <a:pPr/>
              <a:t>07/06/2010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2F0-19FB-42F2-B8B7-5DCC66B397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6116-EBC2-4CB7-B919-6E46447660C8}" type="datetime1">
              <a:rPr lang="es-MX" smtClean="0"/>
              <a:pPr/>
              <a:t>07/06/2010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2F0-19FB-42F2-B8B7-5DCC66B397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6B9-E89D-465E-B78E-89704A341C80}" type="datetime1">
              <a:rPr lang="es-MX" smtClean="0"/>
              <a:pPr/>
              <a:t>07/06/2010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2F0-19FB-42F2-B8B7-5DCC66B397A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 descr="corniz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9144000" cy="9817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00FA-7F44-4B32-B83A-C72203972836}" type="datetime1">
              <a:rPr lang="es-MX" smtClean="0"/>
              <a:pPr/>
              <a:t>07/06/2010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2F0-19FB-42F2-B8B7-5DCC66B397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76CE-6F05-48F3-8344-CFF1B6AC960E}" type="datetime1">
              <a:rPr lang="es-MX" smtClean="0"/>
              <a:pPr/>
              <a:t>07/06/2010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2F0-19FB-42F2-B8B7-5DCC66B397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5297E-49E8-49F7-BC96-AAED415433D3}" type="datetime1">
              <a:rPr lang="es-MX" smtClean="0"/>
              <a:pPr/>
              <a:t>07/06/2010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2F0-19FB-42F2-B8B7-5DCC66B397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0F15-70B6-405E-B8A6-3B87D32D13B1}" type="datetime1">
              <a:rPr lang="es-MX" smtClean="0"/>
              <a:pPr/>
              <a:t>07/06/2010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2F0-19FB-42F2-B8B7-5DCC66B397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12FA-8425-4D4B-9150-0F743D6144EE}" type="datetime1">
              <a:rPr lang="es-MX" smtClean="0"/>
              <a:pPr/>
              <a:t>07/06/2010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2F0-19FB-42F2-B8B7-5DCC66B397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283B-5696-4526-A6A6-FCE05EB41FAF}" type="datetime1">
              <a:rPr lang="es-MX" smtClean="0"/>
              <a:pPr/>
              <a:t>07/06/2010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2F0-19FB-42F2-B8B7-5DCC66B397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B1C2-8F1D-44A2-9CF7-FA00D7BB0C77}" type="datetime1">
              <a:rPr lang="es-MX" smtClean="0"/>
              <a:pPr/>
              <a:t>07/06/2010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2F0-19FB-42F2-B8B7-5DCC66B397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F6EBE-FED2-496A-AF10-1EE2657C1976}" type="datetime1">
              <a:rPr lang="es-MX" smtClean="0"/>
              <a:pPr/>
              <a:t>07/06/2010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1A2F0-19FB-42F2-B8B7-5DCC66B397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9" descr="x.jpg"/>
          <p:cNvPicPr>
            <a:picLocks noChangeAspect="1"/>
          </p:cNvPicPr>
          <p:nvPr/>
        </p:nvPicPr>
        <p:blipFill>
          <a:blip r:embed="rId2">
            <a:lum bright="-5000"/>
          </a:blip>
          <a:stretch>
            <a:fillRect/>
          </a:stretch>
        </p:blipFill>
        <p:spPr>
          <a:xfrm>
            <a:off x="-76200" y="0"/>
            <a:ext cx="9296400" cy="70104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0" y="3122233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_tradnl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INFORME DEL GRUPO DE TRABAJO </a:t>
            </a:r>
          </a:p>
          <a:p>
            <a:pPr algn="ctr">
              <a:lnSpc>
                <a:spcPct val="100000"/>
              </a:lnSpc>
            </a:pPr>
            <a:endParaRPr lang="es-ES_tradnl" sz="10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s-ES_tradnl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DISEÑO DE ÍNDICES DELICTIVOS DE INSEGURIDAD Y VICTIMIZACIÓN PARA LA EVALUACIÓN Y SEGUIMIENTO DEL SISTEMA NACIONAL DE SEGURIDAD PÚBLICA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215206" y="6072206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JUNIO 2010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Diagram 3"/>
          <p:cNvGraphicFramePr/>
          <p:nvPr/>
        </p:nvGraphicFramePr>
        <p:xfrm>
          <a:off x="285752" y="1357298"/>
          <a:ext cx="442912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929454" cy="1143000"/>
          </a:xfrm>
        </p:spPr>
        <p:txBody>
          <a:bodyPr/>
          <a:lstStyle/>
          <a:p>
            <a:pPr marL="1588" indent="-1588" algn="l"/>
            <a:r>
              <a:rPr lang="es-MX" sz="2800" b="1" dirty="0" smtClean="0">
                <a:solidFill>
                  <a:schemeClr val="bg1"/>
                </a:solidFill>
              </a:rPr>
              <a:t>Programa </a:t>
            </a:r>
            <a:r>
              <a:rPr lang="es-MX" sz="2800" b="1" dirty="0" smtClean="0">
                <a:solidFill>
                  <a:schemeClr val="bg1"/>
                </a:solidFill>
              </a:rPr>
              <a:t>de Mejoramiento del </a:t>
            </a:r>
            <a:r>
              <a:rPr lang="es-MX" sz="2800" b="1" dirty="0" smtClean="0">
                <a:solidFill>
                  <a:schemeClr val="bg1"/>
                </a:solidFill>
              </a:rPr>
              <a:t>Sistema Estatal </a:t>
            </a:r>
            <a:r>
              <a:rPr lang="es-MX" sz="2800" b="1" dirty="0" smtClean="0">
                <a:solidFill>
                  <a:schemeClr val="bg1"/>
                </a:solidFill>
              </a:rPr>
              <a:t>de Seguridad Pública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0" y="1428750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ENTREGABLES</a:t>
            </a:r>
            <a:endParaRPr lang="es-MX" sz="2000" b="1" dirty="0">
              <a:latin typeface="Calibri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572000" y="1909763"/>
            <a:ext cx="41433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s-MX" dirty="0">
                <a:latin typeface="Calibri" pitchFamily="34" charset="0"/>
              </a:rPr>
              <a:t>Análisis de Inteligencia Estratégica.</a:t>
            </a:r>
          </a:p>
          <a:p>
            <a:pPr marL="342900" indent="-342900">
              <a:buFontTx/>
              <a:buAutoNum type="arabicParenR"/>
            </a:pPr>
            <a:r>
              <a:rPr lang="es-MX" dirty="0">
                <a:latin typeface="Calibri" pitchFamily="34" charset="0"/>
              </a:rPr>
              <a:t>Determinación de áreas de oportunidad de mejora del Sistema para Estados seleccionados y diagnóstico Integral por área de oportunidad identificada</a:t>
            </a:r>
          </a:p>
          <a:p>
            <a:pPr marL="342900" indent="-342900">
              <a:buFontTx/>
              <a:buAutoNum type="arabicParenR"/>
            </a:pPr>
            <a:r>
              <a:rPr lang="es-MX" dirty="0">
                <a:latin typeface="Calibri" pitchFamily="34" charset="0"/>
              </a:rPr>
              <a:t>Elaboración de Manual de Desarrollo de Programas de Mejoramiento del Sistema Estatal de Seguridad.</a:t>
            </a:r>
          </a:p>
          <a:p>
            <a:pPr marL="342900" indent="-342900">
              <a:buFontTx/>
              <a:buAutoNum type="arabicParenR"/>
            </a:pPr>
            <a:r>
              <a:rPr lang="es-MX" dirty="0">
                <a:latin typeface="Calibri" pitchFamily="34" charset="0"/>
              </a:rPr>
              <a:t>Desarrollo, Utilización y Mejoramiento del Tablero de Control para el seguimiento de los programas de mejora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714876" y="5786454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Calibri" pitchFamily="34" charset="0"/>
              </a:rPr>
              <a:t>Fecha de realización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43438" y="6286520"/>
            <a:ext cx="414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MX" dirty="0">
                <a:latin typeface="Calibri" pitchFamily="34" charset="0"/>
              </a:rPr>
              <a:t>30 de septiembre 2011 a 30 de junio 2012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28625" y="5629277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Calibri" pitchFamily="34" charset="0"/>
              </a:rPr>
              <a:t>Costo de realización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28625" y="6110290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MX" dirty="0">
                <a:latin typeface="Calibri" pitchFamily="34" charset="0"/>
              </a:rPr>
              <a:t>$11,000,000 MN</a:t>
            </a:r>
          </a:p>
        </p:txBody>
      </p:sp>
      <p:sp>
        <p:nvSpPr>
          <p:cNvPr id="13" name="Rectangle 11"/>
          <p:cNvSpPr/>
          <p:nvPr/>
        </p:nvSpPr>
        <p:spPr>
          <a:xfrm>
            <a:off x="357188" y="4191006"/>
            <a:ext cx="4143375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Proyectos de Mejoramiento</a:t>
            </a:r>
          </a:p>
        </p:txBody>
      </p:sp>
      <p:sp>
        <p:nvSpPr>
          <p:cNvPr id="14" name="Rectangle 12"/>
          <p:cNvSpPr/>
          <p:nvPr/>
        </p:nvSpPr>
        <p:spPr>
          <a:xfrm>
            <a:off x="357188" y="1409706"/>
            <a:ext cx="4143375" cy="2781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Procesos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Sistema Estatal de Seguridad Pública </a:t>
            </a:r>
          </a:p>
        </p:txBody>
      </p:sp>
      <p:sp>
        <p:nvSpPr>
          <p:cNvPr id="15" name="Rectangle 13"/>
          <p:cNvSpPr/>
          <p:nvPr/>
        </p:nvSpPr>
        <p:spPr>
          <a:xfrm>
            <a:off x="1643063" y="1409706"/>
            <a:ext cx="1571625" cy="928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Incidencia Delictiva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963613" y="4173544"/>
            <a:ext cx="642937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3322638" y="4173544"/>
            <a:ext cx="642937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2608263" y="4173544"/>
            <a:ext cx="642937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679575" y="4173544"/>
            <a:ext cx="64293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7000892" cy="100010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TABLERO DE CONTROL 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ESCENARIOS </a:t>
            </a:r>
            <a:r>
              <a:rPr lang="en-US" sz="3200" b="1" dirty="0" smtClean="0">
                <a:solidFill>
                  <a:schemeClr val="bg1"/>
                </a:solidFill>
              </a:rPr>
              <a:t>DE INVERSIÓN</a:t>
            </a:r>
          </a:p>
        </p:txBody>
      </p:sp>
      <p:sp>
        <p:nvSpPr>
          <p:cNvPr id="6" name="Marcador de contenido 3"/>
          <p:cNvSpPr>
            <a:spLocks noGrp="1"/>
          </p:cNvSpPr>
          <p:nvPr>
            <p:ph idx="1"/>
          </p:nvPr>
        </p:nvSpPr>
        <p:spPr>
          <a:xfrm>
            <a:off x="457200" y="1440546"/>
            <a:ext cx="8258204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Inversión</a:t>
            </a:r>
            <a:r>
              <a:rPr lang="en-US" b="1" dirty="0" smtClean="0"/>
              <a:t> 1er </a:t>
            </a:r>
            <a:r>
              <a:rPr lang="en-US" b="1" dirty="0" err="1" smtClean="0"/>
              <a:t>Año</a:t>
            </a:r>
            <a:r>
              <a:rPr lang="en-US" b="1" dirty="0" smtClean="0"/>
              <a:t> (</a:t>
            </a:r>
            <a:r>
              <a:rPr lang="en-US" b="1" dirty="0" err="1" smtClean="0"/>
              <a:t>Etapa</a:t>
            </a:r>
            <a:r>
              <a:rPr lang="en-US" b="1" dirty="0" smtClean="0"/>
              <a:t> A)</a:t>
            </a:r>
            <a:r>
              <a:rPr lang="en-US" dirty="0" smtClean="0"/>
              <a:t>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$1,400,000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Inversión</a:t>
            </a:r>
            <a:r>
              <a:rPr lang="en-US" b="1" dirty="0" smtClean="0"/>
              <a:t> 2do </a:t>
            </a:r>
            <a:r>
              <a:rPr lang="en-US" b="1" dirty="0" err="1" smtClean="0"/>
              <a:t>Año</a:t>
            </a:r>
            <a:r>
              <a:rPr lang="en-US" b="1" dirty="0" smtClean="0"/>
              <a:t> (</a:t>
            </a:r>
            <a:r>
              <a:rPr lang="en-US" b="1" dirty="0" err="1" smtClean="0"/>
              <a:t>Etapa</a:t>
            </a:r>
            <a:r>
              <a:rPr lang="en-US" b="1" dirty="0" smtClean="0"/>
              <a:t> B </a:t>
            </a:r>
            <a:r>
              <a:rPr lang="en-US" b="1" dirty="0" err="1" smtClean="0"/>
              <a:t>y</a:t>
            </a:r>
            <a:r>
              <a:rPr lang="en-US" b="1" dirty="0" smtClean="0"/>
              <a:t> parte C)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$12,000,000 (</a:t>
            </a:r>
            <a:r>
              <a:rPr lang="en-US" dirty="0" err="1" smtClean="0"/>
              <a:t>Etapa</a:t>
            </a:r>
            <a:r>
              <a:rPr lang="en-US" dirty="0" smtClean="0"/>
              <a:t> B)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$  6,000,000 (</a:t>
            </a:r>
            <a:r>
              <a:rPr lang="en-US" dirty="0" err="1" smtClean="0"/>
              <a:t>primera</a:t>
            </a:r>
            <a:r>
              <a:rPr lang="en-US" dirty="0" smtClean="0"/>
              <a:t> parte </a:t>
            </a:r>
            <a:r>
              <a:rPr lang="en-US" dirty="0" err="1" smtClean="0"/>
              <a:t>Etapa</a:t>
            </a:r>
            <a:r>
              <a:rPr lang="en-US" dirty="0" smtClean="0"/>
              <a:t> C)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Inversión</a:t>
            </a:r>
            <a:r>
              <a:rPr lang="en-US" b="1" dirty="0" smtClean="0"/>
              <a:t> 3er </a:t>
            </a:r>
            <a:r>
              <a:rPr lang="en-US" b="1" dirty="0" err="1" smtClean="0"/>
              <a:t>Año</a:t>
            </a:r>
            <a:r>
              <a:rPr lang="en-US" b="1" dirty="0" smtClean="0"/>
              <a:t> (final </a:t>
            </a:r>
            <a:r>
              <a:rPr lang="en-US" b="1" dirty="0" err="1" smtClean="0"/>
              <a:t>Etapa</a:t>
            </a:r>
            <a:r>
              <a:rPr lang="en-US" b="1" dirty="0" smtClean="0"/>
              <a:t> C)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$  4,000,000 (</a:t>
            </a:r>
            <a:r>
              <a:rPr lang="en-US" dirty="0" err="1" smtClean="0"/>
              <a:t>etapa</a:t>
            </a:r>
            <a:r>
              <a:rPr lang="en-US" dirty="0" smtClean="0"/>
              <a:t> final </a:t>
            </a:r>
            <a:r>
              <a:rPr lang="en-US" dirty="0" err="1" smtClean="0"/>
              <a:t>etapa</a:t>
            </a:r>
            <a:r>
              <a:rPr lang="en-US" dirty="0" smtClean="0"/>
              <a:t> C)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500034" y="1428736"/>
            <a:ext cx="82153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/>
            <a:r>
              <a:rPr lang="es-MX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ELABORACIÓN </a:t>
            </a:r>
            <a:r>
              <a:rPr lang="es-MX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LA ENCUESTA NACIONAL DE PERCEPCIÓN Y VICTIMIZACIÓN</a:t>
            </a:r>
            <a:endParaRPr lang="es-MX" sz="4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lvl="2" indent="20638">
              <a:lnSpc>
                <a:spcPct val="150000"/>
              </a:lnSpc>
              <a:buFont typeface="Arial" pitchFamily="34" charset="0"/>
              <a:buChar char="•"/>
            </a:pPr>
            <a:r>
              <a:rPr lang="es-MX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MX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s-ES_tradnl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ACTIVIDADES </a:t>
            </a:r>
            <a:r>
              <a:rPr lang="es-ES_tradnl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PREPARATORIA</a:t>
            </a:r>
            <a:r>
              <a:rPr lang="es-MX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</a:p>
          <a:p>
            <a:pPr marL="906463" lvl="2" indent="-457200">
              <a:buFont typeface="Arial" pitchFamily="34" charset="0"/>
              <a:buChar char="•"/>
            </a:pPr>
            <a:r>
              <a:rPr lang="es-MX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ETAPAS PARA LA REALIZACIÓN DE LA ENCUESTA NACIONAL </a:t>
            </a:r>
            <a:endParaRPr lang="es-ES_tradnl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286412"/>
          </a:xfrm>
        </p:spPr>
        <p:txBody>
          <a:bodyPr>
            <a:normAutofit fontScale="70000" lnSpcReduction="20000"/>
          </a:bodyPr>
          <a:lstStyle/>
          <a:p>
            <a:pPr marL="0" indent="20638">
              <a:buNone/>
            </a:pPr>
            <a:endParaRPr lang="es-ES" sz="2000" dirty="0" smtClean="0"/>
          </a:p>
          <a:p>
            <a:pPr marL="449263" indent="-400050">
              <a:lnSpc>
                <a:spcPct val="170000"/>
              </a:lnSpc>
              <a:buFont typeface="Wingdings" pitchFamily="2" charset="2"/>
              <a:buChar char="q"/>
            </a:pPr>
            <a:r>
              <a:rPr lang="es-ES" sz="2400" b="1" dirty="0" smtClean="0"/>
              <a:t>Definición de la “Familia” de Encuestas a realizar, temas a cubrir por cada una.</a:t>
            </a:r>
          </a:p>
          <a:p>
            <a:pPr marL="449263" indent="-400050">
              <a:lnSpc>
                <a:spcPct val="170000"/>
              </a:lnSpc>
              <a:buFont typeface="Wingdings" pitchFamily="2" charset="2"/>
              <a:buChar char="q"/>
            </a:pPr>
            <a:r>
              <a:rPr lang="es-ES" sz="2400" b="1" dirty="0" smtClean="0"/>
              <a:t>Definición del tamaño relevante según los dominios de interés (encuestas de Panel o Independientes)</a:t>
            </a:r>
          </a:p>
          <a:p>
            <a:pPr marL="449263" indent="-400050">
              <a:lnSpc>
                <a:spcPct val="170000"/>
              </a:lnSpc>
              <a:buFont typeface="Wingdings" pitchFamily="2" charset="2"/>
              <a:buChar char="q"/>
            </a:pPr>
            <a:r>
              <a:rPr lang="es-ES" sz="2400" b="1" dirty="0" smtClean="0"/>
              <a:t>Diseño y selección de muestras primera ronda</a:t>
            </a:r>
          </a:p>
          <a:p>
            <a:pPr marL="449263" indent="-400050">
              <a:lnSpc>
                <a:spcPct val="170000"/>
              </a:lnSpc>
              <a:buFont typeface="Wingdings" pitchFamily="2" charset="2"/>
              <a:buChar char="q"/>
            </a:pPr>
            <a:r>
              <a:rPr lang="es-ES" sz="2400" b="1" dirty="0" smtClean="0"/>
              <a:t>Entrevistas a profundidad con funcionarios relevantes</a:t>
            </a:r>
          </a:p>
          <a:p>
            <a:pPr marL="449263" indent="-400050">
              <a:lnSpc>
                <a:spcPct val="170000"/>
              </a:lnSpc>
              <a:buFont typeface="Wingdings" pitchFamily="2" charset="2"/>
              <a:buChar char="q"/>
            </a:pPr>
            <a:r>
              <a:rPr lang="es-ES" sz="2400" b="1" dirty="0" smtClean="0"/>
              <a:t>Diseño del PRIMER borrador que capte los indicadores prioritarios de cada encuesta</a:t>
            </a:r>
          </a:p>
          <a:p>
            <a:pPr marL="449263" indent="-400050">
              <a:lnSpc>
                <a:spcPct val="170000"/>
              </a:lnSpc>
              <a:buFont typeface="Wingdings" pitchFamily="2" charset="2"/>
              <a:buChar char="q"/>
            </a:pPr>
            <a:r>
              <a:rPr lang="es-ES" sz="2400" b="1" dirty="0" smtClean="0"/>
              <a:t>Ensayos de campo para probar y ajustar versiones finales</a:t>
            </a:r>
          </a:p>
          <a:p>
            <a:pPr marL="449263" indent="-400050">
              <a:lnSpc>
                <a:spcPct val="170000"/>
              </a:lnSpc>
              <a:buFont typeface="Wingdings" pitchFamily="2" charset="2"/>
              <a:buChar char="q"/>
            </a:pPr>
            <a:r>
              <a:rPr lang="es-ES" sz="2400" b="1" dirty="0" smtClean="0"/>
              <a:t>Impresión de cuestionarios, reclutamiento y capacitación de personal</a:t>
            </a:r>
          </a:p>
          <a:p>
            <a:pPr marL="449263" indent="-400050">
              <a:lnSpc>
                <a:spcPct val="170000"/>
              </a:lnSpc>
              <a:buFont typeface="Wingdings" pitchFamily="2" charset="2"/>
              <a:buChar char="q"/>
            </a:pPr>
            <a:r>
              <a:rPr lang="es-ES" sz="2400" b="1" dirty="0" smtClean="0"/>
              <a:t>Oficios de apoyo dirigidos a Autoridades Locales</a:t>
            </a:r>
          </a:p>
          <a:p>
            <a:pPr marL="449263" indent="-400050">
              <a:lnSpc>
                <a:spcPct val="170000"/>
              </a:lnSpc>
              <a:buFont typeface="Wingdings" pitchFamily="2" charset="2"/>
              <a:buChar char="q"/>
            </a:pPr>
            <a:r>
              <a:rPr lang="es-ES" sz="2400" b="1" dirty="0" smtClean="0"/>
              <a:t>Desarrollo del Sistema de Captura, Validación y Procesamiento de cada encuesta y definición de estructura de datos </a:t>
            </a:r>
          </a:p>
          <a:p>
            <a:pPr marL="304800" indent="-255588">
              <a:buNone/>
            </a:pPr>
            <a:endParaRPr lang="es-ES" sz="3100" b="1" dirty="0" smtClean="0"/>
          </a:p>
          <a:p>
            <a:pPr marL="704850" lvl="1" indent="-255588">
              <a:buNone/>
            </a:pPr>
            <a:endParaRPr lang="es-ES" sz="3100" dirty="0" smtClean="0"/>
          </a:p>
          <a:p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0"/>
            <a:ext cx="69294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A) ACTIVIDADES</a:t>
            </a:r>
            <a:r>
              <a:rPr lang="es-ES_tradn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PREPARATORIAS</a:t>
            </a: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66437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ETAPAS</a:t>
            </a:r>
            <a:r>
              <a:rPr lang="es-ES_tradn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 LA REALIZACIÓN DE LA ENCUESTA NACIONAL </a:t>
            </a: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0" y="0"/>
            <a:ext cx="66437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ETAPAS</a:t>
            </a:r>
            <a:r>
              <a:rPr lang="es-ES_tradn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PARA LA REALIZACIÓN DE LA ENCUESTA NACIONAL </a:t>
            </a: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0128" y="1586396"/>
            <a:ext cx="8683872" cy="42000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Para la elaboración de la </a:t>
            </a:r>
            <a:r>
              <a:rPr lang="es-ES_tradnl" b="1" dirty="0" smtClean="0"/>
              <a:t>ENCUESTA NACIONAL </a:t>
            </a:r>
            <a:r>
              <a:rPr lang="es-ES_tradnl" dirty="0" smtClean="0"/>
              <a:t>cada Entidades </a:t>
            </a:r>
            <a:r>
              <a:rPr lang="es-ES_tradnl" dirty="0" smtClean="0"/>
              <a:t>F</a:t>
            </a:r>
            <a:r>
              <a:rPr lang="es-ES_tradnl" dirty="0" smtClean="0"/>
              <a:t>ederativas invertirá:   </a:t>
            </a:r>
          </a:p>
          <a:p>
            <a:pPr lvl="6">
              <a:lnSpc>
                <a:spcPct val="150000"/>
              </a:lnSpc>
              <a:buNone/>
            </a:pPr>
            <a:r>
              <a:rPr lang="es-ES_tradnl" sz="3200" b="1" dirty="0" smtClean="0"/>
              <a:t>600 mil </a:t>
            </a:r>
            <a:r>
              <a:rPr lang="es-ES_tradnl" sz="3200" b="1" dirty="0" smtClean="0"/>
              <a:t>pesos</a:t>
            </a:r>
            <a:endParaRPr lang="es-ES_tradnl" sz="3200" b="1" dirty="0" smtClean="0"/>
          </a:p>
          <a:p>
            <a:endParaRPr lang="es-ES_tradnl" dirty="0" smtClean="0"/>
          </a:p>
          <a:p>
            <a:r>
              <a:rPr lang="es-ES_tradnl" b="1" dirty="0" smtClean="0"/>
              <a:t>FECHA LÍMITE:   30 de junio de 2010</a:t>
            </a:r>
            <a:endParaRPr lang="es-ES_tradnl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378" y="-9233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_tradnl" sz="3200" b="1" dirty="0" smtClean="0">
                <a:solidFill>
                  <a:schemeClr val="bg1"/>
                </a:solidFill>
              </a:rPr>
              <a:t>SELECCIÓN </a:t>
            </a:r>
            <a:r>
              <a:rPr lang="es-ES_tradnl" sz="3200" b="1" dirty="0" smtClean="0">
                <a:solidFill>
                  <a:schemeClr val="bg1"/>
                </a:solidFill>
              </a:rPr>
              <a:t>Y HOMOLOGACIÓN </a:t>
            </a:r>
            <a:r>
              <a:rPr lang="es-ES_tradnl" sz="3200" b="1" dirty="0" smtClean="0">
                <a:solidFill>
                  <a:schemeClr val="bg1"/>
                </a:solidFill>
              </a:rPr>
              <a:t/>
            </a:r>
            <a:br>
              <a:rPr lang="es-ES_tradnl" sz="3200" b="1" dirty="0" smtClean="0">
                <a:solidFill>
                  <a:schemeClr val="bg1"/>
                </a:solidFill>
              </a:rPr>
            </a:br>
            <a:r>
              <a:rPr lang="es-ES_tradnl" sz="3200" b="1" dirty="0" smtClean="0">
                <a:solidFill>
                  <a:schemeClr val="bg1"/>
                </a:solidFill>
              </a:rPr>
              <a:t>DE </a:t>
            </a:r>
            <a:r>
              <a:rPr lang="es-ES_tradnl" sz="3200" b="1" dirty="0" smtClean="0">
                <a:solidFill>
                  <a:schemeClr val="bg1"/>
                </a:solidFill>
              </a:rPr>
              <a:t>DELITOS</a:t>
            </a:r>
            <a:endParaRPr lang="es-MX" sz="3200" b="1" dirty="0" smtClean="0">
              <a:solidFill>
                <a:schemeClr val="bg1"/>
              </a:solidFill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1857356" y="2375160"/>
            <a:ext cx="428628" cy="2786082"/>
          </a:xfrm>
          <a:prstGeom prst="leftBrace">
            <a:avLst>
              <a:gd name="adj1" fmla="val 2865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CuadroTexto"/>
          <p:cNvSpPr txBox="1"/>
          <p:nvPr/>
        </p:nvSpPr>
        <p:spPr>
          <a:xfrm>
            <a:off x="2285984" y="2375160"/>
            <a:ext cx="292895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sz="1600" b="1" dirty="0" smtClean="0"/>
              <a:t>HOMICIDIO </a:t>
            </a:r>
          </a:p>
          <a:p>
            <a:pPr marL="342900" indent="-342900">
              <a:buFont typeface="+mj-lt"/>
              <a:buAutoNum type="arabicPeriod"/>
            </a:pPr>
            <a:endParaRPr lang="es-ES_tradnl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b="1" dirty="0" smtClean="0"/>
              <a:t>VIOLACIÓN</a:t>
            </a:r>
          </a:p>
          <a:p>
            <a:pPr marL="342900" indent="-342900">
              <a:buFont typeface="+mj-lt"/>
              <a:buAutoNum type="arabicPeriod"/>
            </a:pPr>
            <a:endParaRPr lang="es-ES_tradnl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b="1" dirty="0" smtClean="0"/>
              <a:t>SECUESTRO</a:t>
            </a:r>
          </a:p>
          <a:p>
            <a:pPr marL="342900" indent="-342900">
              <a:buFont typeface="+mj-lt"/>
              <a:buAutoNum type="arabicPeriod"/>
            </a:pPr>
            <a:endParaRPr lang="es-ES_tradnl" sz="1600" b="1" dirty="0" smtClean="0"/>
          </a:p>
          <a:p>
            <a:pPr marL="342900" indent="-342900">
              <a:buAutoNum type="arabicPeriod"/>
            </a:pPr>
            <a:r>
              <a:rPr lang="es-ES_tradnl" sz="1600" b="1" dirty="0" smtClean="0"/>
              <a:t>ROBO CON VIOLENCIA</a:t>
            </a:r>
          </a:p>
          <a:p>
            <a:pPr marL="342900" indent="-342900">
              <a:buFont typeface="+mj-lt"/>
              <a:buAutoNum type="arabicPeriod"/>
            </a:pPr>
            <a:endParaRPr lang="es-ES_tradnl" sz="1600" b="1" dirty="0" smtClean="0"/>
          </a:p>
          <a:p>
            <a:pPr marL="342900" indent="-342900">
              <a:buAutoNum type="arabicPeriod"/>
            </a:pPr>
            <a:r>
              <a:rPr lang="es-ES_tradnl" sz="1600" b="1" dirty="0" smtClean="0"/>
              <a:t> ROBO SIN VIOLENCIA</a:t>
            </a:r>
          </a:p>
          <a:p>
            <a:pPr marL="342900" indent="-342900">
              <a:buAutoNum type="arabicPeriod"/>
            </a:pPr>
            <a:endParaRPr lang="es-ES_tradnl" sz="1600" b="1" dirty="0" smtClean="0"/>
          </a:p>
          <a:p>
            <a:pPr marL="342900" indent="-342900">
              <a:buAutoNum type="arabicPeriod"/>
            </a:pPr>
            <a:r>
              <a:rPr lang="es-ES_tradnl" sz="1600" b="1" dirty="0" smtClean="0"/>
              <a:t>LESIONES</a:t>
            </a:r>
          </a:p>
          <a:p>
            <a:endParaRPr lang="es-ES_tradn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786446" y="1964353"/>
            <a:ext cx="292895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ES_tradnl" sz="1200" b="1" dirty="0" smtClean="0"/>
              <a:t>Homicidio 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Doloso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Culposo</a:t>
            </a:r>
          </a:p>
          <a:p>
            <a:pPr marL="800100" lvl="1" indent="-342900"/>
            <a:endParaRPr lang="es-ES_tradnl" sz="1200" dirty="0" smtClean="0"/>
          </a:p>
          <a:p>
            <a:pPr marL="342900" indent="-342900">
              <a:buAutoNum type="arabicParenR"/>
            </a:pPr>
            <a:r>
              <a:rPr lang="es-ES_tradnl" sz="1200" b="1" dirty="0" smtClean="0"/>
              <a:t>Violación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Simple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Equiparada</a:t>
            </a:r>
          </a:p>
          <a:p>
            <a:pPr marL="800100" lvl="1" indent="-342900"/>
            <a:endParaRPr lang="es-ES_tradnl" sz="1200" dirty="0" smtClean="0"/>
          </a:p>
          <a:p>
            <a:pPr marL="342900" indent="-342900">
              <a:buAutoNum type="arabicParenR"/>
            </a:pPr>
            <a:r>
              <a:rPr lang="es-ES_tradnl" sz="1200" b="1" dirty="0" smtClean="0"/>
              <a:t>Secuestro</a:t>
            </a:r>
          </a:p>
          <a:p>
            <a:pPr marL="342900" indent="-342900"/>
            <a:endParaRPr lang="es-ES_tradnl" sz="1200" b="1" dirty="0" smtClean="0"/>
          </a:p>
          <a:p>
            <a:pPr marL="342900" indent="-342900"/>
            <a:r>
              <a:rPr lang="es-ES_tradnl" sz="1200" b="1" dirty="0" smtClean="0"/>
              <a:t>4)      Robo con violencia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Vehículos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Transeúnte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Bancos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Casa Habitación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Negocios</a:t>
            </a:r>
          </a:p>
          <a:p>
            <a:pPr marL="342900" lvl="1" indent="-342900"/>
            <a:r>
              <a:rPr lang="es-ES_tradnl" sz="1200" b="1" dirty="0" smtClean="0"/>
              <a:t>5)       Sin Violencia 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 Vehículos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Transeúnte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Bancos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Casa Habitación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Negocios</a:t>
            </a:r>
          </a:p>
          <a:p>
            <a:pPr marL="342900" indent="-342900"/>
            <a:r>
              <a:rPr lang="es-ES_tradnl" sz="1200" b="1" dirty="0" smtClean="0"/>
              <a:t>6)        Lesiones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Dolosas</a:t>
            </a:r>
          </a:p>
          <a:p>
            <a:pPr marL="800100" lvl="1" indent="-342900">
              <a:buAutoNum type="alphaLcParenR"/>
            </a:pPr>
            <a:r>
              <a:rPr lang="es-ES_tradnl" sz="1200" dirty="0" smtClean="0"/>
              <a:t>Culposas</a:t>
            </a:r>
          </a:p>
          <a:p>
            <a:pPr marL="342900" indent="-342900">
              <a:buAutoNum type="arabicParenR"/>
            </a:pPr>
            <a:endParaRPr lang="es-ES_tradnl" sz="1200" dirty="0" smtClean="0"/>
          </a:p>
          <a:p>
            <a:endParaRPr lang="es-ES_tradn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85720" y="3370966"/>
            <a:ext cx="1721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Conjunto Básico</a:t>
            </a:r>
          </a:p>
          <a:p>
            <a:r>
              <a:rPr lang="es-ES_tradnl" b="1" dirty="0" smtClean="0"/>
              <a:t>de delitos</a:t>
            </a:r>
            <a:endParaRPr lang="es-ES_tradnl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57950" y="1089276"/>
            <a:ext cx="232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 smtClean="0"/>
              <a:t>Conjunto desagregado</a:t>
            </a:r>
          </a:p>
          <a:p>
            <a:pPr algn="ctr"/>
            <a:r>
              <a:rPr lang="es-ES_tradnl" b="1" dirty="0" smtClean="0"/>
              <a:t>de delitos</a:t>
            </a:r>
            <a:endParaRPr lang="es-ES_tradnl" b="1" dirty="0"/>
          </a:p>
        </p:txBody>
      </p:sp>
      <p:sp>
        <p:nvSpPr>
          <p:cNvPr id="15" name="14 Abrir llave"/>
          <p:cNvSpPr/>
          <p:nvPr/>
        </p:nvSpPr>
        <p:spPr>
          <a:xfrm>
            <a:off x="5715008" y="1732218"/>
            <a:ext cx="71438" cy="6429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15 Abrir llave"/>
          <p:cNvSpPr/>
          <p:nvPr/>
        </p:nvSpPr>
        <p:spPr>
          <a:xfrm>
            <a:off x="5722268" y="2450664"/>
            <a:ext cx="71438" cy="6429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16 Abrir llave"/>
          <p:cNvSpPr/>
          <p:nvPr/>
        </p:nvSpPr>
        <p:spPr>
          <a:xfrm>
            <a:off x="5643570" y="3589606"/>
            <a:ext cx="71438" cy="857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17 Abrir llave"/>
          <p:cNvSpPr/>
          <p:nvPr/>
        </p:nvSpPr>
        <p:spPr>
          <a:xfrm>
            <a:off x="5643570" y="4518300"/>
            <a:ext cx="71438" cy="857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18 Abrir llave"/>
          <p:cNvSpPr/>
          <p:nvPr/>
        </p:nvSpPr>
        <p:spPr>
          <a:xfrm>
            <a:off x="5643570" y="5446994"/>
            <a:ext cx="71438" cy="6429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520934" y="5590726"/>
            <a:ext cx="621510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sz="2800" b="1" dirty="0" smtClean="0"/>
              <a:t>Otros Delitos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_tradnl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_tradnl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ES_tradnl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_tradnl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_tradnl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_tradnl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_tradn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308" y="1928802"/>
            <a:ext cx="717059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s-ES_tradnl" sz="3200" b="1" dirty="0" smtClean="0">
                <a:solidFill>
                  <a:schemeClr val="bg1"/>
                </a:solidFill>
              </a:rPr>
              <a:t>OPERACIÓN DEL SISTEMA 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955558" y="1274742"/>
            <a:ext cx="5045334" cy="582622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ES_tradnl" sz="2400" b="1" dirty="0" smtClean="0"/>
              <a:t>INTEGRACIÓN </a:t>
            </a:r>
            <a:r>
              <a:rPr lang="es-ES_tradnl" sz="2400" b="1" dirty="0" smtClean="0"/>
              <a:t>DE LA BASE DE DATOS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_tradnl" sz="1700" b="1" dirty="0" smtClean="0"/>
          </a:p>
          <a:p>
            <a:pPr lvl="1" algn="just">
              <a:spcBef>
                <a:spcPts val="600"/>
              </a:spcBef>
              <a:spcAft>
                <a:spcPts val="600"/>
              </a:spcAft>
              <a:buNone/>
            </a:pPr>
            <a:endParaRPr lang="es-ES_tradnl" sz="1700" b="1" dirty="0" smtClean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es-ES_tradnl" sz="17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endParaRPr lang="es-ES_tradnl" sz="17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endParaRPr lang="es-ES_tradnl" sz="17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endParaRPr lang="es-ES_tradnl" sz="16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_tradnl" sz="30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endParaRPr lang="es-ES_tradnl" sz="3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_tradnl" sz="1700" b="1" dirty="0" smtClean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87318" y="1571892"/>
          <a:ext cx="5214974" cy="5121020"/>
        </p:xfrm>
        <a:graphic>
          <a:graphicData uri="http://schemas.openxmlformats.org/drawingml/2006/table">
            <a:tbl>
              <a:tblPr/>
              <a:tblGrid>
                <a:gridCol w="428628"/>
                <a:gridCol w="1571636"/>
                <a:gridCol w="785818"/>
                <a:gridCol w="688650"/>
                <a:gridCol w="820290"/>
                <a:gridCol w="459976"/>
                <a:gridCol w="459976"/>
              </a:tblGrid>
              <a:tr h="1357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AVANCE Y ASISTENCIA A ENTIDADES FEDERATIVAS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57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Clave entidad 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Nombre entidad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Recibió cuenta de usuario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Recibió capacitación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Fecha de capacitación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Operaciones</a:t>
                      </a:r>
                    </a:p>
                  </a:txBody>
                  <a:tcPr marL="5236" marR="5236" marT="5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650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Conexión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Carga de datos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001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Aguascalientes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11/05/2010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002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Baja California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003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Baja California Sur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11/05/2010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004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Campeche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005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Coahuila de Zaragoza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006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Colima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007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Chiapas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008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Chihuahua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009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Distrito Federal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SI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Durango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011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Guanajuato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012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Guerrero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013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Hidalgo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014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Jalisco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015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México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11/05/2010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016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Michoacán de Ocampo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30/04/2010 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017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Morelos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018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Nayarit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019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Nuevo León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Oaxaca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021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Puebla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022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Querétaro Arteaga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023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Quintana Roo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024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Luis Potosí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11/05/2010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025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Sinaloa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026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Sonora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027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Tabasco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028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Tamaulipas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029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Tlaxcala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57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Veracruz de Ignacio de la </a:t>
                      </a:r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Llave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031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Yucatán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032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Zacatecas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30/04/2010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</a:t>
                      </a:r>
                    </a:p>
                  </a:txBody>
                  <a:tcPr marL="5236" marR="5236" marT="5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s-ES_tradnl" sz="3200" b="1" dirty="0" smtClean="0">
                <a:solidFill>
                  <a:schemeClr val="bg1"/>
                </a:solidFill>
              </a:rPr>
              <a:t>BASE DE DATOS HOMOLOGADA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29323" y="1857364"/>
            <a:ext cx="2857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Entidades </a:t>
            </a:r>
            <a:r>
              <a:rPr lang="es-ES_tradnl" b="1" dirty="0" smtClean="0"/>
              <a:t>Capacitadas</a:t>
            </a:r>
          </a:p>
          <a:p>
            <a:pPr algn="ctr"/>
            <a:r>
              <a:rPr lang="es-ES_tradnl" b="1" dirty="0" smtClean="0"/>
              <a:t>27</a:t>
            </a:r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Entidades que </a:t>
            </a:r>
            <a:r>
              <a:rPr lang="es-ES_tradnl" b="1" dirty="0" smtClean="0"/>
              <a:t>NO</a:t>
            </a:r>
            <a:r>
              <a:rPr lang="es-ES_tradnl" dirty="0" smtClean="0"/>
              <a:t> han participado</a:t>
            </a:r>
          </a:p>
          <a:p>
            <a:pPr algn="ctr"/>
            <a:r>
              <a:rPr lang="es-ES_tradnl" b="1" dirty="0" smtClean="0"/>
              <a:t>3</a:t>
            </a:r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Entidades que </a:t>
            </a:r>
            <a:r>
              <a:rPr lang="es-ES_tradnl" b="1" dirty="0" smtClean="0"/>
              <a:t>INGRESARON </a:t>
            </a:r>
            <a:r>
              <a:rPr lang="es-ES_tradnl" b="1" dirty="0" smtClean="0"/>
              <a:t>información</a:t>
            </a:r>
            <a:r>
              <a:rPr lang="es-ES_tradnl" dirty="0" smtClean="0"/>
              <a:t>  al Sistema</a:t>
            </a:r>
          </a:p>
          <a:p>
            <a:pPr algn="ctr"/>
            <a:r>
              <a:rPr lang="es-ES_tradnl" b="1" dirty="0" smtClean="0"/>
              <a:t>21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902232" y="1110560"/>
            <a:ext cx="487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PARTICIPACIÓN DE LAS ENTIDADES FEDERATIVAS 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 DE DATOS HOMOLOGADA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428860" y="1000108"/>
            <a:ext cx="476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 smtClean="0"/>
              <a:t>Registros Administrativos ingresados al Sistema </a:t>
            </a:r>
          </a:p>
          <a:p>
            <a:pPr algn="ctr"/>
            <a:r>
              <a:rPr lang="es-ES_tradnl" b="1" dirty="0" smtClean="0"/>
              <a:t>(Averiguaciones Previas)</a:t>
            </a:r>
            <a:endParaRPr lang="es-ES_tradnl" b="1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500034" y="6429396"/>
            <a:ext cx="2464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Corte de información al 4 de  junio del 2010</a:t>
            </a:r>
            <a:endParaRPr lang="es-ES_tradnl" sz="10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71538" y="1714498"/>
          <a:ext cx="6929486" cy="4714898"/>
        </p:xfrm>
        <a:graphic>
          <a:graphicData uri="http://schemas.openxmlformats.org/drawingml/2006/table">
            <a:tbl>
              <a:tblPr/>
              <a:tblGrid>
                <a:gridCol w="1694712"/>
                <a:gridCol w="1073316"/>
                <a:gridCol w="1054487"/>
                <a:gridCol w="997996"/>
                <a:gridCol w="979167"/>
                <a:gridCol w="1129808"/>
              </a:tblGrid>
              <a:tr h="250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Entidad 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Enero 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Febrero 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Marzo 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Abril 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Baja California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2.078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2.009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2.338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2.098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8.523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Coahuila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504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509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524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480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2.017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Chihuahua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3.953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3.756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3.914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3.177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14.800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Distrito Federal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7.258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7.557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8.624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7.956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31.395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Durango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533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610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906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731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2.780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Guerrero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676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563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645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402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2.286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Hidalgo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269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245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297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240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1.051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Jalisco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2.848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2.653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3.038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2.618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11.157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Michoacán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1.392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1.449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1.641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1.583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6.065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Nayarit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216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217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224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216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873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Nuevo León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1.943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1.177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1.322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1.260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5.702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Puebla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1.625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1.548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1.822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1.891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6.886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Querétaro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610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519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639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622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2.390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Quintana Roo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537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466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591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557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2.151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San Luis Potosí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282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285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328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309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1.204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Sinaloa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1.258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1.139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1.391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1.350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5.138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Sonora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835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733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765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2.333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Tabasco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1.619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1.675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1.889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1.777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6.960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Tamaulipas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1.660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1.651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1.935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1.947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7.193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Tlaxcala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Zacatecas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3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TOTALES 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3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30.196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28.764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3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32.857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3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29.292</a:t>
                      </a:r>
                      <a:endParaRPr lang="es-ES_tradnl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3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121.109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52" marR="403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 DE DATOS HOMOLOGADA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43042" y="1000108"/>
            <a:ext cx="6041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 smtClean="0"/>
              <a:t>Reporte de DATOS POR TIPO DE DELITO ingresados al Sistema </a:t>
            </a:r>
          </a:p>
          <a:p>
            <a:pPr algn="ctr"/>
            <a:r>
              <a:rPr lang="es-ES_tradnl" b="1" dirty="0" smtClean="0"/>
              <a:t>(Averiguaciones Previas)</a:t>
            </a:r>
            <a:endParaRPr lang="es-ES_tradnl" b="1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4282" y="1643050"/>
          <a:ext cx="8643997" cy="4070238"/>
        </p:xfrm>
        <a:graphic>
          <a:graphicData uri="http://schemas.openxmlformats.org/drawingml/2006/table">
            <a:tbl>
              <a:tblPr/>
              <a:tblGrid>
                <a:gridCol w="3857652"/>
                <a:gridCol w="857256"/>
                <a:gridCol w="857256"/>
                <a:gridCol w="785818"/>
                <a:gridCol w="857256"/>
                <a:gridCol w="1428759"/>
              </a:tblGrid>
              <a:tr h="293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Tipo de Delito 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Enero 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Febrero 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Marzo 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Abril 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Robo con violencia y sin violencia de vehículos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10.281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9.388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10.530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8.952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39.151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Lesiones dolosas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4.511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4.547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5.773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5.459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20.290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Robo con violencia y sin violencia a casa habitación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4.435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4.236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4.560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4.243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17.474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Robo con violencia y sin violencia a transeúnte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3.393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3.355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3.831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3.513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14.092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Robo con violencia y sin violencia a negocios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2.953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2.941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3.109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2.862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11.865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Lesiones culposas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1.613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1.626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1.838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1.636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6.713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Homicidio doloso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968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802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950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798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3.518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Robo con violencia y sin violencia a transporte en sus distintas modalidades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576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574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743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614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2.507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Homicidio culposo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580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496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564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445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2.085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Violación simple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319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321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398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308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1.346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Extorsión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308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278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319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1.205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Robo con violencia y sin violencia a bancos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152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154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486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Violación equiparada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223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Secuestro </a:t>
                      </a:r>
                      <a:endParaRPr lang="es-ES_tradnl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es-ES_tradnl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154</a:t>
                      </a:r>
                      <a:endParaRPr lang="es-ES_tradnl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TOTALES </a:t>
                      </a:r>
                      <a:endParaRPr lang="es-ES_tradn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30.196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28.764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32.857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29.292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121.109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24" marR="362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14282" y="5857892"/>
            <a:ext cx="2464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 smtClean="0"/>
              <a:t>Corte de información al 4 de  junio del 2010</a:t>
            </a:r>
            <a:endParaRPr lang="es-ES_tradn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Mejoramiento de los SESP 17_02_2010_Página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8858280" cy="5650995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144012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TABLERO DE CONTROL</a:t>
            </a:r>
            <a:r>
              <a:rPr lang="es-ES_tradnl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285720" y="0"/>
            <a:ext cx="6043626" cy="1143000"/>
          </a:xfrm>
        </p:spPr>
        <p:txBody>
          <a:bodyPr/>
          <a:lstStyle/>
          <a:p>
            <a:pPr algn="l"/>
            <a:r>
              <a:rPr lang="es-MX" sz="2800" b="1" dirty="0" smtClean="0">
                <a:solidFill>
                  <a:schemeClr val="bg1"/>
                </a:solidFill>
              </a:rPr>
              <a:t>Desarrollo </a:t>
            </a:r>
            <a:r>
              <a:rPr lang="es-MX" sz="2800" b="1" dirty="0" smtClean="0">
                <a:solidFill>
                  <a:schemeClr val="bg1"/>
                </a:solidFill>
              </a:rPr>
              <a:t>del Portal de Índices Delictivos e Inteligencia Estratégica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572000" y="1571612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ENTREGABLES</a:t>
            </a:r>
            <a:endParaRPr lang="es-MX" sz="2000" b="1" dirty="0">
              <a:latin typeface="Calibri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572000" y="2143116"/>
            <a:ext cx="41433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s-MX" dirty="0">
                <a:latin typeface="Calibri" pitchFamily="34" charset="0"/>
              </a:rPr>
              <a:t>Prototipo del portal a ser utilizado por los Estados, y presentar de una forma uniforme los índices delictivos por municipio.</a:t>
            </a:r>
          </a:p>
          <a:p>
            <a:pPr marL="342900" indent="-342900">
              <a:buFontTx/>
              <a:buAutoNum type="arabicParenR"/>
            </a:pPr>
            <a:r>
              <a:rPr lang="es-MX" dirty="0">
                <a:latin typeface="Calibri" pitchFamily="34" charset="0"/>
              </a:rPr>
              <a:t>Inteligencia estratégica (minería de datos) que complemente y profundice el análisis básico de los índices delictivos que ya se encuentren en el Sistema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0" y="4143380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Calibri" pitchFamily="34" charset="0"/>
              </a:rPr>
              <a:t>Costo de realización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85720" y="4786322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MX" dirty="0">
                <a:latin typeface="Calibri" pitchFamily="34" charset="0"/>
              </a:rPr>
              <a:t>$1,400,000 MN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4714876" y="4929198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Calibri" pitchFamily="34" charset="0"/>
              </a:rPr>
              <a:t>Fecha de realización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4714876" y="5429264"/>
            <a:ext cx="414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MX" dirty="0">
                <a:latin typeface="Calibri" pitchFamily="34" charset="0"/>
              </a:rPr>
              <a:t>1 de julio a 31 de diciembre 2010</a:t>
            </a:r>
          </a:p>
        </p:txBody>
      </p:sp>
      <p:sp>
        <p:nvSpPr>
          <p:cNvPr id="20" name="Rectangle 15"/>
          <p:cNvSpPr/>
          <p:nvPr/>
        </p:nvSpPr>
        <p:spPr>
          <a:xfrm>
            <a:off x="1428728" y="1571612"/>
            <a:ext cx="1571625" cy="928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Incidencia Delictiva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Diagram 3"/>
          <p:cNvGraphicFramePr/>
          <p:nvPr/>
        </p:nvGraphicFramePr>
        <p:xfrm>
          <a:off x="285752" y="1357298"/>
          <a:ext cx="442912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929454" cy="1143000"/>
          </a:xfrm>
        </p:spPr>
        <p:txBody>
          <a:bodyPr/>
          <a:lstStyle/>
          <a:p>
            <a:pPr marL="95250" indent="-7938" algn="l"/>
            <a:r>
              <a:rPr lang="es-MX" sz="2800" b="1" dirty="0" smtClean="0">
                <a:solidFill>
                  <a:schemeClr val="bg1"/>
                </a:solidFill>
              </a:rPr>
              <a:t>Desarrollo </a:t>
            </a:r>
            <a:r>
              <a:rPr lang="es-MX" sz="2800" b="1" dirty="0" smtClean="0">
                <a:solidFill>
                  <a:schemeClr val="bg1"/>
                </a:solidFill>
              </a:rPr>
              <a:t>Integral de Indicadores para el Sistema Estatal de Seguridad Pública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0" y="1219200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latin typeface="Calibri" pitchFamily="34" charset="0"/>
              </a:rPr>
              <a:t>Entregables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572000" y="1776413"/>
            <a:ext cx="414337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MX">
                <a:latin typeface="Calibri" pitchFamily="34" charset="0"/>
              </a:rPr>
              <a:t>1)  Propuesta de estrategia de homologación de indicadores del sistema</a:t>
            </a:r>
          </a:p>
          <a:p>
            <a:pPr marL="342900" indent="-342900" algn="just"/>
            <a:r>
              <a:rPr lang="es-MX">
                <a:latin typeface="Calibri" pitchFamily="34" charset="0"/>
              </a:rPr>
              <a:t>2) Construcción de indicadores para las 4 fases </a:t>
            </a:r>
            <a:r>
              <a:rPr lang="es-MX" sz="1200" i="1">
                <a:latin typeface="Calibri" pitchFamily="34" charset="0"/>
              </a:rPr>
              <a:t>(Prevención del delito, Procuración de Justicia, Administración de Justicia, Ejecución de Sanciones y Reinserción Social)</a:t>
            </a:r>
          </a:p>
          <a:p>
            <a:pPr marL="342900" indent="-342900" algn="just"/>
            <a:r>
              <a:rPr lang="es-MX">
                <a:latin typeface="Calibri" pitchFamily="34" charset="0"/>
              </a:rPr>
              <a:t>3) Implantación del Sistema Estatal de Seguridad Pública.</a:t>
            </a:r>
          </a:p>
          <a:p>
            <a:pPr marL="342900" indent="-342900" algn="just"/>
            <a:r>
              <a:rPr lang="es-MX">
                <a:latin typeface="Calibri" pitchFamily="34" charset="0"/>
              </a:rPr>
              <a:t>4) Inteligencia estratégica (minería de datos) que complemente y profundice el análisis básico de los índices delictivos que ya se encuentren en el Sistema</a:t>
            </a:r>
          </a:p>
          <a:p>
            <a:pPr marL="800100" lvl="1" indent="-342900" algn="just">
              <a:buFontTx/>
              <a:buAutoNum type="alphaLcParenR" startAt="2"/>
            </a:pPr>
            <a:endParaRPr lang="es-MX" i="1">
              <a:latin typeface="Calibri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786314" y="5643578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latin typeface="Calibri" pitchFamily="34" charset="0"/>
              </a:rPr>
              <a:t>Fecha de realización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43438" y="6215082"/>
            <a:ext cx="414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MX" dirty="0">
                <a:latin typeface="Calibri" pitchFamily="34" charset="0"/>
              </a:rPr>
              <a:t>1 de enero a 30 de septiembre 2011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28596" y="5572140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latin typeface="Calibri" pitchFamily="34" charset="0"/>
              </a:rPr>
              <a:t>Costo de realización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28596" y="6000768"/>
            <a:ext cx="414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s-MX" dirty="0">
                <a:latin typeface="Calibri" pitchFamily="34" charset="0"/>
              </a:rPr>
              <a:t>$12,000,000 MN</a:t>
            </a:r>
          </a:p>
        </p:txBody>
      </p:sp>
      <p:sp>
        <p:nvSpPr>
          <p:cNvPr id="13" name="Rectangle 10"/>
          <p:cNvSpPr/>
          <p:nvPr/>
        </p:nvSpPr>
        <p:spPr>
          <a:xfrm>
            <a:off x="357188" y="1714500"/>
            <a:ext cx="4143375" cy="3695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/>
                </a:solidFill>
              </a:rPr>
              <a:t>Sistema Estatal de Seguridad Pública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Prevención del delito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Procuración Justicia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Administración de Justicia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Reinserción Social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3063" y="1714500"/>
            <a:ext cx="1571625" cy="928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Incidencia Delictiva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</TotalTime>
  <Words>1309</Words>
  <Application>Microsoft Office PowerPoint</Application>
  <PresentationFormat>Presentación en pantalla (4:3)</PresentationFormat>
  <Paragraphs>653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SELECCIÓN Y HOMOLOGACIÓN  DE DELITOS</vt:lpstr>
      <vt:lpstr>OPERACIÓN DEL SISTEMA </vt:lpstr>
      <vt:lpstr>BASE DE DATOS HOMOLOGADA</vt:lpstr>
      <vt:lpstr>Diapositiva 5</vt:lpstr>
      <vt:lpstr>Diapositiva 6</vt:lpstr>
      <vt:lpstr>Diapositiva 7</vt:lpstr>
      <vt:lpstr>Desarrollo del Portal de Índices Delictivos e Inteligencia Estratégica</vt:lpstr>
      <vt:lpstr>Desarrollo Integral de Indicadores para el Sistema Estatal de Seguridad Pública</vt:lpstr>
      <vt:lpstr>Programa de Mejoramiento del Sistema Estatal de Seguridad Pública</vt:lpstr>
      <vt:lpstr>TABLERO DE CONTROL  ESCENARIOS DE INVERSIÓN</vt:lpstr>
      <vt:lpstr>Diapositiva 12</vt:lpstr>
      <vt:lpstr>Diapositiva 13</vt:lpstr>
      <vt:lpstr>Diapositiva 14</vt:lpstr>
      <vt:lpstr>Diapositiva 15</vt:lpstr>
      <vt:lpstr>Diapositiva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mgallardo</dc:creator>
  <cp:lastModifiedBy>WinuE</cp:lastModifiedBy>
  <cp:revision>281</cp:revision>
  <dcterms:created xsi:type="dcterms:W3CDTF">2009-12-04T23:17:30Z</dcterms:created>
  <dcterms:modified xsi:type="dcterms:W3CDTF">2010-06-07T17:16:12Z</dcterms:modified>
</cp:coreProperties>
</file>