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74" r:id="rId2"/>
    <p:sldId id="260" r:id="rId3"/>
    <p:sldId id="261" r:id="rId4"/>
    <p:sldId id="262" r:id="rId5"/>
    <p:sldId id="263" r:id="rId6"/>
    <p:sldId id="276" r:id="rId7"/>
    <p:sldId id="264" r:id="rId8"/>
    <p:sldId id="265" r:id="rId9"/>
    <p:sldId id="356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66"/>
    <a:srgbClr val="E7834B"/>
    <a:srgbClr val="74A07E"/>
    <a:srgbClr val="C7A95D"/>
    <a:srgbClr val="619BC3"/>
    <a:srgbClr val="CFA655"/>
    <a:srgbClr val="6660D6"/>
    <a:srgbClr val="E66C6C"/>
    <a:srgbClr val="DB2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97" autoAdjust="0"/>
    <p:restoredTop sz="94660"/>
  </p:normalViewPr>
  <p:slideViewPr>
    <p:cSldViewPr>
      <p:cViewPr>
        <p:scale>
          <a:sx n="90" d="100"/>
          <a:sy n="90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E5A40-E9EF-4056-A10E-85CAB689500D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59FC3-171A-4B69-AED6-533E08E99B3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52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7A98-82CC-4F75-955C-E9FF46C2AB8F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6EF-C4EE-4BC8-A8D3-C23B50FCAD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7A98-82CC-4F75-955C-E9FF46C2AB8F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6EF-C4EE-4BC8-A8D3-C23B50FCAD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7A98-82CC-4F75-955C-E9FF46C2AB8F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6EF-C4EE-4BC8-A8D3-C23B50FCAD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7A98-82CC-4F75-955C-E9FF46C2AB8F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6EF-C4EE-4BC8-A8D3-C23B50FCAD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7A98-82CC-4F75-955C-E9FF46C2AB8F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6EF-C4EE-4BC8-A8D3-C23B50FCAD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7A98-82CC-4F75-955C-E9FF46C2AB8F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6EF-C4EE-4BC8-A8D3-C23B50FCAD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7A98-82CC-4F75-955C-E9FF46C2AB8F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6EF-C4EE-4BC8-A8D3-C23B50FCAD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7A98-82CC-4F75-955C-E9FF46C2AB8F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6EF-C4EE-4BC8-A8D3-C23B50FCAD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7A98-82CC-4F75-955C-E9FF46C2AB8F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6EF-C4EE-4BC8-A8D3-C23B50FCAD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7A98-82CC-4F75-955C-E9FF46C2AB8F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6EF-C4EE-4BC8-A8D3-C23B50FCAD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7A98-82CC-4F75-955C-E9FF46C2AB8F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D6EF-C4EE-4BC8-A8D3-C23B50FCAD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7A98-82CC-4F75-955C-E9FF46C2AB8F}" type="datetimeFigureOut">
              <a:rPr lang="es-MX" smtClean="0"/>
              <a:pPr/>
              <a:t>17/02/2013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DD6EF-C4EE-4BC8-A8D3-C23B50FCAD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http://www2.morelos.gob.mx/portal/templates/it_automag/images/content_gradien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1333"/>
            <a:ext cx="9144000" cy="1924051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67544" y="2348880"/>
            <a:ext cx="8458200" cy="1726431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7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MANDO ÚNICO</a:t>
            </a:r>
            <a:r>
              <a:rPr kumimoji="0" lang="es-MX" sz="3700" b="1" i="0" u="none" strike="noStrike" kern="1200" cap="none" spc="0" normalizeH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37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POLICÍA</a:t>
            </a:r>
            <a:r>
              <a:rPr kumimoji="0" lang="es-MX" sz="3700" b="1" i="0" u="none" strike="noStrike" kern="1200" cap="none" spc="0" normalizeH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MORELOS</a:t>
            </a:r>
            <a:endParaRPr kumimoji="0" lang="es-MX" sz="3700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4" descr="nueva visió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032500"/>
            <a:ext cx="1362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3" descr="ple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" y="188096"/>
            <a:ext cx="13160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WordPictureWatermark1" descr="SG-v"/>
          <p:cNvPicPr/>
          <p:nvPr/>
        </p:nvPicPr>
        <p:blipFill>
          <a:blip r:embed="rId7" cstate="print"/>
          <a:srcRect l="19884" t="3719" r="53514" b="85922"/>
          <a:stretch>
            <a:fillRect/>
          </a:stretch>
        </p:blipFill>
        <p:spPr bwMode="auto">
          <a:xfrm>
            <a:off x="1403647" y="337215"/>
            <a:ext cx="1247477" cy="688309"/>
          </a:xfrm>
          <a:prstGeom prst="rect">
            <a:avLst/>
          </a:prstGeom>
          <a:noFill/>
        </p:spPr>
      </p:pic>
      <p:pic>
        <p:nvPicPr>
          <p:cNvPr id="15" name="Imagen 2" descr="SS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06" y="306275"/>
            <a:ext cx="824228" cy="6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0" descr="http://www2.morelos.gob.mx/portal/templates/it_automag/images/content_gradien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1333"/>
            <a:ext cx="9144000" cy="1924051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84614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 DE LOS AYUNTAMIENTOS</a:t>
            </a:r>
            <a:endParaRPr lang="es-MX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717258" y="1696248"/>
            <a:ext cx="7498080" cy="1875628"/>
          </a:xfrm>
        </p:spPr>
        <p:txBody>
          <a:bodyPr>
            <a:noAutofit/>
          </a:bodyPr>
          <a:lstStyle/>
          <a:p>
            <a:pPr algn="just"/>
            <a:r>
              <a:rPr lang="es-MX" sz="2000" dirty="0" smtClean="0"/>
              <a:t>Con facultades al Presidente de celebrar y suscribir todo tipo de actos jurídicos, administrativos, financieros y operacionales,  que tengan como fin cumplir con los  objetivos de integración del Mando Único, así como la facultad de crear un agrupamiento policial de  atención básica o de proximidad</a:t>
            </a:r>
            <a:r>
              <a:rPr lang="es-MX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MX" sz="2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3857628"/>
            <a:ext cx="9144000" cy="928694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s-MX" sz="25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MODALIDADES DE LA </a:t>
            </a:r>
            <a:r>
              <a:rPr lang="es-MX" sz="25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ASUNCIÓN</a:t>
            </a:r>
            <a:endParaRPr lang="es-MX" sz="25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17258" y="4726284"/>
            <a:ext cx="7498080" cy="7744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MX" sz="2000" dirty="0"/>
              <a:t>Términos </a:t>
            </a:r>
            <a:r>
              <a:rPr lang="es-MX" sz="2000" dirty="0" smtClean="0"/>
              <a:t>específicos de </a:t>
            </a:r>
            <a:r>
              <a:rPr lang="es-MX" sz="2000" dirty="0"/>
              <a:t>cada municipio conforme a </a:t>
            </a:r>
            <a:r>
              <a:rPr lang="es-MX" sz="2000" dirty="0" smtClean="0"/>
              <a:t>su </a:t>
            </a:r>
            <a:r>
              <a:rPr lang="es-MX" sz="2000" dirty="0"/>
              <a:t>estado real, planteando  ejes y concreción progresiva de los </a:t>
            </a:r>
            <a:r>
              <a:rPr lang="es-MX" sz="2000" dirty="0" smtClean="0"/>
              <a:t>objetivos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4" descr="nueva visió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032500"/>
            <a:ext cx="1362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3" descr="ple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" y="188096"/>
            <a:ext cx="13160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WordPictureWatermark1" descr="SG-v"/>
          <p:cNvPicPr/>
          <p:nvPr/>
        </p:nvPicPr>
        <p:blipFill>
          <a:blip r:embed="rId7" cstate="print"/>
          <a:srcRect l="19884" t="3719" r="53514" b="85922"/>
          <a:stretch>
            <a:fillRect/>
          </a:stretch>
        </p:blipFill>
        <p:spPr bwMode="auto">
          <a:xfrm>
            <a:off x="1403647" y="337215"/>
            <a:ext cx="1247477" cy="688309"/>
          </a:xfrm>
          <a:prstGeom prst="rect">
            <a:avLst/>
          </a:prstGeom>
          <a:noFill/>
        </p:spPr>
      </p:pic>
      <p:pic>
        <p:nvPicPr>
          <p:cNvPr id="19" name="Imagen 2" descr="SS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06" y="306275"/>
            <a:ext cx="824228" cy="6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0" descr="http://www2.morelos.gob.mx/portal/templates/it_automag/images/content_gradien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1333"/>
            <a:ext cx="9144000" cy="1924051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3570166"/>
            <a:ext cx="9144000" cy="78752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RECURSOS </a:t>
            </a:r>
            <a:r>
              <a:rPr lang="es-MX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 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CONCURREN A LA AFECTACIÓN 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14348" y="4286256"/>
            <a:ext cx="7498080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MX" sz="2000" dirty="0"/>
              <a:t>Mecanismos  de  manejo de </a:t>
            </a:r>
            <a:r>
              <a:rPr lang="es-MX" sz="2000" dirty="0" smtClean="0"/>
              <a:t>recursos  </a:t>
            </a:r>
            <a:r>
              <a:rPr lang="es-MX" sz="2000" dirty="0"/>
              <a:t>que son susceptibles de </a:t>
            </a:r>
            <a:r>
              <a:rPr lang="es-MX" sz="2000" dirty="0" smtClean="0"/>
              <a:t>afectarse </a:t>
            </a:r>
            <a:r>
              <a:rPr lang="es-MX" sz="2000" dirty="0"/>
              <a:t>y en su caso </a:t>
            </a:r>
            <a:r>
              <a:rPr lang="es-MX" sz="2000" dirty="0" smtClean="0"/>
              <a:t>condiciones </a:t>
            </a:r>
            <a:r>
              <a:rPr lang="es-MX" sz="2000" dirty="0"/>
              <a:t>o </a:t>
            </a:r>
            <a:r>
              <a:rPr lang="es-MX" sz="2000" dirty="0" smtClean="0"/>
              <a:t>compromisos </a:t>
            </a:r>
            <a:r>
              <a:rPr lang="es-MX" sz="2000" dirty="0"/>
              <a:t>de aquellos que queden al manejo del </a:t>
            </a:r>
            <a:r>
              <a:rPr lang="es-MX" sz="2000" dirty="0" smtClean="0"/>
              <a:t>Municipio </a:t>
            </a:r>
            <a:r>
              <a:rPr lang="es-MX" sz="2000" dirty="0"/>
              <a:t>para dirigirlos con base en las políticas </a:t>
            </a:r>
            <a:r>
              <a:rPr lang="es-MX" sz="2000" dirty="0" smtClean="0"/>
              <a:t>estatales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4" descr="nueva visió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032500"/>
            <a:ext cx="1362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3" descr="ple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0" y="1142984"/>
            <a:ext cx="91440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FONDO DE APORTACIONES PARA EL FORTALECIMIENTO DE LOS MUNICIPIOS Y DE LAS DEMARCACIONES TERRITORIALES DEL DISTRITO FEDERAL</a:t>
            </a:r>
            <a:r>
              <a:rPr lang="es-MX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(FONDO IV)</a:t>
            </a:r>
            <a:endParaRPr lang="es-MX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714348" y="2428868"/>
            <a:ext cx="7498080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 recursos del </a:t>
            </a:r>
            <a:r>
              <a:rPr lang="es-MX" sz="2000" dirty="0" smtClean="0"/>
              <a:t>F</a:t>
            </a:r>
            <a:r>
              <a:rPr kumimoji="0" lang="es-MX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ondo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IV, </a:t>
            </a:r>
            <a:r>
              <a:rPr lang="es-MX" sz="2000" dirty="0" smtClean="0"/>
              <a:t>seguirán siendo 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manejo exclusivo de los  Ayuntamientos.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" y="188096"/>
            <a:ext cx="13160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WordPictureWatermark1" descr="SG-v"/>
          <p:cNvPicPr/>
          <p:nvPr/>
        </p:nvPicPr>
        <p:blipFill>
          <a:blip r:embed="rId7" cstate="print"/>
          <a:srcRect l="19884" t="3719" r="53514" b="85922"/>
          <a:stretch>
            <a:fillRect/>
          </a:stretch>
        </p:blipFill>
        <p:spPr bwMode="auto">
          <a:xfrm>
            <a:off x="1403647" y="337215"/>
            <a:ext cx="1247477" cy="688309"/>
          </a:xfrm>
          <a:prstGeom prst="rect">
            <a:avLst/>
          </a:prstGeom>
          <a:noFill/>
        </p:spPr>
      </p:pic>
      <p:pic>
        <p:nvPicPr>
          <p:cNvPr id="21" name="Imagen 2" descr="SS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06" y="306275"/>
            <a:ext cx="824228" cy="6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0" descr="http://www2.morelos.gob.mx/portal/templates/it_automag/images/content_gradien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1333"/>
            <a:ext cx="9144000" cy="1924051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1143000"/>
          </a:xfrm>
        </p:spPr>
        <p:txBody>
          <a:bodyPr>
            <a:normAutofit/>
          </a:bodyPr>
          <a:lstStyle/>
          <a:p>
            <a:r>
              <a:rPr lang="es-MX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BIENES MUEBLES, INMUEBLES E INTANGIBLES</a:t>
            </a:r>
            <a:endParaRPr lang="es-MX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710836" y="1939892"/>
            <a:ext cx="7647378" cy="1413686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Compromiso de afectación, transferencia o utilización de los  bienes  con los que cuente el municipio y que sean indispensables para la prestación del servicio de seguridad pública en los términos del convenio</a:t>
            </a:r>
            <a:r>
              <a:rPr lang="es-MX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MX" sz="2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3643314"/>
            <a:ext cx="9144000" cy="64066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s-MX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HOMOLOGACIÓN</a:t>
            </a:r>
            <a:endParaRPr lang="es-MX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14348" y="4221658"/>
            <a:ext cx="8215370" cy="12767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MX" sz="2000" dirty="0"/>
              <a:t>Establecer </a:t>
            </a:r>
            <a:r>
              <a:rPr lang="es-MX" sz="2000" dirty="0" smtClean="0"/>
              <a:t>las acciones progresivas y  </a:t>
            </a:r>
            <a:r>
              <a:rPr lang="es-MX" sz="2000" dirty="0"/>
              <a:t>requisitos para homologar los esquemas </a:t>
            </a:r>
            <a:r>
              <a:rPr lang="es-MX" sz="2000" dirty="0" smtClean="0"/>
              <a:t>administrativos, </a:t>
            </a:r>
            <a:r>
              <a:rPr lang="es-MX" sz="2000" dirty="0" err="1" smtClean="0"/>
              <a:t>escalafonarios</a:t>
            </a:r>
            <a:r>
              <a:rPr lang="es-MX" sz="1500" dirty="0" smtClean="0"/>
              <a:t>, </a:t>
            </a:r>
            <a:r>
              <a:rPr lang="es-MX" sz="2000" dirty="0" smtClean="0"/>
              <a:t>presupuestales, operacionales, de </a:t>
            </a:r>
            <a:r>
              <a:rPr lang="es-ES" sz="2000" dirty="0" smtClean="0"/>
              <a:t>equipamiento</a:t>
            </a:r>
            <a:r>
              <a:rPr lang="es-ES" sz="2000" dirty="0"/>
              <a:t>, controles de confianza y certificación de policías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4" descr="nueva visió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032500"/>
            <a:ext cx="1362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3" descr="ple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" y="188096"/>
            <a:ext cx="13160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WordPictureWatermark1" descr="SG-v"/>
          <p:cNvPicPr/>
          <p:nvPr/>
        </p:nvPicPr>
        <p:blipFill>
          <a:blip r:embed="rId7" cstate="print"/>
          <a:srcRect l="19884" t="3719" r="53514" b="85922"/>
          <a:stretch>
            <a:fillRect/>
          </a:stretch>
        </p:blipFill>
        <p:spPr bwMode="auto">
          <a:xfrm>
            <a:off x="1403647" y="337215"/>
            <a:ext cx="1247477" cy="688309"/>
          </a:xfrm>
          <a:prstGeom prst="rect">
            <a:avLst/>
          </a:prstGeom>
          <a:noFill/>
        </p:spPr>
      </p:pic>
      <p:pic>
        <p:nvPicPr>
          <p:cNvPr id="19" name="Imagen 2" descr="SS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06" y="306275"/>
            <a:ext cx="824228" cy="6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 descr="http://www2.morelos.gob.mx/portal/templates/it_automag/images/content_gradien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1333"/>
            <a:ext cx="9144000" cy="1924051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621844"/>
          </a:xfrm>
        </p:spPr>
        <p:txBody>
          <a:bodyPr>
            <a:noAutofit/>
          </a:bodyPr>
          <a:lstStyle/>
          <a:p>
            <a:r>
              <a:rPr lang="es-MX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CONTROLES  Y MANDOS</a:t>
            </a:r>
            <a:endParaRPr lang="es-MX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714348" y="1628800"/>
            <a:ext cx="7498080" cy="1872208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Para efecto de establecer las competencias de cada  una de ellas y los controles de mando</a:t>
            </a:r>
            <a:r>
              <a:rPr lang="es-MX" sz="2000" dirty="0"/>
              <a:t> </a:t>
            </a:r>
            <a:r>
              <a:rPr lang="es-MX" sz="2000" dirty="0" smtClean="0"/>
              <a:t>respecto de los agrupamientos de policía de proximidad, de tránsito, policía preventiva, policía de auxilio en la investigación y policía de reacción.</a:t>
            </a:r>
            <a:endParaRPr lang="es-MX" sz="2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3429000"/>
            <a:ext cx="9144000" cy="64180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DESPLAZAMIENTOS  Y</a:t>
            </a:r>
            <a:r>
              <a:rPr lang="es-MX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COMPETENCIAS  </a:t>
            </a:r>
            <a:r>
              <a:rPr lang="es-MX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CONCURRENTES</a:t>
            </a:r>
            <a:endParaRPr lang="es-MX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714348" y="4070802"/>
            <a:ext cx="7498080" cy="14845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MX" sz="2000" dirty="0"/>
              <a:t>Establecer normativamente la posibilidad </a:t>
            </a:r>
            <a:r>
              <a:rPr lang="es-MX" sz="2000" dirty="0" smtClean="0"/>
              <a:t>de contar </a:t>
            </a:r>
            <a:r>
              <a:rPr lang="es-MX" sz="2000" dirty="0"/>
              <a:t>bajo un mando único </a:t>
            </a:r>
            <a:r>
              <a:rPr lang="es-MX" sz="2000" dirty="0" smtClean="0"/>
              <a:t>con </a:t>
            </a:r>
            <a:r>
              <a:rPr lang="es-MX" sz="2000" dirty="0"/>
              <a:t>policías  intermunicipales y conjunción de atribuciones en casos  </a:t>
            </a:r>
            <a:r>
              <a:rPr lang="es-MX" sz="2000" dirty="0" smtClean="0"/>
              <a:t>específicos, regulando los desplazamientos, internamientos y acciones en auxilio  de  las coordinaciones regionales.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4" descr="nueva visió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032500"/>
            <a:ext cx="1362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3" descr="ple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" y="188096"/>
            <a:ext cx="13160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WordPictureWatermark1" descr="SG-v"/>
          <p:cNvPicPr/>
          <p:nvPr/>
        </p:nvPicPr>
        <p:blipFill>
          <a:blip r:embed="rId7" cstate="print"/>
          <a:srcRect l="19884" t="3719" r="53514" b="85922"/>
          <a:stretch>
            <a:fillRect/>
          </a:stretch>
        </p:blipFill>
        <p:spPr bwMode="auto">
          <a:xfrm>
            <a:off x="1403647" y="337215"/>
            <a:ext cx="1247477" cy="688309"/>
          </a:xfrm>
          <a:prstGeom prst="rect">
            <a:avLst/>
          </a:prstGeom>
          <a:noFill/>
        </p:spPr>
      </p:pic>
      <p:pic>
        <p:nvPicPr>
          <p:cNvPr id="18" name="Imagen 2" descr="SS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06" y="306275"/>
            <a:ext cx="824228" cy="6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" name="102 Grupo"/>
          <p:cNvGrpSpPr/>
          <p:nvPr/>
        </p:nvGrpSpPr>
        <p:grpSpPr>
          <a:xfrm>
            <a:off x="142844" y="957627"/>
            <a:ext cx="7799399" cy="5567717"/>
            <a:chOff x="142844" y="928670"/>
            <a:chExt cx="7799399" cy="5567717"/>
          </a:xfrm>
        </p:grpSpPr>
        <p:grpSp>
          <p:nvGrpSpPr>
            <p:cNvPr id="2" name="200 Grupo"/>
            <p:cNvGrpSpPr>
              <a:grpSpLocks/>
            </p:cNvGrpSpPr>
            <p:nvPr/>
          </p:nvGrpSpPr>
          <p:grpSpPr bwMode="auto">
            <a:xfrm>
              <a:off x="1714480" y="928670"/>
              <a:ext cx="6227763" cy="5349875"/>
              <a:chOff x="2143125" y="714375"/>
              <a:chExt cx="6227763" cy="5688013"/>
            </a:xfrm>
          </p:grpSpPr>
          <p:sp>
            <p:nvSpPr>
              <p:cNvPr id="202" name="Freeform 4"/>
              <p:cNvSpPr>
                <a:spLocks noChangeAspect="1"/>
              </p:cNvSpPr>
              <p:nvPr/>
            </p:nvSpPr>
            <p:spPr bwMode="auto">
              <a:xfrm>
                <a:off x="3552825" y="714375"/>
                <a:ext cx="1398588" cy="1027893"/>
              </a:xfrm>
              <a:custGeom>
                <a:avLst/>
                <a:gdLst>
                  <a:gd name="T0" fmla="*/ 2147483647 w 834"/>
                  <a:gd name="T1" fmla="*/ 2147483647 h 645"/>
                  <a:gd name="T2" fmla="*/ 2147483647 w 834"/>
                  <a:gd name="T3" fmla="*/ 2147483647 h 645"/>
                  <a:gd name="T4" fmla="*/ 2147483647 w 834"/>
                  <a:gd name="T5" fmla="*/ 2147483647 h 645"/>
                  <a:gd name="T6" fmla="*/ 2147483647 w 834"/>
                  <a:gd name="T7" fmla="*/ 2147483647 h 645"/>
                  <a:gd name="T8" fmla="*/ 2147483647 w 834"/>
                  <a:gd name="T9" fmla="*/ 2147483647 h 645"/>
                  <a:gd name="T10" fmla="*/ 2147483647 w 834"/>
                  <a:gd name="T11" fmla="*/ 2147483647 h 645"/>
                  <a:gd name="T12" fmla="*/ 0 w 834"/>
                  <a:gd name="T13" fmla="*/ 2147483647 h 645"/>
                  <a:gd name="T14" fmla="*/ 0 w 834"/>
                  <a:gd name="T15" fmla="*/ 2147483647 h 645"/>
                  <a:gd name="T16" fmla="*/ 2147483647 w 834"/>
                  <a:gd name="T17" fmla="*/ 2147483647 h 645"/>
                  <a:gd name="T18" fmla="*/ 2147483647 w 834"/>
                  <a:gd name="T19" fmla="*/ 2147483647 h 645"/>
                  <a:gd name="T20" fmla="*/ 2147483647 w 834"/>
                  <a:gd name="T21" fmla="*/ 2147483647 h 645"/>
                  <a:gd name="T22" fmla="*/ 2147483647 w 834"/>
                  <a:gd name="T23" fmla="*/ 2147483647 h 645"/>
                  <a:gd name="T24" fmla="*/ 2147483647 w 834"/>
                  <a:gd name="T25" fmla="*/ 2147483647 h 645"/>
                  <a:gd name="T26" fmla="*/ 2147483647 w 834"/>
                  <a:gd name="T27" fmla="*/ 2147483647 h 645"/>
                  <a:gd name="T28" fmla="*/ 2147483647 w 834"/>
                  <a:gd name="T29" fmla="*/ 2147483647 h 645"/>
                  <a:gd name="T30" fmla="*/ 2147483647 w 834"/>
                  <a:gd name="T31" fmla="*/ 2147483647 h 645"/>
                  <a:gd name="T32" fmla="*/ 2147483647 w 834"/>
                  <a:gd name="T33" fmla="*/ 2147483647 h 645"/>
                  <a:gd name="T34" fmla="*/ 2147483647 w 834"/>
                  <a:gd name="T35" fmla="*/ 2147483647 h 645"/>
                  <a:gd name="T36" fmla="*/ 2147483647 w 834"/>
                  <a:gd name="T37" fmla="*/ 2147483647 h 645"/>
                  <a:gd name="T38" fmla="*/ 2147483647 w 834"/>
                  <a:gd name="T39" fmla="*/ 2147483647 h 645"/>
                  <a:gd name="T40" fmla="*/ 2147483647 w 834"/>
                  <a:gd name="T41" fmla="*/ 0 h 645"/>
                  <a:gd name="T42" fmla="*/ 2147483647 w 834"/>
                  <a:gd name="T43" fmla="*/ 2147483647 h 645"/>
                  <a:gd name="T44" fmla="*/ 2147483647 w 834"/>
                  <a:gd name="T45" fmla="*/ 2147483647 h 645"/>
                  <a:gd name="T46" fmla="*/ 2147483647 w 834"/>
                  <a:gd name="T47" fmla="*/ 2147483647 h 645"/>
                  <a:gd name="T48" fmla="*/ 2147483647 w 834"/>
                  <a:gd name="T49" fmla="*/ 2147483647 h 645"/>
                  <a:gd name="T50" fmla="*/ 2147483647 w 834"/>
                  <a:gd name="T51" fmla="*/ 2147483647 h 645"/>
                  <a:gd name="T52" fmla="*/ 2147483647 w 834"/>
                  <a:gd name="T53" fmla="*/ 2147483647 h 645"/>
                  <a:gd name="T54" fmla="*/ 2147483647 w 834"/>
                  <a:gd name="T55" fmla="*/ 2147483647 h 645"/>
                  <a:gd name="T56" fmla="*/ 2147483647 w 834"/>
                  <a:gd name="T57" fmla="*/ 2147483647 h 645"/>
                  <a:gd name="T58" fmla="*/ 2147483647 w 834"/>
                  <a:gd name="T59" fmla="*/ 2147483647 h 645"/>
                  <a:gd name="T60" fmla="*/ 2147483647 w 834"/>
                  <a:gd name="T61" fmla="*/ 2147483647 h 645"/>
                  <a:gd name="T62" fmla="*/ 2147483647 w 834"/>
                  <a:gd name="T63" fmla="*/ 2147483647 h 645"/>
                  <a:gd name="T64" fmla="*/ 2147483647 w 834"/>
                  <a:gd name="T65" fmla="*/ 2147483647 h 645"/>
                  <a:gd name="T66" fmla="*/ 2147483647 w 834"/>
                  <a:gd name="T67" fmla="*/ 2147483647 h 645"/>
                  <a:gd name="T68" fmla="*/ 2147483647 w 834"/>
                  <a:gd name="T69" fmla="*/ 2147483647 h 645"/>
                  <a:gd name="T70" fmla="*/ 2147483647 w 834"/>
                  <a:gd name="T71" fmla="*/ 2147483647 h 645"/>
                  <a:gd name="T72" fmla="*/ 2147483647 w 834"/>
                  <a:gd name="T73" fmla="*/ 2147483647 h 645"/>
                  <a:gd name="T74" fmla="*/ 2147483647 w 834"/>
                  <a:gd name="T75" fmla="*/ 2147483647 h 645"/>
                  <a:gd name="T76" fmla="*/ 2147483647 w 834"/>
                  <a:gd name="T77" fmla="*/ 2147483647 h 645"/>
                  <a:gd name="T78" fmla="*/ 2147483647 w 834"/>
                  <a:gd name="T79" fmla="*/ 2147483647 h 645"/>
                  <a:gd name="T80" fmla="*/ 2147483647 w 834"/>
                  <a:gd name="T81" fmla="*/ 2147483647 h 645"/>
                  <a:gd name="T82" fmla="*/ 2147483647 w 834"/>
                  <a:gd name="T83" fmla="*/ 2147483647 h 645"/>
                  <a:gd name="T84" fmla="*/ 2147483647 w 834"/>
                  <a:gd name="T85" fmla="*/ 2147483647 h 645"/>
                  <a:gd name="T86" fmla="*/ 2147483647 w 834"/>
                  <a:gd name="T87" fmla="*/ 2147483647 h 645"/>
                  <a:gd name="T88" fmla="*/ 2147483647 w 834"/>
                  <a:gd name="T89" fmla="*/ 2147483647 h 645"/>
                  <a:gd name="T90" fmla="*/ 2147483647 w 834"/>
                  <a:gd name="T91" fmla="*/ 2147483647 h 645"/>
                  <a:gd name="T92" fmla="*/ 2147483647 w 834"/>
                  <a:gd name="T93" fmla="*/ 2147483647 h 645"/>
                  <a:gd name="T94" fmla="*/ 2147483647 w 834"/>
                  <a:gd name="T95" fmla="*/ 2147483647 h 645"/>
                  <a:gd name="T96" fmla="*/ 2147483647 w 834"/>
                  <a:gd name="T97" fmla="*/ 2147483647 h 645"/>
                  <a:gd name="T98" fmla="*/ 2147483647 w 834"/>
                  <a:gd name="T99" fmla="*/ 2147483647 h 645"/>
                  <a:gd name="T100" fmla="*/ 2147483647 w 834"/>
                  <a:gd name="T101" fmla="*/ 2147483647 h 645"/>
                  <a:gd name="T102" fmla="*/ 2147483647 w 834"/>
                  <a:gd name="T103" fmla="*/ 2147483647 h 645"/>
                  <a:gd name="T104" fmla="*/ 2147483647 w 834"/>
                  <a:gd name="T105" fmla="*/ 2147483647 h 645"/>
                  <a:gd name="T106" fmla="*/ 2147483647 w 834"/>
                  <a:gd name="T107" fmla="*/ 2147483647 h 645"/>
                  <a:gd name="T108" fmla="*/ 2147483647 w 834"/>
                  <a:gd name="T109" fmla="*/ 2147483647 h 645"/>
                  <a:gd name="T110" fmla="*/ 2147483647 w 834"/>
                  <a:gd name="T111" fmla="*/ 2147483647 h 645"/>
                  <a:gd name="T112" fmla="*/ 2147483647 w 834"/>
                  <a:gd name="T113" fmla="*/ 2147483647 h 645"/>
                  <a:gd name="T114" fmla="*/ 2147483647 w 834"/>
                  <a:gd name="T115" fmla="*/ 2147483647 h 645"/>
                  <a:gd name="T116" fmla="*/ 2147483647 w 834"/>
                  <a:gd name="T117" fmla="*/ 2147483647 h 645"/>
                  <a:gd name="T118" fmla="*/ 2147483647 w 834"/>
                  <a:gd name="T119" fmla="*/ 2147483647 h 6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34"/>
                  <a:gd name="T181" fmla="*/ 0 h 645"/>
                  <a:gd name="T182" fmla="*/ 834 w 834"/>
                  <a:gd name="T183" fmla="*/ 645 h 6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34" h="645">
                    <a:moveTo>
                      <a:pt x="125" y="583"/>
                    </a:moveTo>
                    <a:lnTo>
                      <a:pt x="114" y="559"/>
                    </a:lnTo>
                    <a:lnTo>
                      <a:pt x="63" y="541"/>
                    </a:lnTo>
                    <a:lnTo>
                      <a:pt x="50" y="528"/>
                    </a:lnTo>
                    <a:lnTo>
                      <a:pt x="33" y="484"/>
                    </a:lnTo>
                    <a:lnTo>
                      <a:pt x="20" y="460"/>
                    </a:lnTo>
                    <a:lnTo>
                      <a:pt x="0" y="451"/>
                    </a:lnTo>
                    <a:lnTo>
                      <a:pt x="0" y="435"/>
                    </a:lnTo>
                    <a:lnTo>
                      <a:pt x="17" y="424"/>
                    </a:lnTo>
                    <a:lnTo>
                      <a:pt x="54" y="423"/>
                    </a:lnTo>
                    <a:lnTo>
                      <a:pt x="81" y="441"/>
                    </a:lnTo>
                    <a:lnTo>
                      <a:pt x="107" y="402"/>
                    </a:lnTo>
                    <a:lnTo>
                      <a:pt x="81" y="381"/>
                    </a:lnTo>
                    <a:lnTo>
                      <a:pt x="110" y="342"/>
                    </a:lnTo>
                    <a:lnTo>
                      <a:pt x="113" y="321"/>
                    </a:lnTo>
                    <a:lnTo>
                      <a:pt x="137" y="288"/>
                    </a:lnTo>
                    <a:lnTo>
                      <a:pt x="153" y="262"/>
                    </a:lnTo>
                    <a:lnTo>
                      <a:pt x="138" y="216"/>
                    </a:lnTo>
                    <a:lnTo>
                      <a:pt x="171" y="202"/>
                    </a:lnTo>
                    <a:lnTo>
                      <a:pt x="167" y="108"/>
                    </a:lnTo>
                    <a:lnTo>
                      <a:pt x="153" y="0"/>
                    </a:lnTo>
                    <a:lnTo>
                      <a:pt x="221" y="45"/>
                    </a:lnTo>
                    <a:lnTo>
                      <a:pt x="293" y="73"/>
                    </a:lnTo>
                    <a:lnTo>
                      <a:pt x="372" y="132"/>
                    </a:lnTo>
                    <a:lnTo>
                      <a:pt x="710" y="150"/>
                    </a:lnTo>
                    <a:lnTo>
                      <a:pt x="834" y="220"/>
                    </a:lnTo>
                    <a:lnTo>
                      <a:pt x="810" y="240"/>
                    </a:lnTo>
                    <a:lnTo>
                      <a:pt x="800" y="267"/>
                    </a:lnTo>
                    <a:lnTo>
                      <a:pt x="800" y="300"/>
                    </a:lnTo>
                    <a:lnTo>
                      <a:pt x="812" y="348"/>
                    </a:lnTo>
                    <a:lnTo>
                      <a:pt x="797" y="370"/>
                    </a:lnTo>
                    <a:lnTo>
                      <a:pt x="777" y="421"/>
                    </a:lnTo>
                    <a:lnTo>
                      <a:pt x="791" y="435"/>
                    </a:lnTo>
                    <a:lnTo>
                      <a:pt x="806" y="465"/>
                    </a:lnTo>
                    <a:lnTo>
                      <a:pt x="797" y="469"/>
                    </a:lnTo>
                    <a:lnTo>
                      <a:pt x="774" y="469"/>
                    </a:lnTo>
                    <a:lnTo>
                      <a:pt x="738" y="454"/>
                    </a:lnTo>
                    <a:lnTo>
                      <a:pt x="720" y="454"/>
                    </a:lnTo>
                    <a:lnTo>
                      <a:pt x="696" y="462"/>
                    </a:lnTo>
                    <a:lnTo>
                      <a:pt x="674" y="457"/>
                    </a:lnTo>
                    <a:lnTo>
                      <a:pt x="648" y="454"/>
                    </a:lnTo>
                    <a:lnTo>
                      <a:pt x="626" y="445"/>
                    </a:lnTo>
                    <a:lnTo>
                      <a:pt x="591" y="463"/>
                    </a:lnTo>
                    <a:lnTo>
                      <a:pt x="567" y="451"/>
                    </a:lnTo>
                    <a:lnTo>
                      <a:pt x="579" y="475"/>
                    </a:lnTo>
                    <a:lnTo>
                      <a:pt x="582" y="520"/>
                    </a:lnTo>
                    <a:lnTo>
                      <a:pt x="543" y="537"/>
                    </a:lnTo>
                    <a:lnTo>
                      <a:pt x="528" y="552"/>
                    </a:lnTo>
                    <a:lnTo>
                      <a:pt x="506" y="561"/>
                    </a:lnTo>
                    <a:lnTo>
                      <a:pt x="489" y="579"/>
                    </a:lnTo>
                    <a:lnTo>
                      <a:pt x="471" y="586"/>
                    </a:lnTo>
                    <a:lnTo>
                      <a:pt x="459" y="603"/>
                    </a:lnTo>
                    <a:lnTo>
                      <a:pt x="443" y="613"/>
                    </a:lnTo>
                    <a:lnTo>
                      <a:pt x="413" y="642"/>
                    </a:lnTo>
                    <a:lnTo>
                      <a:pt x="372" y="639"/>
                    </a:lnTo>
                    <a:lnTo>
                      <a:pt x="353" y="645"/>
                    </a:lnTo>
                    <a:lnTo>
                      <a:pt x="347" y="570"/>
                    </a:lnTo>
                    <a:lnTo>
                      <a:pt x="318" y="576"/>
                    </a:lnTo>
                    <a:lnTo>
                      <a:pt x="146" y="570"/>
                    </a:lnTo>
                    <a:lnTo>
                      <a:pt x="128" y="586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>
                  <a:latin typeface="+mn-lt"/>
                  <a:cs typeface="+mn-cs"/>
                </a:endParaRPr>
              </a:p>
            </p:txBody>
          </p:sp>
          <p:sp>
            <p:nvSpPr>
              <p:cNvPr id="203" name="Freeform 16"/>
              <p:cNvSpPr>
                <a:spLocks noChangeAspect="1"/>
              </p:cNvSpPr>
              <p:nvPr/>
            </p:nvSpPr>
            <p:spPr bwMode="auto">
              <a:xfrm>
                <a:off x="3427413" y="2184481"/>
                <a:ext cx="931862" cy="887803"/>
              </a:xfrm>
              <a:custGeom>
                <a:avLst/>
                <a:gdLst>
                  <a:gd name="T0" fmla="*/ 2147483647 w 557"/>
                  <a:gd name="T1" fmla="*/ 2147483647 h 556"/>
                  <a:gd name="T2" fmla="*/ 2147483647 w 557"/>
                  <a:gd name="T3" fmla="*/ 2147483647 h 556"/>
                  <a:gd name="T4" fmla="*/ 2147483647 w 557"/>
                  <a:gd name="T5" fmla="*/ 2147483647 h 556"/>
                  <a:gd name="T6" fmla="*/ 2147483647 w 557"/>
                  <a:gd name="T7" fmla="*/ 2147483647 h 556"/>
                  <a:gd name="T8" fmla="*/ 2147483647 w 557"/>
                  <a:gd name="T9" fmla="*/ 2147483647 h 556"/>
                  <a:gd name="T10" fmla="*/ 2147483647 w 557"/>
                  <a:gd name="T11" fmla="*/ 2147483647 h 556"/>
                  <a:gd name="T12" fmla="*/ 2147483647 w 557"/>
                  <a:gd name="T13" fmla="*/ 2147483647 h 556"/>
                  <a:gd name="T14" fmla="*/ 2147483647 w 557"/>
                  <a:gd name="T15" fmla="*/ 2147483647 h 556"/>
                  <a:gd name="T16" fmla="*/ 2147483647 w 557"/>
                  <a:gd name="T17" fmla="*/ 2147483647 h 556"/>
                  <a:gd name="T18" fmla="*/ 2147483647 w 557"/>
                  <a:gd name="T19" fmla="*/ 2147483647 h 556"/>
                  <a:gd name="T20" fmla="*/ 2147483647 w 557"/>
                  <a:gd name="T21" fmla="*/ 2147483647 h 556"/>
                  <a:gd name="T22" fmla="*/ 2147483647 w 557"/>
                  <a:gd name="T23" fmla="*/ 2147483647 h 556"/>
                  <a:gd name="T24" fmla="*/ 2147483647 w 557"/>
                  <a:gd name="T25" fmla="*/ 0 h 556"/>
                  <a:gd name="T26" fmla="*/ 2147483647 w 557"/>
                  <a:gd name="T27" fmla="*/ 2147483647 h 556"/>
                  <a:gd name="T28" fmla="*/ 2147483647 w 557"/>
                  <a:gd name="T29" fmla="*/ 2147483647 h 556"/>
                  <a:gd name="T30" fmla="*/ 2147483647 w 557"/>
                  <a:gd name="T31" fmla="*/ 2147483647 h 556"/>
                  <a:gd name="T32" fmla="*/ 2147483647 w 557"/>
                  <a:gd name="T33" fmla="*/ 2147483647 h 556"/>
                  <a:gd name="T34" fmla="*/ 2147483647 w 557"/>
                  <a:gd name="T35" fmla="*/ 2147483647 h 556"/>
                  <a:gd name="T36" fmla="*/ 2147483647 w 557"/>
                  <a:gd name="T37" fmla="*/ 2147483647 h 556"/>
                  <a:gd name="T38" fmla="*/ 2147483647 w 557"/>
                  <a:gd name="T39" fmla="*/ 2147483647 h 556"/>
                  <a:gd name="T40" fmla="*/ 2147483647 w 557"/>
                  <a:gd name="T41" fmla="*/ 2147483647 h 556"/>
                  <a:gd name="T42" fmla="*/ 2147483647 w 557"/>
                  <a:gd name="T43" fmla="*/ 2147483647 h 556"/>
                  <a:gd name="T44" fmla="*/ 2147483647 w 557"/>
                  <a:gd name="T45" fmla="*/ 2147483647 h 556"/>
                  <a:gd name="T46" fmla="*/ 2147483647 w 557"/>
                  <a:gd name="T47" fmla="*/ 2147483647 h 556"/>
                  <a:gd name="T48" fmla="*/ 2147483647 w 557"/>
                  <a:gd name="T49" fmla="*/ 2147483647 h 556"/>
                  <a:gd name="T50" fmla="*/ 0 w 557"/>
                  <a:gd name="T51" fmla="*/ 2147483647 h 556"/>
                  <a:gd name="T52" fmla="*/ 2147483647 w 557"/>
                  <a:gd name="T53" fmla="*/ 2147483647 h 556"/>
                  <a:gd name="T54" fmla="*/ 2147483647 w 557"/>
                  <a:gd name="T55" fmla="*/ 2147483647 h 556"/>
                  <a:gd name="T56" fmla="*/ 2147483647 w 557"/>
                  <a:gd name="T57" fmla="*/ 2147483647 h 556"/>
                  <a:gd name="T58" fmla="*/ 2147483647 w 557"/>
                  <a:gd name="T59" fmla="*/ 2147483647 h 556"/>
                  <a:gd name="T60" fmla="*/ 2147483647 w 557"/>
                  <a:gd name="T61" fmla="*/ 2147483647 h 556"/>
                  <a:gd name="T62" fmla="*/ 2147483647 w 557"/>
                  <a:gd name="T63" fmla="*/ 2147483647 h 556"/>
                  <a:gd name="T64" fmla="*/ 2147483647 w 557"/>
                  <a:gd name="T65" fmla="*/ 2147483647 h 556"/>
                  <a:gd name="T66" fmla="*/ 2147483647 w 557"/>
                  <a:gd name="T67" fmla="*/ 2147483647 h 556"/>
                  <a:gd name="T68" fmla="*/ 2147483647 w 557"/>
                  <a:gd name="T69" fmla="*/ 2147483647 h 556"/>
                  <a:gd name="T70" fmla="*/ 2147483647 w 557"/>
                  <a:gd name="T71" fmla="*/ 2147483647 h 556"/>
                  <a:gd name="T72" fmla="*/ 2147483647 w 557"/>
                  <a:gd name="T73" fmla="*/ 2147483647 h 556"/>
                  <a:gd name="T74" fmla="*/ 2147483647 w 557"/>
                  <a:gd name="T75" fmla="*/ 2147483647 h 556"/>
                  <a:gd name="T76" fmla="*/ 2147483647 w 557"/>
                  <a:gd name="T77" fmla="*/ 2147483647 h 556"/>
                  <a:gd name="T78" fmla="*/ 2147483647 w 557"/>
                  <a:gd name="T79" fmla="*/ 2147483647 h 556"/>
                  <a:gd name="T80" fmla="*/ 2147483647 w 557"/>
                  <a:gd name="T81" fmla="*/ 2147483647 h 556"/>
                  <a:gd name="T82" fmla="*/ 2147483647 w 557"/>
                  <a:gd name="T83" fmla="*/ 2147483647 h 556"/>
                  <a:gd name="T84" fmla="*/ 2147483647 w 557"/>
                  <a:gd name="T85" fmla="*/ 2147483647 h 556"/>
                  <a:gd name="T86" fmla="*/ 2147483647 w 557"/>
                  <a:gd name="T87" fmla="*/ 2147483647 h 556"/>
                  <a:gd name="T88" fmla="*/ 2147483647 w 557"/>
                  <a:gd name="T89" fmla="*/ 2147483647 h 556"/>
                  <a:gd name="T90" fmla="*/ 2147483647 w 557"/>
                  <a:gd name="T91" fmla="*/ 2147483647 h 556"/>
                  <a:gd name="T92" fmla="*/ 2147483647 w 557"/>
                  <a:gd name="T93" fmla="*/ 2147483647 h 556"/>
                  <a:gd name="T94" fmla="*/ 2147483647 w 557"/>
                  <a:gd name="T95" fmla="*/ 2147483647 h 556"/>
                  <a:gd name="T96" fmla="*/ 2147483647 w 557"/>
                  <a:gd name="T97" fmla="*/ 2147483647 h 5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57"/>
                  <a:gd name="T148" fmla="*/ 0 h 556"/>
                  <a:gd name="T149" fmla="*/ 557 w 557"/>
                  <a:gd name="T150" fmla="*/ 556 h 5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57" h="556">
                    <a:moveTo>
                      <a:pt x="482" y="282"/>
                    </a:moveTo>
                    <a:lnTo>
                      <a:pt x="483" y="250"/>
                    </a:lnTo>
                    <a:lnTo>
                      <a:pt x="477" y="222"/>
                    </a:lnTo>
                    <a:lnTo>
                      <a:pt x="473" y="207"/>
                    </a:lnTo>
                    <a:lnTo>
                      <a:pt x="482" y="199"/>
                    </a:lnTo>
                    <a:lnTo>
                      <a:pt x="500" y="201"/>
                    </a:lnTo>
                    <a:lnTo>
                      <a:pt x="557" y="187"/>
                    </a:lnTo>
                    <a:lnTo>
                      <a:pt x="545" y="175"/>
                    </a:lnTo>
                    <a:lnTo>
                      <a:pt x="489" y="171"/>
                    </a:lnTo>
                    <a:lnTo>
                      <a:pt x="459" y="177"/>
                    </a:lnTo>
                    <a:lnTo>
                      <a:pt x="462" y="196"/>
                    </a:lnTo>
                    <a:lnTo>
                      <a:pt x="437" y="201"/>
                    </a:lnTo>
                    <a:lnTo>
                      <a:pt x="425" y="156"/>
                    </a:lnTo>
                    <a:lnTo>
                      <a:pt x="411" y="132"/>
                    </a:lnTo>
                    <a:lnTo>
                      <a:pt x="408" y="118"/>
                    </a:lnTo>
                    <a:lnTo>
                      <a:pt x="402" y="96"/>
                    </a:lnTo>
                    <a:lnTo>
                      <a:pt x="375" y="82"/>
                    </a:lnTo>
                    <a:lnTo>
                      <a:pt x="359" y="61"/>
                    </a:lnTo>
                    <a:lnTo>
                      <a:pt x="339" y="52"/>
                    </a:lnTo>
                    <a:lnTo>
                      <a:pt x="314" y="60"/>
                    </a:lnTo>
                    <a:lnTo>
                      <a:pt x="296" y="73"/>
                    </a:lnTo>
                    <a:lnTo>
                      <a:pt x="300" y="108"/>
                    </a:lnTo>
                    <a:lnTo>
                      <a:pt x="281" y="114"/>
                    </a:lnTo>
                    <a:lnTo>
                      <a:pt x="224" y="27"/>
                    </a:lnTo>
                    <a:lnTo>
                      <a:pt x="206" y="16"/>
                    </a:lnTo>
                    <a:lnTo>
                      <a:pt x="186" y="0"/>
                    </a:lnTo>
                    <a:lnTo>
                      <a:pt x="194" y="30"/>
                    </a:lnTo>
                    <a:lnTo>
                      <a:pt x="189" y="60"/>
                    </a:lnTo>
                    <a:lnTo>
                      <a:pt x="203" y="82"/>
                    </a:lnTo>
                    <a:lnTo>
                      <a:pt x="203" y="118"/>
                    </a:lnTo>
                    <a:lnTo>
                      <a:pt x="215" y="157"/>
                    </a:lnTo>
                    <a:lnTo>
                      <a:pt x="215" y="183"/>
                    </a:lnTo>
                    <a:lnTo>
                      <a:pt x="222" y="193"/>
                    </a:lnTo>
                    <a:lnTo>
                      <a:pt x="216" y="223"/>
                    </a:lnTo>
                    <a:lnTo>
                      <a:pt x="228" y="237"/>
                    </a:lnTo>
                    <a:lnTo>
                      <a:pt x="233" y="259"/>
                    </a:lnTo>
                    <a:lnTo>
                      <a:pt x="243" y="276"/>
                    </a:lnTo>
                    <a:lnTo>
                      <a:pt x="264" y="294"/>
                    </a:lnTo>
                    <a:lnTo>
                      <a:pt x="270" y="313"/>
                    </a:lnTo>
                    <a:lnTo>
                      <a:pt x="258" y="328"/>
                    </a:lnTo>
                    <a:lnTo>
                      <a:pt x="246" y="343"/>
                    </a:lnTo>
                    <a:lnTo>
                      <a:pt x="237" y="349"/>
                    </a:lnTo>
                    <a:lnTo>
                      <a:pt x="228" y="369"/>
                    </a:lnTo>
                    <a:lnTo>
                      <a:pt x="207" y="352"/>
                    </a:lnTo>
                    <a:lnTo>
                      <a:pt x="180" y="360"/>
                    </a:lnTo>
                    <a:lnTo>
                      <a:pt x="135" y="316"/>
                    </a:lnTo>
                    <a:lnTo>
                      <a:pt x="66" y="261"/>
                    </a:lnTo>
                    <a:lnTo>
                      <a:pt x="62" y="241"/>
                    </a:lnTo>
                    <a:lnTo>
                      <a:pt x="53" y="222"/>
                    </a:lnTo>
                    <a:lnTo>
                      <a:pt x="38" y="223"/>
                    </a:lnTo>
                    <a:lnTo>
                      <a:pt x="23" y="217"/>
                    </a:lnTo>
                    <a:lnTo>
                      <a:pt x="0" y="232"/>
                    </a:lnTo>
                    <a:lnTo>
                      <a:pt x="2" y="265"/>
                    </a:lnTo>
                    <a:lnTo>
                      <a:pt x="29" y="304"/>
                    </a:lnTo>
                    <a:lnTo>
                      <a:pt x="51" y="321"/>
                    </a:lnTo>
                    <a:lnTo>
                      <a:pt x="51" y="342"/>
                    </a:lnTo>
                    <a:lnTo>
                      <a:pt x="65" y="349"/>
                    </a:lnTo>
                    <a:lnTo>
                      <a:pt x="86" y="376"/>
                    </a:lnTo>
                    <a:lnTo>
                      <a:pt x="105" y="385"/>
                    </a:lnTo>
                    <a:lnTo>
                      <a:pt x="110" y="402"/>
                    </a:lnTo>
                    <a:lnTo>
                      <a:pt x="122" y="405"/>
                    </a:lnTo>
                    <a:lnTo>
                      <a:pt x="126" y="418"/>
                    </a:lnTo>
                    <a:lnTo>
                      <a:pt x="140" y="427"/>
                    </a:lnTo>
                    <a:lnTo>
                      <a:pt x="138" y="447"/>
                    </a:lnTo>
                    <a:lnTo>
                      <a:pt x="164" y="444"/>
                    </a:lnTo>
                    <a:lnTo>
                      <a:pt x="173" y="435"/>
                    </a:lnTo>
                    <a:lnTo>
                      <a:pt x="188" y="442"/>
                    </a:lnTo>
                    <a:lnTo>
                      <a:pt x="194" y="462"/>
                    </a:lnTo>
                    <a:lnTo>
                      <a:pt x="203" y="478"/>
                    </a:lnTo>
                    <a:lnTo>
                      <a:pt x="201" y="495"/>
                    </a:lnTo>
                    <a:lnTo>
                      <a:pt x="200" y="505"/>
                    </a:lnTo>
                    <a:lnTo>
                      <a:pt x="218" y="511"/>
                    </a:lnTo>
                    <a:lnTo>
                      <a:pt x="236" y="520"/>
                    </a:lnTo>
                    <a:lnTo>
                      <a:pt x="254" y="516"/>
                    </a:lnTo>
                    <a:lnTo>
                      <a:pt x="267" y="520"/>
                    </a:lnTo>
                    <a:lnTo>
                      <a:pt x="278" y="529"/>
                    </a:lnTo>
                    <a:lnTo>
                      <a:pt x="291" y="531"/>
                    </a:lnTo>
                    <a:lnTo>
                      <a:pt x="302" y="547"/>
                    </a:lnTo>
                    <a:lnTo>
                      <a:pt x="312" y="553"/>
                    </a:lnTo>
                    <a:lnTo>
                      <a:pt x="323" y="547"/>
                    </a:lnTo>
                    <a:lnTo>
                      <a:pt x="339" y="547"/>
                    </a:lnTo>
                    <a:lnTo>
                      <a:pt x="356" y="553"/>
                    </a:lnTo>
                    <a:lnTo>
                      <a:pt x="375" y="556"/>
                    </a:lnTo>
                    <a:lnTo>
                      <a:pt x="387" y="531"/>
                    </a:lnTo>
                    <a:lnTo>
                      <a:pt x="401" y="529"/>
                    </a:lnTo>
                    <a:lnTo>
                      <a:pt x="402" y="505"/>
                    </a:lnTo>
                    <a:lnTo>
                      <a:pt x="416" y="499"/>
                    </a:lnTo>
                    <a:lnTo>
                      <a:pt x="434" y="508"/>
                    </a:lnTo>
                    <a:lnTo>
                      <a:pt x="438" y="522"/>
                    </a:lnTo>
                    <a:lnTo>
                      <a:pt x="459" y="514"/>
                    </a:lnTo>
                    <a:lnTo>
                      <a:pt x="476" y="511"/>
                    </a:lnTo>
                    <a:lnTo>
                      <a:pt x="492" y="511"/>
                    </a:lnTo>
                    <a:lnTo>
                      <a:pt x="515" y="505"/>
                    </a:lnTo>
                    <a:lnTo>
                      <a:pt x="527" y="487"/>
                    </a:lnTo>
                    <a:lnTo>
                      <a:pt x="504" y="358"/>
                    </a:lnTo>
                    <a:lnTo>
                      <a:pt x="491" y="331"/>
                    </a:lnTo>
                    <a:lnTo>
                      <a:pt x="485" y="301"/>
                    </a:lnTo>
                    <a:lnTo>
                      <a:pt x="482" y="28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>
                  <a:latin typeface="+mn-lt"/>
                  <a:cs typeface="+mn-cs"/>
                </a:endParaRPr>
              </a:p>
            </p:txBody>
          </p:sp>
          <p:sp>
            <p:nvSpPr>
              <p:cNvPr id="204" name="Freeform 18"/>
              <p:cNvSpPr>
                <a:spLocks noChangeAspect="1"/>
              </p:cNvSpPr>
              <p:nvPr/>
            </p:nvSpPr>
            <p:spPr bwMode="auto">
              <a:xfrm>
                <a:off x="4217988" y="2486605"/>
                <a:ext cx="538162" cy="984009"/>
              </a:xfrm>
              <a:custGeom>
                <a:avLst/>
                <a:gdLst>
                  <a:gd name="T0" fmla="*/ 2147483647 w 321"/>
                  <a:gd name="T1" fmla="*/ 2147483647 h 618"/>
                  <a:gd name="T2" fmla="*/ 2147483647 w 321"/>
                  <a:gd name="T3" fmla="*/ 2147483647 h 618"/>
                  <a:gd name="T4" fmla="*/ 2147483647 w 321"/>
                  <a:gd name="T5" fmla="*/ 2147483647 h 618"/>
                  <a:gd name="T6" fmla="*/ 2147483647 w 321"/>
                  <a:gd name="T7" fmla="*/ 2147483647 h 618"/>
                  <a:gd name="T8" fmla="*/ 2147483647 w 321"/>
                  <a:gd name="T9" fmla="*/ 2147483647 h 618"/>
                  <a:gd name="T10" fmla="*/ 2147483647 w 321"/>
                  <a:gd name="T11" fmla="*/ 0 h 618"/>
                  <a:gd name="T12" fmla="*/ 2147483647 w 321"/>
                  <a:gd name="T13" fmla="*/ 2147483647 h 618"/>
                  <a:gd name="T14" fmla="*/ 2147483647 w 321"/>
                  <a:gd name="T15" fmla="*/ 2147483647 h 618"/>
                  <a:gd name="T16" fmla="*/ 2147483647 w 321"/>
                  <a:gd name="T17" fmla="*/ 2147483647 h 618"/>
                  <a:gd name="T18" fmla="*/ 2147483647 w 321"/>
                  <a:gd name="T19" fmla="*/ 2147483647 h 618"/>
                  <a:gd name="T20" fmla="*/ 2147483647 w 321"/>
                  <a:gd name="T21" fmla="*/ 2147483647 h 618"/>
                  <a:gd name="T22" fmla="*/ 2147483647 w 321"/>
                  <a:gd name="T23" fmla="*/ 2147483647 h 618"/>
                  <a:gd name="T24" fmla="*/ 2147483647 w 321"/>
                  <a:gd name="T25" fmla="*/ 2147483647 h 618"/>
                  <a:gd name="T26" fmla="*/ 2147483647 w 321"/>
                  <a:gd name="T27" fmla="*/ 2147483647 h 618"/>
                  <a:gd name="T28" fmla="*/ 2147483647 w 321"/>
                  <a:gd name="T29" fmla="*/ 2147483647 h 618"/>
                  <a:gd name="T30" fmla="*/ 2147483647 w 321"/>
                  <a:gd name="T31" fmla="*/ 2147483647 h 618"/>
                  <a:gd name="T32" fmla="*/ 2147483647 w 321"/>
                  <a:gd name="T33" fmla="*/ 2147483647 h 618"/>
                  <a:gd name="T34" fmla="*/ 2147483647 w 321"/>
                  <a:gd name="T35" fmla="*/ 2147483647 h 618"/>
                  <a:gd name="T36" fmla="*/ 2147483647 w 321"/>
                  <a:gd name="T37" fmla="*/ 2147483647 h 618"/>
                  <a:gd name="T38" fmla="*/ 2147483647 w 321"/>
                  <a:gd name="T39" fmla="*/ 2147483647 h 618"/>
                  <a:gd name="T40" fmla="*/ 2147483647 w 321"/>
                  <a:gd name="T41" fmla="*/ 2147483647 h 618"/>
                  <a:gd name="T42" fmla="*/ 2147483647 w 321"/>
                  <a:gd name="T43" fmla="*/ 2147483647 h 618"/>
                  <a:gd name="T44" fmla="*/ 2147483647 w 321"/>
                  <a:gd name="T45" fmla="*/ 2147483647 h 618"/>
                  <a:gd name="T46" fmla="*/ 2147483647 w 321"/>
                  <a:gd name="T47" fmla="*/ 2147483647 h 618"/>
                  <a:gd name="T48" fmla="*/ 2147483647 w 321"/>
                  <a:gd name="T49" fmla="*/ 2147483647 h 618"/>
                  <a:gd name="T50" fmla="*/ 2147483647 w 321"/>
                  <a:gd name="T51" fmla="*/ 2147483647 h 618"/>
                  <a:gd name="T52" fmla="*/ 2147483647 w 321"/>
                  <a:gd name="T53" fmla="*/ 2147483647 h 618"/>
                  <a:gd name="T54" fmla="*/ 2147483647 w 321"/>
                  <a:gd name="T55" fmla="*/ 2147483647 h 618"/>
                  <a:gd name="T56" fmla="*/ 2147483647 w 321"/>
                  <a:gd name="T57" fmla="*/ 2147483647 h 618"/>
                  <a:gd name="T58" fmla="*/ 2147483647 w 321"/>
                  <a:gd name="T59" fmla="*/ 2147483647 h 618"/>
                  <a:gd name="T60" fmla="*/ 2147483647 w 321"/>
                  <a:gd name="T61" fmla="*/ 2147483647 h 618"/>
                  <a:gd name="T62" fmla="*/ 2147483647 w 321"/>
                  <a:gd name="T63" fmla="*/ 2147483647 h 618"/>
                  <a:gd name="T64" fmla="*/ 2147483647 w 321"/>
                  <a:gd name="T65" fmla="*/ 2147483647 h 618"/>
                  <a:gd name="T66" fmla="*/ 0 w 321"/>
                  <a:gd name="T67" fmla="*/ 2147483647 h 618"/>
                  <a:gd name="T68" fmla="*/ 2147483647 w 321"/>
                  <a:gd name="T69" fmla="*/ 2147483647 h 618"/>
                  <a:gd name="T70" fmla="*/ 2147483647 w 321"/>
                  <a:gd name="T71" fmla="*/ 2147483647 h 6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1"/>
                  <a:gd name="T109" fmla="*/ 0 h 618"/>
                  <a:gd name="T110" fmla="*/ 321 w 321"/>
                  <a:gd name="T111" fmla="*/ 618 h 61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1" h="618">
                    <a:moveTo>
                      <a:pt x="39" y="360"/>
                    </a:moveTo>
                    <a:lnTo>
                      <a:pt x="47" y="334"/>
                    </a:lnTo>
                    <a:lnTo>
                      <a:pt x="42" y="316"/>
                    </a:lnTo>
                    <a:lnTo>
                      <a:pt x="56" y="300"/>
                    </a:lnTo>
                    <a:lnTo>
                      <a:pt x="30" y="172"/>
                    </a:lnTo>
                    <a:lnTo>
                      <a:pt x="17" y="142"/>
                    </a:lnTo>
                    <a:lnTo>
                      <a:pt x="6" y="102"/>
                    </a:lnTo>
                    <a:lnTo>
                      <a:pt x="9" y="63"/>
                    </a:lnTo>
                    <a:lnTo>
                      <a:pt x="2" y="21"/>
                    </a:lnTo>
                    <a:lnTo>
                      <a:pt x="8" y="12"/>
                    </a:lnTo>
                    <a:lnTo>
                      <a:pt x="24" y="13"/>
                    </a:lnTo>
                    <a:lnTo>
                      <a:pt x="81" y="0"/>
                    </a:lnTo>
                    <a:lnTo>
                      <a:pt x="83" y="9"/>
                    </a:lnTo>
                    <a:lnTo>
                      <a:pt x="108" y="12"/>
                    </a:lnTo>
                    <a:lnTo>
                      <a:pt x="111" y="54"/>
                    </a:lnTo>
                    <a:lnTo>
                      <a:pt x="141" y="51"/>
                    </a:lnTo>
                    <a:lnTo>
                      <a:pt x="156" y="102"/>
                    </a:lnTo>
                    <a:lnTo>
                      <a:pt x="222" y="138"/>
                    </a:lnTo>
                    <a:lnTo>
                      <a:pt x="314" y="57"/>
                    </a:lnTo>
                    <a:lnTo>
                      <a:pt x="303" y="105"/>
                    </a:lnTo>
                    <a:lnTo>
                      <a:pt x="305" y="127"/>
                    </a:lnTo>
                    <a:lnTo>
                      <a:pt x="321" y="147"/>
                    </a:lnTo>
                    <a:lnTo>
                      <a:pt x="321" y="168"/>
                    </a:lnTo>
                    <a:lnTo>
                      <a:pt x="299" y="171"/>
                    </a:lnTo>
                    <a:lnTo>
                      <a:pt x="296" y="192"/>
                    </a:lnTo>
                    <a:lnTo>
                      <a:pt x="302" y="202"/>
                    </a:lnTo>
                    <a:lnTo>
                      <a:pt x="290" y="219"/>
                    </a:lnTo>
                    <a:lnTo>
                      <a:pt x="275" y="243"/>
                    </a:lnTo>
                    <a:lnTo>
                      <a:pt x="261" y="235"/>
                    </a:lnTo>
                    <a:lnTo>
                      <a:pt x="251" y="253"/>
                    </a:lnTo>
                    <a:lnTo>
                      <a:pt x="228" y="249"/>
                    </a:lnTo>
                    <a:lnTo>
                      <a:pt x="228" y="267"/>
                    </a:lnTo>
                    <a:lnTo>
                      <a:pt x="228" y="279"/>
                    </a:lnTo>
                    <a:lnTo>
                      <a:pt x="227" y="286"/>
                    </a:lnTo>
                    <a:lnTo>
                      <a:pt x="234" y="292"/>
                    </a:lnTo>
                    <a:lnTo>
                      <a:pt x="243" y="304"/>
                    </a:lnTo>
                    <a:lnTo>
                      <a:pt x="246" y="328"/>
                    </a:lnTo>
                    <a:lnTo>
                      <a:pt x="273" y="384"/>
                    </a:lnTo>
                    <a:lnTo>
                      <a:pt x="261" y="408"/>
                    </a:lnTo>
                    <a:lnTo>
                      <a:pt x="281" y="448"/>
                    </a:lnTo>
                    <a:lnTo>
                      <a:pt x="266" y="469"/>
                    </a:lnTo>
                    <a:lnTo>
                      <a:pt x="239" y="474"/>
                    </a:lnTo>
                    <a:lnTo>
                      <a:pt x="222" y="484"/>
                    </a:lnTo>
                    <a:lnTo>
                      <a:pt x="225" y="508"/>
                    </a:lnTo>
                    <a:lnTo>
                      <a:pt x="224" y="523"/>
                    </a:lnTo>
                    <a:lnTo>
                      <a:pt x="216" y="534"/>
                    </a:lnTo>
                    <a:lnTo>
                      <a:pt x="228" y="546"/>
                    </a:lnTo>
                    <a:lnTo>
                      <a:pt x="221" y="568"/>
                    </a:lnTo>
                    <a:lnTo>
                      <a:pt x="228" y="592"/>
                    </a:lnTo>
                    <a:lnTo>
                      <a:pt x="231" y="618"/>
                    </a:lnTo>
                    <a:lnTo>
                      <a:pt x="212" y="601"/>
                    </a:lnTo>
                    <a:lnTo>
                      <a:pt x="198" y="588"/>
                    </a:lnTo>
                    <a:lnTo>
                      <a:pt x="189" y="573"/>
                    </a:lnTo>
                    <a:lnTo>
                      <a:pt x="153" y="553"/>
                    </a:lnTo>
                    <a:lnTo>
                      <a:pt x="132" y="529"/>
                    </a:lnTo>
                    <a:lnTo>
                      <a:pt x="125" y="502"/>
                    </a:lnTo>
                    <a:lnTo>
                      <a:pt x="119" y="487"/>
                    </a:lnTo>
                    <a:lnTo>
                      <a:pt x="123" y="465"/>
                    </a:lnTo>
                    <a:lnTo>
                      <a:pt x="113" y="429"/>
                    </a:lnTo>
                    <a:lnTo>
                      <a:pt x="123" y="414"/>
                    </a:lnTo>
                    <a:lnTo>
                      <a:pt x="111" y="399"/>
                    </a:lnTo>
                    <a:lnTo>
                      <a:pt x="120" y="384"/>
                    </a:lnTo>
                    <a:lnTo>
                      <a:pt x="129" y="364"/>
                    </a:lnTo>
                    <a:lnTo>
                      <a:pt x="129" y="348"/>
                    </a:lnTo>
                    <a:lnTo>
                      <a:pt x="128" y="339"/>
                    </a:lnTo>
                    <a:lnTo>
                      <a:pt x="84" y="330"/>
                    </a:lnTo>
                    <a:lnTo>
                      <a:pt x="39" y="444"/>
                    </a:lnTo>
                    <a:lnTo>
                      <a:pt x="0" y="453"/>
                    </a:lnTo>
                    <a:lnTo>
                      <a:pt x="9" y="414"/>
                    </a:lnTo>
                    <a:lnTo>
                      <a:pt x="23" y="403"/>
                    </a:lnTo>
                    <a:lnTo>
                      <a:pt x="36" y="394"/>
                    </a:lnTo>
                    <a:lnTo>
                      <a:pt x="39" y="36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>
                  <a:latin typeface="+mn-lt"/>
                  <a:cs typeface="+mn-cs"/>
                </a:endParaRPr>
              </a:p>
            </p:txBody>
          </p:sp>
          <p:sp>
            <p:nvSpPr>
              <p:cNvPr id="5149" name="Rectangle 78"/>
              <p:cNvSpPr>
                <a:spLocks noChangeAspect="1" noChangeArrowheads="1"/>
              </p:cNvSpPr>
              <p:nvPr/>
            </p:nvSpPr>
            <p:spPr bwMode="auto">
              <a:xfrm flipH="1">
                <a:off x="3741738" y="2682875"/>
                <a:ext cx="627062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 dirty="0">
                    <a:latin typeface="Calibri" pitchFamily="34" charset="0"/>
                  </a:rPr>
                  <a:t>     TEMIXCO</a:t>
                </a:r>
              </a:p>
            </p:txBody>
          </p:sp>
          <p:sp>
            <p:nvSpPr>
              <p:cNvPr id="5150" name="Rectangle 80"/>
              <p:cNvSpPr>
                <a:spLocks noChangeAspect="1" noChangeArrowheads="1"/>
              </p:cNvSpPr>
              <p:nvPr/>
            </p:nvSpPr>
            <p:spPr bwMode="auto">
              <a:xfrm flipH="1">
                <a:off x="4216400" y="2757488"/>
                <a:ext cx="520700" cy="25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EMILIANO ZAPATA</a:t>
                </a:r>
              </a:p>
            </p:txBody>
          </p:sp>
          <p:sp>
            <p:nvSpPr>
              <p:cNvPr id="207" name="Freeform 30"/>
              <p:cNvSpPr>
                <a:spLocks noChangeAspect="1"/>
              </p:cNvSpPr>
              <p:nvPr/>
            </p:nvSpPr>
            <p:spPr bwMode="auto">
              <a:xfrm>
                <a:off x="3709988" y="2984516"/>
                <a:ext cx="747712" cy="720707"/>
              </a:xfrm>
              <a:custGeom>
                <a:avLst/>
                <a:gdLst>
                  <a:gd name="T0" fmla="*/ 2147483647 w 447"/>
                  <a:gd name="T1" fmla="*/ 2147483647 h 452"/>
                  <a:gd name="T2" fmla="*/ 2147483647 w 447"/>
                  <a:gd name="T3" fmla="*/ 2147483647 h 452"/>
                  <a:gd name="T4" fmla="*/ 2147483647 w 447"/>
                  <a:gd name="T5" fmla="*/ 2147483647 h 452"/>
                  <a:gd name="T6" fmla="*/ 2147483647 w 447"/>
                  <a:gd name="T7" fmla="*/ 2147483647 h 452"/>
                  <a:gd name="T8" fmla="*/ 2147483647 w 447"/>
                  <a:gd name="T9" fmla="*/ 2147483647 h 452"/>
                  <a:gd name="T10" fmla="*/ 2147483647 w 447"/>
                  <a:gd name="T11" fmla="*/ 0 h 452"/>
                  <a:gd name="T12" fmla="*/ 2147483647 w 447"/>
                  <a:gd name="T13" fmla="*/ 2147483647 h 452"/>
                  <a:gd name="T14" fmla="*/ 2147483647 w 447"/>
                  <a:gd name="T15" fmla="*/ 2147483647 h 452"/>
                  <a:gd name="T16" fmla="*/ 2147483647 w 447"/>
                  <a:gd name="T17" fmla="*/ 2147483647 h 452"/>
                  <a:gd name="T18" fmla="*/ 2147483647 w 447"/>
                  <a:gd name="T19" fmla="*/ 2147483647 h 452"/>
                  <a:gd name="T20" fmla="*/ 2147483647 w 447"/>
                  <a:gd name="T21" fmla="*/ 2147483647 h 452"/>
                  <a:gd name="T22" fmla="*/ 2147483647 w 447"/>
                  <a:gd name="T23" fmla="*/ 2147483647 h 452"/>
                  <a:gd name="T24" fmla="*/ 2147483647 w 447"/>
                  <a:gd name="T25" fmla="*/ 2147483647 h 452"/>
                  <a:gd name="T26" fmla="*/ 2147483647 w 447"/>
                  <a:gd name="T27" fmla="*/ 2147483647 h 452"/>
                  <a:gd name="T28" fmla="*/ 2147483647 w 447"/>
                  <a:gd name="T29" fmla="*/ 2147483647 h 452"/>
                  <a:gd name="T30" fmla="*/ 2147483647 w 447"/>
                  <a:gd name="T31" fmla="*/ 2147483647 h 452"/>
                  <a:gd name="T32" fmla="*/ 2147483647 w 447"/>
                  <a:gd name="T33" fmla="*/ 2147483647 h 452"/>
                  <a:gd name="T34" fmla="*/ 2147483647 w 447"/>
                  <a:gd name="T35" fmla="*/ 2147483647 h 452"/>
                  <a:gd name="T36" fmla="*/ 2147483647 w 447"/>
                  <a:gd name="T37" fmla="*/ 2147483647 h 452"/>
                  <a:gd name="T38" fmla="*/ 2147483647 w 447"/>
                  <a:gd name="T39" fmla="*/ 2147483647 h 452"/>
                  <a:gd name="T40" fmla="*/ 2147483647 w 447"/>
                  <a:gd name="T41" fmla="*/ 2147483647 h 452"/>
                  <a:gd name="T42" fmla="*/ 2147483647 w 447"/>
                  <a:gd name="T43" fmla="*/ 2147483647 h 452"/>
                  <a:gd name="T44" fmla="*/ 2147483647 w 447"/>
                  <a:gd name="T45" fmla="*/ 2147483647 h 452"/>
                  <a:gd name="T46" fmla="*/ 2147483647 w 447"/>
                  <a:gd name="T47" fmla="*/ 2147483647 h 452"/>
                  <a:gd name="T48" fmla="*/ 2147483647 w 447"/>
                  <a:gd name="T49" fmla="*/ 2147483647 h 452"/>
                  <a:gd name="T50" fmla="*/ 2147483647 w 447"/>
                  <a:gd name="T51" fmla="*/ 2147483647 h 452"/>
                  <a:gd name="T52" fmla="*/ 2147483647 w 447"/>
                  <a:gd name="T53" fmla="*/ 2147483647 h 452"/>
                  <a:gd name="T54" fmla="*/ 2147483647 w 447"/>
                  <a:gd name="T55" fmla="*/ 2147483647 h 452"/>
                  <a:gd name="T56" fmla="*/ 2147483647 w 447"/>
                  <a:gd name="T57" fmla="*/ 2147483647 h 452"/>
                  <a:gd name="T58" fmla="*/ 2147483647 w 447"/>
                  <a:gd name="T59" fmla="*/ 2147483647 h 452"/>
                  <a:gd name="T60" fmla="*/ 2147483647 w 447"/>
                  <a:gd name="T61" fmla="*/ 2147483647 h 452"/>
                  <a:gd name="T62" fmla="*/ 2147483647 w 447"/>
                  <a:gd name="T63" fmla="*/ 2147483647 h 452"/>
                  <a:gd name="T64" fmla="*/ 2147483647 w 447"/>
                  <a:gd name="T65" fmla="*/ 2147483647 h 452"/>
                  <a:gd name="T66" fmla="*/ 2147483647 w 447"/>
                  <a:gd name="T67" fmla="*/ 2147483647 h 452"/>
                  <a:gd name="T68" fmla="*/ 2147483647 w 447"/>
                  <a:gd name="T69" fmla="*/ 2147483647 h 452"/>
                  <a:gd name="T70" fmla="*/ 2147483647 w 447"/>
                  <a:gd name="T71" fmla="*/ 2147483647 h 452"/>
                  <a:gd name="T72" fmla="*/ 2147483647 w 447"/>
                  <a:gd name="T73" fmla="*/ 2147483647 h 452"/>
                  <a:gd name="T74" fmla="*/ 2147483647 w 447"/>
                  <a:gd name="T75" fmla="*/ 2147483647 h 452"/>
                  <a:gd name="T76" fmla="*/ 0 w 447"/>
                  <a:gd name="T77" fmla="*/ 2147483647 h 452"/>
                  <a:gd name="T78" fmla="*/ 2147483647 w 447"/>
                  <a:gd name="T79" fmla="*/ 2147483647 h 452"/>
                  <a:gd name="T80" fmla="*/ 2147483647 w 447"/>
                  <a:gd name="T81" fmla="*/ 2147483647 h 452"/>
                  <a:gd name="T82" fmla="*/ 2147483647 w 447"/>
                  <a:gd name="T83" fmla="*/ 2147483647 h 452"/>
                  <a:gd name="T84" fmla="*/ 2147483647 w 447"/>
                  <a:gd name="T85" fmla="*/ 2147483647 h 452"/>
                  <a:gd name="T86" fmla="*/ 2147483647 w 447"/>
                  <a:gd name="T87" fmla="*/ 2147483647 h 4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7"/>
                  <a:gd name="T133" fmla="*/ 0 h 452"/>
                  <a:gd name="T134" fmla="*/ 447 w 447"/>
                  <a:gd name="T135" fmla="*/ 452 h 45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7" h="452">
                    <a:moveTo>
                      <a:pt x="63" y="18"/>
                    </a:moveTo>
                    <a:lnTo>
                      <a:pt x="84" y="14"/>
                    </a:lnTo>
                    <a:lnTo>
                      <a:pt x="103" y="24"/>
                    </a:lnTo>
                    <a:lnTo>
                      <a:pt x="120" y="30"/>
                    </a:lnTo>
                    <a:lnTo>
                      <a:pt x="135" y="50"/>
                    </a:lnTo>
                    <a:lnTo>
                      <a:pt x="153" y="42"/>
                    </a:lnTo>
                    <a:lnTo>
                      <a:pt x="174" y="47"/>
                    </a:lnTo>
                    <a:lnTo>
                      <a:pt x="207" y="53"/>
                    </a:lnTo>
                    <a:lnTo>
                      <a:pt x="213" y="30"/>
                    </a:lnTo>
                    <a:lnTo>
                      <a:pt x="234" y="30"/>
                    </a:lnTo>
                    <a:lnTo>
                      <a:pt x="232" y="5"/>
                    </a:lnTo>
                    <a:lnTo>
                      <a:pt x="244" y="0"/>
                    </a:lnTo>
                    <a:lnTo>
                      <a:pt x="261" y="9"/>
                    </a:lnTo>
                    <a:lnTo>
                      <a:pt x="265" y="21"/>
                    </a:lnTo>
                    <a:lnTo>
                      <a:pt x="292" y="11"/>
                    </a:lnTo>
                    <a:lnTo>
                      <a:pt x="340" y="5"/>
                    </a:lnTo>
                    <a:lnTo>
                      <a:pt x="352" y="18"/>
                    </a:lnTo>
                    <a:lnTo>
                      <a:pt x="346" y="42"/>
                    </a:lnTo>
                    <a:lnTo>
                      <a:pt x="337" y="57"/>
                    </a:lnTo>
                    <a:lnTo>
                      <a:pt x="342" y="80"/>
                    </a:lnTo>
                    <a:lnTo>
                      <a:pt x="313" y="101"/>
                    </a:lnTo>
                    <a:lnTo>
                      <a:pt x="304" y="137"/>
                    </a:lnTo>
                    <a:lnTo>
                      <a:pt x="340" y="134"/>
                    </a:lnTo>
                    <a:lnTo>
                      <a:pt x="390" y="14"/>
                    </a:lnTo>
                    <a:lnTo>
                      <a:pt x="435" y="26"/>
                    </a:lnTo>
                    <a:lnTo>
                      <a:pt x="433" y="51"/>
                    </a:lnTo>
                    <a:lnTo>
                      <a:pt x="415" y="81"/>
                    </a:lnTo>
                    <a:lnTo>
                      <a:pt x="426" y="96"/>
                    </a:lnTo>
                    <a:lnTo>
                      <a:pt x="417" y="116"/>
                    </a:lnTo>
                    <a:lnTo>
                      <a:pt x="426" y="150"/>
                    </a:lnTo>
                    <a:lnTo>
                      <a:pt x="412" y="156"/>
                    </a:lnTo>
                    <a:lnTo>
                      <a:pt x="409" y="183"/>
                    </a:lnTo>
                    <a:lnTo>
                      <a:pt x="409" y="209"/>
                    </a:lnTo>
                    <a:lnTo>
                      <a:pt x="420" y="231"/>
                    </a:lnTo>
                    <a:lnTo>
                      <a:pt x="406" y="252"/>
                    </a:lnTo>
                    <a:lnTo>
                      <a:pt x="408" y="275"/>
                    </a:lnTo>
                    <a:lnTo>
                      <a:pt x="433" y="296"/>
                    </a:lnTo>
                    <a:lnTo>
                      <a:pt x="442" y="377"/>
                    </a:lnTo>
                    <a:lnTo>
                      <a:pt x="433" y="384"/>
                    </a:lnTo>
                    <a:lnTo>
                      <a:pt x="441" y="389"/>
                    </a:lnTo>
                    <a:lnTo>
                      <a:pt x="447" y="401"/>
                    </a:lnTo>
                    <a:lnTo>
                      <a:pt x="432" y="438"/>
                    </a:lnTo>
                    <a:lnTo>
                      <a:pt x="403" y="437"/>
                    </a:lnTo>
                    <a:lnTo>
                      <a:pt x="396" y="390"/>
                    </a:lnTo>
                    <a:lnTo>
                      <a:pt x="376" y="387"/>
                    </a:lnTo>
                    <a:lnTo>
                      <a:pt x="358" y="374"/>
                    </a:lnTo>
                    <a:lnTo>
                      <a:pt x="346" y="368"/>
                    </a:lnTo>
                    <a:lnTo>
                      <a:pt x="333" y="354"/>
                    </a:lnTo>
                    <a:lnTo>
                      <a:pt x="307" y="360"/>
                    </a:lnTo>
                    <a:lnTo>
                      <a:pt x="304" y="374"/>
                    </a:lnTo>
                    <a:lnTo>
                      <a:pt x="286" y="378"/>
                    </a:lnTo>
                    <a:lnTo>
                      <a:pt x="252" y="384"/>
                    </a:lnTo>
                    <a:lnTo>
                      <a:pt x="240" y="404"/>
                    </a:lnTo>
                    <a:lnTo>
                      <a:pt x="232" y="426"/>
                    </a:lnTo>
                    <a:lnTo>
                      <a:pt x="217" y="452"/>
                    </a:lnTo>
                    <a:lnTo>
                      <a:pt x="211" y="441"/>
                    </a:lnTo>
                    <a:lnTo>
                      <a:pt x="205" y="423"/>
                    </a:lnTo>
                    <a:lnTo>
                      <a:pt x="207" y="408"/>
                    </a:lnTo>
                    <a:lnTo>
                      <a:pt x="201" y="392"/>
                    </a:lnTo>
                    <a:lnTo>
                      <a:pt x="189" y="377"/>
                    </a:lnTo>
                    <a:lnTo>
                      <a:pt x="180" y="368"/>
                    </a:lnTo>
                    <a:lnTo>
                      <a:pt x="181" y="356"/>
                    </a:lnTo>
                    <a:lnTo>
                      <a:pt x="183" y="344"/>
                    </a:lnTo>
                    <a:lnTo>
                      <a:pt x="153" y="336"/>
                    </a:lnTo>
                    <a:lnTo>
                      <a:pt x="138" y="348"/>
                    </a:lnTo>
                    <a:lnTo>
                      <a:pt x="129" y="360"/>
                    </a:lnTo>
                    <a:lnTo>
                      <a:pt x="115" y="381"/>
                    </a:lnTo>
                    <a:lnTo>
                      <a:pt x="105" y="398"/>
                    </a:lnTo>
                    <a:lnTo>
                      <a:pt x="76" y="378"/>
                    </a:lnTo>
                    <a:lnTo>
                      <a:pt x="82" y="360"/>
                    </a:lnTo>
                    <a:lnTo>
                      <a:pt x="75" y="351"/>
                    </a:lnTo>
                    <a:lnTo>
                      <a:pt x="73" y="330"/>
                    </a:lnTo>
                    <a:lnTo>
                      <a:pt x="70" y="321"/>
                    </a:lnTo>
                    <a:lnTo>
                      <a:pt x="46" y="294"/>
                    </a:lnTo>
                    <a:lnTo>
                      <a:pt x="34" y="297"/>
                    </a:lnTo>
                    <a:lnTo>
                      <a:pt x="22" y="308"/>
                    </a:lnTo>
                    <a:lnTo>
                      <a:pt x="6" y="303"/>
                    </a:lnTo>
                    <a:lnTo>
                      <a:pt x="0" y="272"/>
                    </a:lnTo>
                    <a:lnTo>
                      <a:pt x="7" y="252"/>
                    </a:lnTo>
                    <a:lnTo>
                      <a:pt x="30" y="249"/>
                    </a:lnTo>
                    <a:lnTo>
                      <a:pt x="30" y="213"/>
                    </a:lnTo>
                    <a:lnTo>
                      <a:pt x="48" y="174"/>
                    </a:lnTo>
                    <a:lnTo>
                      <a:pt x="10" y="144"/>
                    </a:lnTo>
                    <a:lnTo>
                      <a:pt x="43" y="104"/>
                    </a:lnTo>
                    <a:lnTo>
                      <a:pt x="42" y="66"/>
                    </a:lnTo>
                    <a:lnTo>
                      <a:pt x="40" y="47"/>
                    </a:lnTo>
                    <a:lnTo>
                      <a:pt x="58" y="33"/>
                    </a:lnTo>
                    <a:lnTo>
                      <a:pt x="63" y="2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>
                  <a:latin typeface="+mn-lt"/>
                  <a:cs typeface="+mn-cs"/>
                </a:endParaRPr>
              </a:p>
            </p:txBody>
          </p:sp>
          <p:sp>
            <p:nvSpPr>
              <p:cNvPr id="5152" name="Rectangle 100"/>
              <p:cNvSpPr>
                <a:spLocks noChangeAspect="1" noChangeArrowheads="1"/>
              </p:cNvSpPr>
              <p:nvPr/>
            </p:nvSpPr>
            <p:spPr bwMode="auto">
              <a:xfrm flipH="1">
                <a:off x="3811588" y="3249613"/>
                <a:ext cx="622300" cy="185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XOCHITEPEC</a:t>
                </a:r>
              </a:p>
            </p:txBody>
          </p:sp>
          <p:sp>
            <p:nvSpPr>
              <p:cNvPr id="5153" name="Rectangle 101"/>
              <p:cNvSpPr>
                <a:spLocks noChangeAspect="1" noChangeArrowheads="1"/>
              </p:cNvSpPr>
              <p:nvPr/>
            </p:nvSpPr>
            <p:spPr bwMode="auto">
              <a:xfrm flipH="1">
                <a:off x="3973513" y="1204913"/>
                <a:ext cx="635000" cy="16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 dirty="0">
                    <a:latin typeface="Calibri" pitchFamily="34" charset="0"/>
                  </a:rPr>
                  <a:t>HIUTZILAC</a:t>
                </a:r>
              </a:p>
            </p:txBody>
          </p:sp>
          <p:sp>
            <p:nvSpPr>
              <p:cNvPr id="210" name="Freeform 103"/>
              <p:cNvSpPr>
                <a:spLocks noChangeAspect="1"/>
              </p:cNvSpPr>
              <p:nvPr/>
            </p:nvSpPr>
            <p:spPr bwMode="auto">
              <a:xfrm>
                <a:off x="3160713" y="1431705"/>
                <a:ext cx="1335087" cy="1368837"/>
              </a:xfrm>
              <a:custGeom>
                <a:avLst/>
                <a:gdLst>
                  <a:gd name="T0" fmla="*/ 2147483647 w 798"/>
                  <a:gd name="T1" fmla="*/ 2147483647 h 858"/>
                  <a:gd name="T2" fmla="*/ 2147483647 w 798"/>
                  <a:gd name="T3" fmla="*/ 2147483647 h 858"/>
                  <a:gd name="T4" fmla="*/ 0 w 798"/>
                  <a:gd name="T5" fmla="*/ 2147483647 h 858"/>
                  <a:gd name="T6" fmla="*/ 2147483647 w 798"/>
                  <a:gd name="T7" fmla="*/ 2147483647 h 858"/>
                  <a:gd name="T8" fmla="*/ 2147483647 w 798"/>
                  <a:gd name="T9" fmla="*/ 2147483647 h 858"/>
                  <a:gd name="T10" fmla="*/ 2147483647 w 798"/>
                  <a:gd name="T11" fmla="*/ 2147483647 h 858"/>
                  <a:gd name="T12" fmla="*/ 2147483647 w 798"/>
                  <a:gd name="T13" fmla="*/ 2147483647 h 858"/>
                  <a:gd name="T14" fmla="*/ 2147483647 w 798"/>
                  <a:gd name="T15" fmla="*/ 2147483647 h 858"/>
                  <a:gd name="T16" fmla="*/ 2147483647 w 798"/>
                  <a:gd name="T17" fmla="*/ 2147483647 h 858"/>
                  <a:gd name="T18" fmla="*/ 2147483647 w 798"/>
                  <a:gd name="T19" fmla="*/ 2147483647 h 858"/>
                  <a:gd name="T20" fmla="*/ 2147483647 w 798"/>
                  <a:gd name="T21" fmla="*/ 2147483647 h 858"/>
                  <a:gd name="T22" fmla="*/ 2147483647 w 798"/>
                  <a:gd name="T23" fmla="*/ 2147483647 h 858"/>
                  <a:gd name="T24" fmla="*/ 2147483647 w 798"/>
                  <a:gd name="T25" fmla="*/ 2147483647 h 858"/>
                  <a:gd name="T26" fmla="*/ 2147483647 w 798"/>
                  <a:gd name="T27" fmla="*/ 2147483647 h 858"/>
                  <a:gd name="T28" fmla="*/ 2147483647 w 798"/>
                  <a:gd name="T29" fmla="*/ 2147483647 h 858"/>
                  <a:gd name="T30" fmla="*/ 2147483647 w 798"/>
                  <a:gd name="T31" fmla="*/ 2147483647 h 858"/>
                  <a:gd name="T32" fmla="*/ 2147483647 w 798"/>
                  <a:gd name="T33" fmla="*/ 2147483647 h 858"/>
                  <a:gd name="T34" fmla="*/ 2147483647 w 798"/>
                  <a:gd name="T35" fmla="*/ 2147483647 h 858"/>
                  <a:gd name="T36" fmla="*/ 2147483647 w 798"/>
                  <a:gd name="T37" fmla="*/ 2147483647 h 858"/>
                  <a:gd name="T38" fmla="*/ 2147483647 w 798"/>
                  <a:gd name="T39" fmla="*/ 2147483647 h 858"/>
                  <a:gd name="T40" fmla="*/ 2147483647 w 798"/>
                  <a:gd name="T41" fmla="*/ 2147483647 h 858"/>
                  <a:gd name="T42" fmla="*/ 2147483647 w 798"/>
                  <a:gd name="T43" fmla="*/ 2147483647 h 858"/>
                  <a:gd name="T44" fmla="*/ 2147483647 w 798"/>
                  <a:gd name="T45" fmla="*/ 2147483647 h 858"/>
                  <a:gd name="T46" fmla="*/ 2147483647 w 798"/>
                  <a:gd name="T47" fmla="*/ 2147483647 h 858"/>
                  <a:gd name="T48" fmla="*/ 2147483647 w 798"/>
                  <a:gd name="T49" fmla="*/ 2147483647 h 858"/>
                  <a:gd name="T50" fmla="*/ 2147483647 w 798"/>
                  <a:gd name="T51" fmla="*/ 2147483647 h 858"/>
                  <a:gd name="T52" fmla="*/ 2147483647 w 798"/>
                  <a:gd name="T53" fmla="*/ 2147483647 h 858"/>
                  <a:gd name="T54" fmla="*/ 2147483647 w 798"/>
                  <a:gd name="T55" fmla="*/ 2147483647 h 858"/>
                  <a:gd name="T56" fmla="*/ 2147483647 w 798"/>
                  <a:gd name="T57" fmla="*/ 2147483647 h 858"/>
                  <a:gd name="T58" fmla="*/ 2147483647 w 798"/>
                  <a:gd name="T59" fmla="*/ 2147483647 h 858"/>
                  <a:gd name="T60" fmla="*/ 2147483647 w 798"/>
                  <a:gd name="T61" fmla="*/ 2147483647 h 858"/>
                  <a:gd name="T62" fmla="*/ 2147483647 w 798"/>
                  <a:gd name="T63" fmla="*/ 2147483647 h 858"/>
                  <a:gd name="T64" fmla="*/ 2147483647 w 798"/>
                  <a:gd name="T65" fmla="*/ 2147483647 h 858"/>
                  <a:gd name="T66" fmla="*/ 2147483647 w 798"/>
                  <a:gd name="T67" fmla="*/ 2147483647 h 858"/>
                  <a:gd name="T68" fmla="*/ 2147483647 w 798"/>
                  <a:gd name="T69" fmla="*/ 2147483647 h 858"/>
                  <a:gd name="T70" fmla="*/ 2147483647 w 798"/>
                  <a:gd name="T71" fmla="*/ 2147483647 h 858"/>
                  <a:gd name="T72" fmla="*/ 2147483647 w 798"/>
                  <a:gd name="T73" fmla="*/ 2147483647 h 858"/>
                  <a:gd name="T74" fmla="*/ 2147483647 w 798"/>
                  <a:gd name="T75" fmla="*/ 2147483647 h 858"/>
                  <a:gd name="T76" fmla="*/ 2147483647 w 798"/>
                  <a:gd name="T77" fmla="*/ 2147483647 h 858"/>
                  <a:gd name="T78" fmla="*/ 2147483647 w 798"/>
                  <a:gd name="T79" fmla="*/ 2147483647 h 858"/>
                  <a:gd name="T80" fmla="*/ 2147483647 w 798"/>
                  <a:gd name="T81" fmla="*/ 2147483647 h 858"/>
                  <a:gd name="T82" fmla="*/ 2147483647 w 798"/>
                  <a:gd name="T83" fmla="*/ 2147483647 h 858"/>
                  <a:gd name="T84" fmla="*/ 2147483647 w 798"/>
                  <a:gd name="T85" fmla="*/ 2147483647 h 858"/>
                  <a:gd name="T86" fmla="*/ 2147483647 w 798"/>
                  <a:gd name="T87" fmla="*/ 2147483647 h 858"/>
                  <a:gd name="T88" fmla="*/ 2147483647 w 798"/>
                  <a:gd name="T89" fmla="*/ 2147483647 h 8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8"/>
                  <a:gd name="T136" fmla="*/ 0 h 858"/>
                  <a:gd name="T137" fmla="*/ 798 w 798"/>
                  <a:gd name="T138" fmla="*/ 858 h 8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8" h="858">
                    <a:moveTo>
                      <a:pt x="147" y="406"/>
                    </a:moveTo>
                    <a:lnTo>
                      <a:pt x="117" y="444"/>
                    </a:lnTo>
                    <a:lnTo>
                      <a:pt x="84" y="453"/>
                    </a:lnTo>
                    <a:lnTo>
                      <a:pt x="64" y="475"/>
                    </a:lnTo>
                    <a:lnTo>
                      <a:pt x="40" y="493"/>
                    </a:lnTo>
                    <a:lnTo>
                      <a:pt x="28" y="516"/>
                    </a:lnTo>
                    <a:lnTo>
                      <a:pt x="16" y="526"/>
                    </a:lnTo>
                    <a:lnTo>
                      <a:pt x="13" y="550"/>
                    </a:lnTo>
                    <a:lnTo>
                      <a:pt x="0" y="573"/>
                    </a:lnTo>
                    <a:lnTo>
                      <a:pt x="9" y="591"/>
                    </a:lnTo>
                    <a:lnTo>
                      <a:pt x="15" y="613"/>
                    </a:lnTo>
                    <a:lnTo>
                      <a:pt x="18" y="640"/>
                    </a:lnTo>
                    <a:lnTo>
                      <a:pt x="30" y="658"/>
                    </a:lnTo>
                    <a:lnTo>
                      <a:pt x="27" y="684"/>
                    </a:lnTo>
                    <a:lnTo>
                      <a:pt x="42" y="697"/>
                    </a:lnTo>
                    <a:lnTo>
                      <a:pt x="58" y="714"/>
                    </a:lnTo>
                    <a:lnTo>
                      <a:pt x="58" y="726"/>
                    </a:lnTo>
                    <a:lnTo>
                      <a:pt x="72" y="735"/>
                    </a:lnTo>
                    <a:lnTo>
                      <a:pt x="79" y="751"/>
                    </a:lnTo>
                    <a:lnTo>
                      <a:pt x="105" y="754"/>
                    </a:lnTo>
                    <a:lnTo>
                      <a:pt x="129" y="763"/>
                    </a:lnTo>
                    <a:lnTo>
                      <a:pt x="145" y="783"/>
                    </a:lnTo>
                    <a:lnTo>
                      <a:pt x="157" y="802"/>
                    </a:lnTo>
                    <a:lnTo>
                      <a:pt x="168" y="819"/>
                    </a:lnTo>
                    <a:lnTo>
                      <a:pt x="186" y="834"/>
                    </a:lnTo>
                    <a:lnTo>
                      <a:pt x="202" y="858"/>
                    </a:lnTo>
                    <a:lnTo>
                      <a:pt x="217" y="858"/>
                    </a:lnTo>
                    <a:lnTo>
                      <a:pt x="214" y="841"/>
                    </a:lnTo>
                    <a:lnTo>
                      <a:pt x="243" y="847"/>
                    </a:lnTo>
                    <a:lnTo>
                      <a:pt x="219" y="817"/>
                    </a:lnTo>
                    <a:lnTo>
                      <a:pt x="210" y="811"/>
                    </a:lnTo>
                    <a:lnTo>
                      <a:pt x="207" y="790"/>
                    </a:lnTo>
                    <a:lnTo>
                      <a:pt x="183" y="769"/>
                    </a:lnTo>
                    <a:lnTo>
                      <a:pt x="171" y="748"/>
                    </a:lnTo>
                    <a:lnTo>
                      <a:pt x="159" y="729"/>
                    </a:lnTo>
                    <a:lnTo>
                      <a:pt x="156" y="702"/>
                    </a:lnTo>
                    <a:lnTo>
                      <a:pt x="177" y="685"/>
                    </a:lnTo>
                    <a:lnTo>
                      <a:pt x="193" y="691"/>
                    </a:lnTo>
                    <a:lnTo>
                      <a:pt x="208" y="687"/>
                    </a:lnTo>
                    <a:lnTo>
                      <a:pt x="219" y="709"/>
                    </a:lnTo>
                    <a:lnTo>
                      <a:pt x="226" y="729"/>
                    </a:lnTo>
                    <a:lnTo>
                      <a:pt x="244" y="744"/>
                    </a:lnTo>
                    <a:lnTo>
                      <a:pt x="265" y="762"/>
                    </a:lnTo>
                    <a:lnTo>
                      <a:pt x="298" y="790"/>
                    </a:lnTo>
                    <a:lnTo>
                      <a:pt x="337" y="826"/>
                    </a:lnTo>
                    <a:lnTo>
                      <a:pt x="364" y="822"/>
                    </a:lnTo>
                    <a:lnTo>
                      <a:pt x="387" y="837"/>
                    </a:lnTo>
                    <a:lnTo>
                      <a:pt x="393" y="816"/>
                    </a:lnTo>
                    <a:lnTo>
                      <a:pt x="406" y="811"/>
                    </a:lnTo>
                    <a:lnTo>
                      <a:pt x="415" y="795"/>
                    </a:lnTo>
                    <a:lnTo>
                      <a:pt x="426" y="784"/>
                    </a:lnTo>
                    <a:lnTo>
                      <a:pt x="424" y="771"/>
                    </a:lnTo>
                    <a:lnTo>
                      <a:pt x="414" y="754"/>
                    </a:lnTo>
                    <a:lnTo>
                      <a:pt x="400" y="739"/>
                    </a:lnTo>
                    <a:lnTo>
                      <a:pt x="391" y="723"/>
                    </a:lnTo>
                    <a:lnTo>
                      <a:pt x="388" y="709"/>
                    </a:lnTo>
                    <a:lnTo>
                      <a:pt x="376" y="691"/>
                    </a:lnTo>
                    <a:lnTo>
                      <a:pt x="378" y="673"/>
                    </a:lnTo>
                    <a:lnTo>
                      <a:pt x="379" y="658"/>
                    </a:lnTo>
                    <a:lnTo>
                      <a:pt x="373" y="646"/>
                    </a:lnTo>
                    <a:lnTo>
                      <a:pt x="370" y="631"/>
                    </a:lnTo>
                    <a:lnTo>
                      <a:pt x="367" y="607"/>
                    </a:lnTo>
                    <a:lnTo>
                      <a:pt x="361" y="583"/>
                    </a:lnTo>
                    <a:lnTo>
                      <a:pt x="360" y="564"/>
                    </a:lnTo>
                    <a:lnTo>
                      <a:pt x="360" y="547"/>
                    </a:lnTo>
                    <a:lnTo>
                      <a:pt x="346" y="526"/>
                    </a:lnTo>
                    <a:lnTo>
                      <a:pt x="349" y="508"/>
                    </a:lnTo>
                    <a:lnTo>
                      <a:pt x="352" y="493"/>
                    </a:lnTo>
                    <a:lnTo>
                      <a:pt x="346" y="478"/>
                    </a:lnTo>
                    <a:lnTo>
                      <a:pt x="343" y="463"/>
                    </a:lnTo>
                    <a:lnTo>
                      <a:pt x="358" y="480"/>
                    </a:lnTo>
                    <a:lnTo>
                      <a:pt x="378" y="492"/>
                    </a:lnTo>
                    <a:lnTo>
                      <a:pt x="438" y="580"/>
                    </a:lnTo>
                    <a:lnTo>
                      <a:pt x="457" y="577"/>
                    </a:lnTo>
                    <a:lnTo>
                      <a:pt x="451" y="541"/>
                    </a:lnTo>
                    <a:lnTo>
                      <a:pt x="465" y="531"/>
                    </a:lnTo>
                    <a:lnTo>
                      <a:pt x="484" y="526"/>
                    </a:lnTo>
                    <a:lnTo>
                      <a:pt x="495" y="517"/>
                    </a:lnTo>
                    <a:lnTo>
                      <a:pt x="517" y="528"/>
                    </a:lnTo>
                    <a:lnTo>
                      <a:pt x="531" y="552"/>
                    </a:lnTo>
                    <a:lnTo>
                      <a:pt x="559" y="562"/>
                    </a:lnTo>
                    <a:lnTo>
                      <a:pt x="568" y="600"/>
                    </a:lnTo>
                    <a:lnTo>
                      <a:pt x="582" y="622"/>
                    </a:lnTo>
                    <a:lnTo>
                      <a:pt x="591" y="670"/>
                    </a:lnTo>
                    <a:lnTo>
                      <a:pt x="616" y="664"/>
                    </a:lnTo>
                    <a:lnTo>
                      <a:pt x="615" y="645"/>
                    </a:lnTo>
                    <a:lnTo>
                      <a:pt x="639" y="637"/>
                    </a:lnTo>
                    <a:lnTo>
                      <a:pt x="643" y="612"/>
                    </a:lnTo>
                    <a:lnTo>
                      <a:pt x="651" y="600"/>
                    </a:lnTo>
                    <a:lnTo>
                      <a:pt x="663" y="592"/>
                    </a:lnTo>
                    <a:lnTo>
                      <a:pt x="670" y="576"/>
                    </a:lnTo>
                    <a:lnTo>
                      <a:pt x="669" y="547"/>
                    </a:lnTo>
                    <a:lnTo>
                      <a:pt x="655" y="526"/>
                    </a:lnTo>
                    <a:lnTo>
                      <a:pt x="664" y="510"/>
                    </a:lnTo>
                    <a:lnTo>
                      <a:pt x="676" y="498"/>
                    </a:lnTo>
                    <a:lnTo>
                      <a:pt x="675" y="462"/>
                    </a:lnTo>
                    <a:lnTo>
                      <a:pt x="753" y="477"/>
                    </a:lnTo>
                    <a:lnTo>
                      <a:pt x="763" y="465"/>
                    </a:lnTo>
                    <a:lnTo>
                      <a:pt x="793" y="495"/>
                    </a:lnTo>
                    <a:lnTo>
                      <a:pt x="798" y="397"/>
                    </a:lnTo>
                    <a:lnTo>
                      <a:pt x="798" y="318"/>
                    </a:lnTo>
                    <a:lnTo>
                      <a:pt x="792" y="273"/>
                    </a:lnTo>
                    <a:lnTo>
                      <a:pt x="774" y="223"/>
                    </a:lnTo>
                    <a:lnTo>
                      <a:pt x="742" y="107"/>
                    </a:lnTo>
                    <a:lnTo>
                      <a:pt x="720" y="129"/>
                    </a:lnTo>
                    <a:lnTo>
                      <a:pt x="703" y="132"/>
                    </a:lnTo>
                    <a:lnTo>
                      <a:pt x="688" y="153"/>
                    </a:lnTo>
                    <a:lnTo>
                      <a:pt x="675" y="162"/>
                    </a:lnTo>
                    <a:lnTo>
                      <a:pt x="646" y="189"/>
                    </a:lnTo>
                    <a:lnTo>
                      <a:pt x="613" y="186"/>
                    </a:lnTo>
                    <a:lnTo>
                      <a:pt x="586" y="189"/>
                    </a:lnTo>
                    <a:lnTo>
                      <a:pt x="580" y="118"/>
                    </a:lnTo>
                    <a:lnTo>
                      <a:pt x="546" y="124"/>
                    </a:lnTo>
                    <a:lnTo>
                      <a:pt x="382" y="117"/>
                    </a:lnTo>
                    <a:lnTo>
                      <a:pt x="358" y="130"/>
                    </a:lnTo>
                    <a:lnTo>
                      <a:pt x="345" y="105"/>
                    </a:lnTo>
                    <a:lnTo>
                      <a:pt x="318" y="99"/>
                    </a:lnTo>
                    <a:lnTo>
                      <a:pt x="298" y="90"/>
                    </a:lnTo>
                    <a:lnTo>
                      <a:pt x="282" y="76"/>
                    </a:lnTo>
                    <a:lnTo>
                      <a:pt x="253" y="9"/>
                    </a:lnTo>
                    <a:lnTo>
                      <a:pt x="231" y="0"/>
                    </a:lnTo>
                    <a:lnTo>
                      <a:pt x="196" y="43"/>
                    </a:lnTo>
                    <a:lnTo>
                      <a:pt x="201" y="69"/>
                    </a:lnTo>
                    <a:lnTo>
                      <a:pt x="214" y="88"/>
                    </a:lnTo>
                    <a:lnTo>
                      <a:pt x="217" y="117"/>
                    </a:lnTo>
                    <a:lnTo>
                      <a:pt x="214" y="147"/>
                    </a:lnTo>
                    <a:lnTo>
                      <a:pt x="231" y="214"/>
                    </a:lnTo>
                    <a:lnTo>
                      <a:pt x="223" y="237"/>
                    </a:lnTo>
                    <a:lnTo>
                      <a:pt x="255" y="249"/>
                    </a:lnTo>
                    <a:lnTo>
                      <a:pt x="246" y="277"/>
                    </a:lnTo>
                    <a:lnTo>
                      <a:pt x="229" y="298"/>
                    </a:lnTo>
                    <a:lnTo>
                      <a:pt x="228" y="342"/>
                    </a:lnTo>
                    <a:lnTo>
                      <a:pt x="220" y="366"/>
                    </a:lnTo>
                    <a:lnTo>
                      <a:pt x="225" y="384"/>
                    </a:lnTo>
                    <a:lnTo>
                      <a:pt x="186" y="373"/>
                    </a:lnTo>
                    <a:lnTo>
                      <a:pt x="180" y="412"/>
                    </a:lnTo>
                    <a:lnTo>
                      <a:pt x="148" y="405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>
                  <a:latin typeface="+mn-lt"/>
                  <a:cs typeface="+mn-cs"/>
                </a:endParaRPr>
              </a:p>
            </p:txBody>
          </p:sp>
          <p:sp>
            <p:nvSpPr>
              <p:cNvPr id="5155" name="Rectangle 109"/>
              <p:cNvSpPr>
                <a:spLocks noChangeAspect="1" noChangeArrowheads="1"/>
              </p:cNvSpPr>
              <p:nvPr/>
            </p:nvSpPr>
            <p:spPr bwMode="auto">
              <a:xfrm flipH="1">
                <a:off x="3519488" y="1944688"/>
                <a:ext cx="741362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MX" sz="600" b="1">
                    <a:latin typeface="Calibri" pitchFamily="34" charset="0"/>
                  </a:rPr>
                  <a:t>CUERNAVACA</a:t>
                </a:r>
                <a:endParaRPr lang="es-ES" sz="600" b="1">
                  <a:latin typeface="Calibri" pitchFamily="34" charset="0"/>
                </a:endParaRPr>
              </a:p>
            </p:txBody>
          </p:sp>
          <p:sp>
            <p:nvSpPr>
              <p:cNvPr id="212" name="211 CuadroTexto"/>
              <p:cNvSpPr txBox="1"/>
              <p:nvPr/>
            </p:nvSpPr>
            <p:spPr bwMode="auto">
              <a:xfrm>
                <a:off x="4138260" y="1713831"/>
                <a:ext cx="214313" cy="55629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28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I</a:t>
                </a:r>
              </a:p>
            </p:txBody>
          </p:sp>
          <p:cxnSp>
            <p:nvCxnSpPr>
              <p:cNvPr id="213" name="212 Conector recto"/>
              <p:cNvCxnSpPr/>
              <p:nvPr/>
            </p:nvCxnSpPr>
            <p:spPr bwMode="auto">
              <a:xfrm rot="5400000">
                <a:off x="7087053" y="3766830"/>
                <a:ext cx="27849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213 Conector recto"/>
              <p:cNvCxnSpPr>
                <a:endCxn id="5200" idx="2"/>
              </p:cNvCxnSpPr>
              <p:nvPr/>
            </p:nvCxnSpPr>
            <p:spPr bwMode="auto">
              <a:xfrm rot="16200000" flipV="1">
                <a:off x="5903854" y="3021098"/>
                <a:ext cx="776405" cy="43656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214 Conector recto"/>
              <p:cNvCxnSpPr/>
              <p:nvPr/>
            </p:nvCxnSpPr>
            <p:spPr bwMode="auto">
              <a:xfrm rot="10800000" flipV="1">
                <a:off x="6867525" y="3906076"/>
                <a:ext cx="358775" cy="2768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215 Conector recto"/>
              <p:cNvCxnSpPr>
                <a:endCxn id="5210" idx="1"/>
              </p:cNvCxnSpPr>
              <p:nvPr/>
            </p:nvCxnSpPr>
            <p:spPr bwMode="auto">
              <a:xfrm rot="5400000">
                <a:off x="6659674" y="4307534"/>
                <a:ext cx="263303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7" name="Freeform 35"/>
              <p:cNvSpPr>
                <a:spLocks noChangeAspect="1"/>
              </p:cNvSpPr>
              <p:nvPr/>
            </p:nvSpPr>
            <p:spPr bwMode="auto">
              <a:xfrm>
                <a:off x="2346325" y="4017473"/>
                <a:ext cx="1228725" cy="1017767"/>
              </a:xfrm>
              <a:custGeom>
                <a:avLst/>
                <a:gdLst>
                  <a:gd name="T0" fmla="*/ 2147483647 w 733"/>
                  <a:gd name="T1" fmla="*/ 2147483647 h 638"/>
                  <a:gd name="T2" fmla="*/ 2147483647 w 733"/>
                  <a:gd name="T3" fmla="*/ 2147483647 h 638"/>
                  <a:gd name="T4" fmla="*/ 2147483647 w 733"/>
                  <a:gd name="T5" fmla="*/ 2147483647 h 638"/>
                  <a:gd name="T6" fmla="*/ 2147483647 w 733"/>
                  <a:gd name="T7" fmla="*/ 2147483647 h 638"/>
                  <a:gd name="T8" fmla="*/ 2147483647 w 733"/>
                  <a:gd name="T9" fmla="*/ 2147483647 h 638"/>
                  <a:gd name="T10" fmla="*/ 2147483647 w 733"/>
                  <a:gd name="T11" fmla="*/ 2147483647 h 638"/>
                  <a:gd name="T12" fmla="*/ 2147483647 w 733"/>
                  <a:gd name="T13" fmla="*/ 2147483647 h 638"/>
                  <a:gd name="T14" fmla="*/ 2147483647 w 733"/>
                  <a:gd name="T15" fmla="*/ 2147483647 h 638"/>
                  <a:gd name="T16" fmla="*/ 2147483647 w 733"/>
                  <a:gd name="T17" fmla="*/ 2147483647 h 638"/>
                  <a:gd name="T18" fmla="*/ 2147483647 w 733"/>
                  <a:gd name="T19" fmla="*/ 2147483647 h 638"/>
                  <a:gd name="T20" fmla="*/ 2147483647 w 733"/>
                  <a:gd name="T21" fmla="*/ 2147483647 h 638"/>
                  <a:gd name="T22" fmla="*/ 2147483647 w 733"/>
                  <a:gd name="T23" fmla="*/ 2147483647 h 638"/>
                  <a:gd name="T24" fmla="*/ 2147483647 w 733"/>
                  <a:gd name="T25" fmla="*/ 2147483647 h 638"/>
                  <a:gd name="T26" fmla="*/ 2147483647 w 733"/>
                  <a:gd name="T27" fmla="*/ 2147483647 h 638"/>
                  <a:gd name="T28" fmla="*/ 2147483647 w 733"/>
                  <a:gd name="T29" fmla="*/ 2147483647 h 638"/>
                  <a:gd name="T30" fmla="*/ 2147483647 w 733"/>
                  <a:gd name="T31" fmla="*/ 0 h 638"/>
                  <a:gd name="T32" fmla="*/ 2147483647 w 733"/>
                  <a:gd name="T33" fmla="*/ 2147483647 h 638"/>
                  <a:gd name="T34" fmla="*/ 2147483647 w 733"/>
                  <a:gd name="T35" fmla="*/ 2147483647 h 638"/>
                  <a:gd name="T36" fmla="*/ 2147483647 w 733"/>
                  <a:gd name="T37" fmla="*/ 2147483647 h 638"/>
                  <a:gd name="T38" fmla="*/ 2147483647 w 733"/>
                  <a:gd name="T39" fmla="*/ 2147483647 h 638"/>
                  <a:gd name="T40" fmla="*/ 2147483647 w 733"/>
                  <a:gd name="T41" fmla="*/ 2147483647 h 638"/>
                  <a:gd name="T42" fmla="*/ 2147483647 w 733"/>
                  <a:gd name="T43" fmla="*/ 2147483647 h 638"/>
                  <a:gd name="T44" fmla="*/ 2147483647 w 733"/>
                  <a:gd name="T45" fmla="*/ 2147483647 h 638"/>
                  <a:gd name="T46" fmla="*/ 2147483647 w 733"/>
                  <a:gd name="T47" fmla="*/ 2147483647 h 638"/>
                  <a:gd name="T48" fmla="*/ 2147483647 w 733"/>
                  <a:gd name="T49" fmla="*/ 2147483647 h 638"/>
                  <a:gd name="T50" fmla="*/ 2147483647 w 733"/>
                  <a:gd name="T51" fmla="*/ 2147483647 h 638"/>
                  <a:gd name="T52" fmla="*/ 2147483647 w 733"/>
                  <a:gd name="T53" fmla="*/ 2147483647 h 638"/>
                  <a:gd name="T54" fmla="*/ 2147483647 w 733"/>
                  <a:gd name="T55" fmla="*/ 2147483647 h 638"/>
                  <a:gd name="T56" fmla="*/ 2147483647 w 733"/>
                  <a:gd name="T57" fmla="*/ 2147483647 h 638"/>
                  <a:gd name="T58" fmla="*/ 2147483647 w 733"/>
                  <a:gd name="T59" fmla="*/ 2147483647 h 638"/>
                  <a:gd name="T60" fmla="*/ 2147483647 w 733"/>
                  <a:gd name="T61" fmla="*/ 2147483647 h 638"/>
                  <a:gd name="T62" fmla="*/ 2147483647 w 733"/>
                  <a:gd name="T63" fmla="*/ 2147483647 h 638"/>
                  <a:gd name="T64" fmla="*/ 2147483647 w 733"/>
                  <a:gd name="T65" fmla="*/ 2147483647 h 638"/>
                  <a:gd name="T66" fmla="*/ 2147483647 w 733"/>
                  <a:gd name="T67" fmla="*/ 2147483647 h 638"/>
                  <a:gd name="T68" fmla="*/ 2147483647 w 733"/>
                  <a:gd name="T69" fmla="*/ 2147483647 h 638"/>
                  <a:gd name="T70" fmla="*/ 2147483647 w 733"/>
                  <a:gd name="T71" fmla="*/ 2147483647 h 638"/>
                  <a:gd name="T72" fmla="*/ 2147483647 w 733"/>
                  <a:gd name="T73" fmla="*/ 2147483647 h 638"/>
                  <a:gd name="T74" fmla="*/ 2147483647 w 733"/>
                  <a:gd name="T75" fmla="*/ 2147483647 h 638"/>
                  <a:gd name="T76" fmla="*/ 2147483647 w 733"/>
                  <a:gd name="T77" fmla="*/ 2147483647 h 638"/>
                  <a:gd name="T78" fmla="*/ 2147483647 w 733"/>
                  <a:gd name="T79" fmla="*/ 2147483647 h 638"/>
                  <a:gd name="T80" fmla="*/ 2147483647 w 733"/>
                  <a:gd name="T81" fmla="*/ 2147483647 h 638"/>
                  <a:gd name="T82" fmla="*/ 2147483647 w 733"/>
                  <a:gd name="T83" fmla="*/ 2147483647 h 638"/>
                  <a:gd name="T84" fmla="*/ 2147483647 w 733"/>
                  <a:gd name="T85" fmla="*/ 2147483647 h 638"/>
                  <a:gd name="T86" fmla="*/ 2147483647 w 733"/>
                  <a:gd name="T87" fmla="*/ 2147483647 h 638"/>
                  <a:gd name="T88" fmla="*/ 2147483647 w 733"/>
                  <a:gd name="T89" fmla="*/ 2147483647 h 638"/>
                  <a:gd name="T90" fmla="*/ 2147483647 w 733"/>
                  <a:gd name="T91" fmla="*/ 2147483647 h 638"/>
                  <a:gd name="T92" fmla="*/ 2147483647 w 733"/>
                  <a:gd name="T93" fmla="*/ 2147483647 h 638"/>
                  <a:gd name="T94" fmla="*/ 2147483647 w 733"/>
                  <a:gd name="T95" fmla="*/ 2147483647 h 638"/>
                  <a:gd name="T96" fmla="*/ 2147483647 w 733"/>
                  <a:gd name="T97" fmla="*/ 2147483647 h 638"/>
                  <a:gd name="T98" fmla="*/ 2147483647 w 733"/>
                  <a:gd name="T99" fmla="*/ 2147483647 h 638"/>
                  <a:gd name="T100" fmla="*/ 2147483647 w 733"/>
                  <a:gd name="T101" fmla="*/ 2147483647 h 638"/>
                  <a:gd name="T102" fmla="*/ 2147483647 w 733"/>
                  <a:gd name="T103" fmla="*/ 2147483647 h 638"/>
                  <a:gd name="T104" fmla="*/ 2147483647 w 733"/>
                  <a:gd name="T105" fmla="*/ 2147483647 h 638"/>
                  <a:gd name="T106" fmla="*/ 2147483647 w 733"/>
                  <a:gd name="T107" fmla="*/ 2147483647 h 638"/>
                  <a:gd name="T108" fmla="*/ 2147483647 w 733"/>
                  <a:gd name="T109" fmla="*/ 2147483647 h 638"/>
                  <a:gd name="T110" fmla="*/ 2147483647 w 733"/>
                  <a:gd name="T111" fmla="*/ 2147483647 h 638"/>
                  <a:gd name="T112" fmla="*/ 2147483647 w 733"/>
                  <a:gd name="T113" fmla="*/ 2147483647 h 638"/>
                  <a:gd name="T114" fmla="*/ 2147483647 w 733"/>
                  <a:gd name="T115" fmla="*/ 2147483647 h 638"/>
                  <a:gd name="T116" fmla="*/ 2147483647 w 733"/>
                  <a:gd name="T117" fmla="*/ 2147483647 h 638"/>
                  <a:gd name="T118" fmla="*/ 2147483647 w 733"/>
                  <a:gd name="T119" fmla="*/ 2147483647 h 6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3"/>
                  <a:gd name="T181" fmla="*/ 0 h 638"/>
                  <a:gd name="T182" fmla="*/ 733 w 733"/>
                  <a:gd name="T183" fmla="*/ 638 h 63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3" h="638">
                    <a:moveTo>
                      <a:pt x="166" y="201"/>
                    </a:moveTo>
                    <a:lnTo>
                      <a:pt x="153" y="203"/>
                    </a:lnTo>
                    <a:lnTo>
                      <a:pt x="148" y="209"/>
                    </a:lnTo>
                    <a:lnTo>
                      <a:pt x="147" y="224"/>
                    </a:lnTo>
                    <a:lnTo>
                      <a:pt x="126" y="224"/>
                    </a:lnTo>
                    <a:lnTo>
                      <a:pt x="108" y="222"/>
                    </a:lnTo>
                    <a:lnTo>
                      <a:pt x="70" y="215"/>
                    </a:lnTo>
                    <a:lnTo>
                      <a:pt x="54" y="227"/>
                    </a:lnTo>
                    <a:lnTo>
                      <a:pt x="36" y="227"/>
                    </a:lnTo>
                    <a:lnTo>
                      <a:pt x="13" y="222"/>
                    </a:lnTo>
                    <a:lnTo>
                      <a:pt x="0" y="221"/>
                    </a:lnTo>
                    <a:lnTo>
                      <a:pt x="10" y="213"/>
                    </a:lnTo>
                    <a:lnTo>
                      <a:pt x="28" y="203"/>
                    </a:lnTo>
                    <a:lnTo>
                      <a:pt x="45" y="198"/>
                    </a:lnTo>
                    <a:lnTo>
                      <a:pt x="49" y="185"/>
                    </a:lnTo>
                    <a:lnTo>
                      <a:pt x="60" y="170"/>
                    </a:lnTo>
                    <a:lnTo>
                      <a:pt x="79" y="165"/>
                    </a:lnTo>
                    <a:lnTo>
                      <a:pt x="103" y="156"/>
                    </a:lnTo>
                    <a:lnTo>
                      <a:pt x="121" y="140"/>
                    </a:lnTo>
                    <a:lnTo>
                      <a:pt x="115" y="119"/>
                    </a:lnTo>
                    <a:lnTo>
                      <a:pt x="105" y="107"/>
                    </a:lnTo>
                    <a:lnTo>
                      <a:pt x="99" y="86"/>
                    </a:lnTo>
                    <a:lnTo>
                      <a:pt x="109" y="75"/>
                    </a:lnTo>
                    <a:lnTo>
                      <a:pt x="124" y="74"/>
                    </a:lnTo>
                    <a:lnTo>
                      <a:pt x="208" y="86"/>
                    </a:lnTo>
                    <a:lnTo>
                      <a:pt x="219" y="75"/>
                    </a:lnTo>
                    <a:lnTo>
                      <a:pt x="250" y="69"/>
                    </a:lnTo>
                    <a:lnTo>
                      <a:pt x="268" y="36"/>
                    </a:lnTo>
                    <a:lnTo>
                      <a:pt x="303" y="53"/>
                    </a:lnTo>
                    <a:lnTo>
                      <a:pt x="319" y="26"/>
                    </a:lnTo>
                    <a:lnTo>
                      <a:pt x="292" y="11"/>
                    </a:lnTo>
                    <a:lnTo>
                      <a:pt x="298" y="0"/>
                    </a:lnTo>
                    <a:lnTo>
                      <a:pt x="345" y="26"/>
                    </a:lnTo>
                    <a:lnTo>
                      <a:pt x="355" y="38"/>
                    </a:lnTo>
                    <a:lnTo>
                      <a:pt x="379" y="47"/>
                    </a:lnTo>
                    <a:lnTo>
                      <a:pt x="385" y="66"/>
                    </a:lnTo>
                    <a:lnTo>
                      <a:pt x="451" y="111"/>
                    </a:lnTo>
                    <a:lnTo>
                      <a:pt x="495" y="189"/>
                    </a:lnTo>
                    <a:lnTo>
                      <a:pt x="531" y="185"/>
                    </a:lnTo>
                    <a:lnTo>
                      <a:pt x="528" y="119"/>
                    </a:lnTo>
                    <a:lnTo>
                      <a:pt x="607" y="108"/>
                    </a:lnTo>
                    <a:lnTo>
                      <a:pt x="612" y="126"/>
                    </a:lnTo>
                    <a:lnTo>
                      <a:pt x="621" y="134"/>
                    </a:lnTo>
                    <a:lnTo>
                      <a:pt x="630" y="146"/>
                    </a:lnTo>
                    <a:lnTo>
                      <a:pt x="633" y="159"/>
                    </a:lnTo>
                    <a:lnTo>
                      <a:pt x="642" y="171"/>
                    </a:lnTo>
                    <a:lnTo>
                      <a:pt x="639" y="225"/>
                    </a:lnTo>
                    <a:lnTo>
                      <a:pt x="630" y="279"/>
                    </a:lnTo>
                    <a:lnTo>
                      <a:pt x="642" y="299"/>
                    </a:lnTo>
                    <a:lnTo>
                      <a:pt x="646" y="318"/>
                    </a:lnTo>
                    <a:lnTo>
                      <a:pt x="645" y="336"/>
                    </a:lnTo>
                    <a:lnTo>
                      <a:pt x="633" y="338"/>
                    </a:lnTo>
                    <a:lnTo>
                      <a:pt x="625" y="333"/>
                    </a:lnTo>
                    <a:lnTo>
                      <a:pt x="616" y="348"/>
                    </a:lnTo>
                    <a:lnTo>
                      <a:pt x="627" y="359"/>
                    </a:lnTo>
                    <a:lnTo>
                      <a:pt x="645" y="357"/>
                    </a:lnTo>
                    <a:lnTo>
                      <a:pt x="654" y="350"/>
                    </a:lnTo>
                    <a:lnTo>
                      <a:pt x="661" y="353"/>
                    </a:lnTo>
                    <a:lnTo>
                      <a:pt x="675" y="357"/>
                    </a:lnTo>
                    <a:lnTo>
                      <a:pt x="684" y="353"/>
                    </a:lnTo>
                    <a:lnTo>
                      <a:pt x="699" y="356"/>
                    </a:lnTo>
                    <a:lnTo>
                      <a:pt x="717" y="362"/>
                    </a:lnTo>
                    <a:lnTo>
                      <a:pt x="658" y="381"/>
                    </a:lnTo>
                    <a:lnTo>
                      <a:pt x="655" y="422"/>
                    </a:lnTo>
                    <a:lnTo>
                      <a:pt x="666" y="443"/>
                    </a:lnTo>
                    <a:lnTo>
                      <a:pt x="733" y="443"/>
                    </a:lnTo>
                    <a:lnTo>
                      <a:pt x="718" y="456"/>
                    </a:lnTo>
                    <a:lnTo>
                      <a:pt x="708" y="479"/>
                    </a:lnTo>
                    <a:lnTo>
                      <a:pt x="696" y="503"/>
                    </a:lnTo>
                    <a:lnTo>
                      <a:pt x="678" y="510"/>
                    </a:lnTo>
                    <a:lnTo>
                      <a:pt x="654" y="525"/>
                    </a:lnTo>
                    <a:lnTo>
                      <a:pt x="643" y="516"/>
                    </a:lnTo>
                    <a:lnTo>
                      <a:pt x="633" y="519"/>
                    </a:lnTo>
                    <a:lnTo>
                      <a:pt x="619" y="510"/>
                    </a:lnTo>
                    <a:lnTo>
                      <a:pt x="606" y="551"/>
                    </a:lnTo>
                    <a:lnTo>
                      <a:pt x="613" y="572"/>
                    </a:lnTo>
                    <a:lnTo>
                      <a:pt x="588" y="558"/>
                    </a:lnTo>
                    <a:lnTo>
                      <a:pt x="568" y="513"/>
                    </a:lnTo>
                    <a:lnTo>
                      <a:pt x="517" y="516"/>
                    </a:lnTo>
                    <a:lnTo>
                      <a:pt x="528" y="602"/>
                    </a:lnTo>
                    <a:lnTo>
                      <a:pt x="511" y="615"/>
                    </a:lnTo>
                    <a:lnTo>
                      <a:pt x="490" y="611"/>
                    </a:lnTo>
                    <a:lnTo>
                      <a:pt x="480" y="638"/>
                    </a:lnTo>
                    <a:lnTo>
                      <a:pt x="451" y="617"/>
                    </a:lnTo>
                    <a:lnTo>
                      <a:pt x="450" y="594"/>
                    </a:lnTo>
                    <a:lnTo>
                      <a:pt x="442" y="585"/>
                    </a:lnTo>
                    <a:lnTo>
                      <a:pt x="435" y="578"/>
                    </a:lnTo>
                    <a:lnTo>
                      <a:pt x="438" y="566"/>
                    </a:lnTo>
                    <a:lnTo>
                      <a:pt x="438" y="555"/>
                    </a:lnTo>
                    <a:lnTo>
                      <a:pt x="429" y="548"/>
                    </a:lnTo>
                    <a:lnTo>
                      <a:pt x="414" y="549"/>
                    </a:lnTo>
                    <a:lnTo>
                      <a:pt x="405" y="545"/>
                    </a:lnTo>
                    <a:lnTo>
                      <a:pt x="388" y="539"/>
                    </a:lnTo>
                    <a:lnTo>
                      <a:pt x="370" y="539"/>
                    </a:lnTo>
                    <a:lnTo>
                      <a:pt x="364" y="506"/>
                    </a:lnTo>
                    <a:lnTo>
                      <a:pt x="357" y="492"/>
                    </a:lnTo>
                    <a:lnTo>
                      <a:pt x="360" y="464"/>
                    </a:lnTo>
                    <a:lnTo>
                      <a:pt x="343" y="467"/>
                    </a:lnTo>
                    <a:lnTo>
                      <a:pt x="322" y="468"/>
                    </a:lnTo>
                    <a:lnTo>
                      <a:pt x="292" y="479"/>
                    </a:lnTo>
                    <a:lnTo>
                      <a:pt x="286" y="465"/>
                    </a:lnTo>
                    <a:lnTo>
                      <a:pt x="270" y="452"/>
                    </a:lnTo>
                    <a:lnTo>
                      <a:pt x="249" y="435"/>
                    </a:lnTo>
                    <a:lnTo>
                      <a:pt x="253" y="422"/>
                    </a:lnTo>
                    <a:lnTo>
                      <a:pt x="258" y="399"/>
                    </a:lnTo>
                    <a:lnTo>
                      <a:pt x="259" y="363"/>
                    </a:lnTo>
                    <a:lnTo>
                      <a:pt x="261" y="342"/>
                    </a:lnTo>
                    <a:lnTo>
                      <a:pt x="271" y="329"/>
                    </a:lnTo>
                    <a:lnTo>
                      <a:pt x="276" y="318"/>
                    </a:lnTo>
                    <a:lnTo>
                      <a:pt x="297" y="306"/>
                    </a:lnTo>
                    <a:lnTo>
                      <a:pt x="294" y="291"/>
                    </a:lnTo>
                    <a:lnTo>
                      <a:pt x="313" y="273"/>
                    </a:lnTo>
                    <a:lnTo>
                      <a:pt x="313" y="240"/>
                    </a:lnTo>
                    <a:lnTo>
                      <a:pt x="261" y="225"/>
                    </a:lnTo>
                    <a:lnTo>
                      <a:pt x="244" y="228"/>
                    </a:lnTo>
                    <a:lnTo>
                      <a:pt x="223" y="234"/>
                    </a:lnTo>
                    <a:lnTo>
                      <a:pt x="219" y="224"/>
                    </a:lnTo>
                    <a:lnTo>
                      <a:pt x="207" y="213"/>
                    </a:lnTo>
                    <a:lnTo>
                      <a:pt x="199" y="212"/>
                    </a:lnTo>
                    <a:lnTo>
                      <a:pt x="181" y="210"/>
                    </a:lnTo>
                    <a:lnTo>
                      <a:pt x="166" y="201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accent4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>
                  <a:latin typeface="+mn-lt"/>
                  <a:cs typeface="+mn-cs"/>
                </a:endParaRPr>
              </a:p>
            </p:txBody>
          </p:sp>
          <p:sp>
            <p:nvSpPr>
              <p:cNvPr id="218" name="Freeform 19"/>
              <p:cNvSpPr>
                <a:spLocks noChangeAspect="1"/>
              </p:cNvSpPr>
              <p:nvPr/>
            </p:nvSpPr>
            <p:spPr bwMode="auto">
              <a:xfrm>
                <a:off x="2635250" y="2348202"/>
                <a:ext cx="1209675" cy="1505551"/>
              </a:xfrm>
              <a:custGeom>
                <a:avLst/>
                <a:gdLst>
                  <a:gd name="T0" fmla="*/ 2147483647 w 722"/>
                  <a:gd name="T1" fmla="*/ 2147483647 h 944"/>
                  <a:gd name="T2" fmla="*/ 2147483647 w 722"/>
                  <a:gd name="T3" fmla="*/ 2147483647 h 944"/>
                  <a:gd name="T4" fmla="*/ 2147483647 w 722"/>
                  <a:gd name="T5" fmla="*/ 0 h 944"/>
                  <a:gd name="T6" fmla="*/ 2147483647 w 722"/>
                  <a:gd name="T7" fmla="*/ 2147483647 h 944"/>
                  <a:gd name="T8" fmla="*/ 2147483647 w 722"/>
                  <a:gd name="T9" fmla="*/ 2147483647 h 944"/>
                  <a:gd name="T10" fmla="*/ 2147483647 w 722"/>
                  <a:gd name="T11" fmla="*/ 2147483647 h 944"/>
                  <a:gd name="T12" fmla="*/ 2147483647 w 722"/>
                  <a:gd name="T13" fmla="*/ 2147483647 h 944"/>
                  <a:gd name="T14" fmla="*/ 2147483647 w 722"/>
                  <a:gd name="T15" fmla="*/ 2147483647 h 944"/>
                  <a:gd name="T16" fmla="*/ 2147483647 w 722"/>
                  <a:gd name="T17" fmla="*/ 2147483647 h 944"/>
                  <a:gd name="T18" fmla="*/ 2147483647 w 722"/>
                  <a:gd name="T19" fmla="*/ 2147483647 h 944"/>
                  <a:gd name="T20" fmla="*/ 2147483647 w 722"/>
                  <a:gd name="T21" fmla="*/ 2147483647 h 944"/>
                  <a:gd name="T22" fmla="*/ 0 w 722"/>
                  <a:gd name="T23" fmla="*/ 2147483647 h 944"/>
                  <a:gd name="T24" fmla="*/ 2147483647 w 722"/>
                  <a:gd name="T25" fmla="*/ 2147483647 h 944"/>
                  <a:gd name="T26" fmla="*/ 2147483647 w 722"/>
                  <a:gd name="T27" fmla="*/ 2147483647 h 944"/>
                  <a:gd name="T28" fmla="*/ 2147483647 w 722"/>
                  <a:gd name="T29" fmla="*/ 2147483647 h 944"/>
                  <a:gd name="T30" fmla="*/ 2147483647 w 722"/>
                  <a:gd name="T31" fmla="*/ 2147483647 h 944"/>
                  <a:gd name="T32" fmla="*/ 2147483647 w 722"/>
                  <a:gd name="T33" fmla="*/ 2147483647 h 944"/>
                  <a:gd name="T34" fmla="*/ 2147483647 w 722"/>
                  <a:gd name="T35" fmla="*/ 2147483647 h 944"/>
                  <a:gd name="T36" fmla="*/ 2147483647 w 722"/>
                  <a:gd name="T37" fmla="*/ 2147483647 h 944"/>
                  <a:gd name="T38" fmla="*/ 2147483647 w 722"/>
                  <a:gd name="T39" fmla="*/ 2147483647 h 944"/>
                  <a:gd name="T40" fmla="*/ 2147483647 w 722"/>
                  <a:gd name="T41" fmla="*/ 2147483647 h 944"/>
                  <a:gd name="T42" fmla="*/ 2147483647 w 722"/>
                  <a:gd name="T43" fmla="*/ 2147483647 h 944"/>
                  <a:gd name="T44" fmla="*/ 2147483647 w 722"/>
                  <a:gd name="T45" fmla="*/ 2147483647 h 944"/>
                  <a:gd name="T46" fmla="*/ 2147483647 w 722"/>
                  <a:gd name="T47" fmla="*/ 2147483647 h 944"/>
                  <a:gd name="T48" fmla="*/ 2147483647 w 722"/>
                  <a:gd name="T49" fmla="*/ 2147483647 h 944"/>
                  <a:gd name="T50" fmla="*/ 2147483647 w 722"/>
                  <a:gd name="T51" fmla="*/ 2147483647 h 944"/>
                  <a:gd name="T52" fmla="*/ 2147483647 w 722"/>
                  <a:gd name="T53" fmla="*/ 2147483647 h 944"/>
                  <a:gd name="T54" fmla="*/ 2147483647 w 722"/>
                  <a:gd name="T55" fmla="*/ 2147483647 h 944"/>
                  <a:gd name="T56" fmla="*/ 2147483647 w 722"/>
                  <a:gd name="T57" fmla="*/ 2147483647 h 944"/>
                  <a:gd name="T58" fmla="*/ 2147483647 w 722"/>
                  <a:gd name="T59" fmla="*/ 2147483647 h 944"/>
                  <a:gd name="T60" fmla="*/ 2147483647 w 722"/>
                  <a:gd name="T61" fmla="*/ 2147483647 h 944"/>
                  <a:gd name="T62" fmla="*/ 2147483647 w 722"/>
                  <a:gd name="T63" fmla="*/ 2147483647 h 944"/>
                  <a:gd name="T64" fmla="*/ 2147483647 w 722"/>
                  <a:gd name="T65" fmla="*/ 2147483647 h 944"/>
                  <a:gd name="T66" fmla="*/ 2147483647 w 722"/>
                  <a:gd name="T67" fmla="*/ 2147483647 h 944"/>
                  <a:gd name="T68" fmla="*/ 2147483647 w 722"/>
                  <a:gd name="T69" fmla="*/ 2147483647 h 944"/>
                  <a:gd name="T70" fmla="*/ 2147483647 w 722"/>
                  <a:gd name="T71" fmla="*/ 2147483647 h 944"/>
                  <a:gd name="T72" fmla="*/ 2147483647 w 722"/>
                  <a:gd name="T73" fmla="*/ 2147483647 h 944"/>
                  <a:gd name="T74" fmla="*/ 2147483647 w 722"/>
                  <a:gd name="T75" fmla="*/ 2147483647 h 944"/>
                  <a:gd name="T76" fmla="*/ 2147483647 w 722"/>
                  <a:gd name="T77" fmla="*/ 2147483647 h 944"/>
                  <a:gd name="T78" fmla="*/ 2147483647 w 722"/>
                  <a:gd name="T79" fmla="*/ 2147483647 h 944"/>
                  <a:gd name="T80" fmla="*/ 2147483647 w 722"/>
                  <a:gd name="T81" fmla="*/ 2147483647 h 944"/>
                  <a:gd name="T82" fmla="*/ 2147483647 w 722"/>
                  <a:gd name="T83" fmla="*/ 2147483647 h 944"/>
                  <a:gd name="T84" fmla="*/ 2147483647 w 722"/>
                  <a:gd name="T85" fmla="*/ 2147483647 h 944"/>
                  <a:gd name="T86" fmla="*/ 2147483647 w 722"/>
                  <a:gd name="T87" fmla="*/ 2147483647 h 944"/>
                  <a:gd name="T88" fmla="*/ 2147483647 w 722"/>
                  <a:gd name="T89" fmla="*/ 2147483647 h 944"/>
                  <a:gd name="T90" fmla="*/ 2147483647 w 722"/>
                  <a:gd name="T91" fmla="*/ 2147483647 h 944"/>
                  <a:gd name="T92" fmla="*/ 2147483647 w 722"/>
                  <a:gd name="T93" fmla="*/ 2147483647 h 944"/>
                  <a:gd name="T94" fmla="*/ 2147483647 w 722"/>
                  <a:gd name="T95" fmla="*/ 2147483647 h 944"/>
                  <a:gd name="T96" fmla="*/ 2147483647 w 722"/>
                  <a:gd name="T97" fmla="*/ 2147483647 h 944"/>
                  <a:gd name="T98" fmla="*/ 2147483647 w 722"/>
                  <a:gd name="T99" fmla="*/ 2147483647 h 944"/>
                  <a:gd name="T100" fmla="*/ 2147483647 w 722"/>
                  <a:gd name="T101" fmla="*/ 2147483647 h 944"/>
                  <a:gd name="T102" fmla="*/ 2147483647 w 722"/>
                  <a:gd name="T103" fmla="*/ 2147483647 h 944"/>
                  <a:gd name="T104" fmla="*/ 2147483647 w 722"/>
                  <a:gd name="T105" fmla="*/ 2147483647 h 944"/>
                  <a:gd name="T106" fmla="*/ 2147483647 w 722"/>
                  <a:gd name="T107" fmla="*/ 2147483647 h 944"/>
                  <a:gd name="T108" fmla="*/ 2147483647 w 722"/>
                  <a:gd name="T109" fmla="*/ 2147483647 h 9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2"/>
                  <a:gd name="T166" fmla="*/ 0 h 944"/>
                  <a:gd name="T167" fmla="*/ 722 w 722"/>
                  <a:gd name="T168" fmla="*/ 944 h 9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2" h="944">
                    <a:moveTo>
                      <a:pt x="345" y="89"/>
                    </a:moveTo>
                    <a:lnTo>
                      <a:pt x="332" y="68"/>
                    </a:lnTo>
                    <a:lnTo>
                      <a:pt x="330" y="47"/>
                    </a:lnTo>
                    <a:lnTo>
                      <a:pt x="324" y="26"/>
                    </a:lnTo>
                    <a:lnTo>
                      <a:pt x="314" y="6"/>
                    </a:lnTo>
                    <a:lnTo>
                      <a:pt x="288" y="0"/>
                    </a:lnTo>
                    <a:lnTo>
                      <a:pt x="269" y="6"/>
                    </a:lnTo>
                    <a:lnTo>
                      <a:pt x="249" y="29"/>
                    </a:lnTo>
                    <a:lnTo>
                      <a:pt x="228" y="26"/>
                    </a:lnTo>
                    <a:lnTo>
                      <a:pt x="212" y="8"/>
                    </a:lnTo>
                    <a:lnTo>
                      <a:pt x="186" y="11"/>
                    </a:lnTo>
                    <a:lnTo>
                      <a:pt x="162" y="2"/>
                    </a:lnTo>
                    <a:lnTo>
                      <a:pt x="132" y="18"/>
                    </a:lnTo>
                    <a:lnTo>
                      <a:pt x="114" y="41"/>
                    </a:lnTo>
                    <a:lnTo>
                      <a:pt x="110" y="60"/>
                    </a:lnTo>
                    <a:lnTo>
                      <a:pt x="101" y="93"/>
                    </a:lnTo>
                    <a:lnTo>
                      <a:pt x="108" y="135"/>
                    </a:lnTo>
                    <a:lnTo>
                      <a:pt x="113" y="173"/>
                    </a:lnTo>
                    <a:lnTo>
                      <a:pt x="86" y="263"/>
                    </a:lnTo>
                    <a:lnTo>
                      <a:pt x="75" y="300"/>
                    </a:lnTo>
                    <a:lnTo>
                      <a:pt x="53" y="321"/>
                    </a:lnTo>
                    <a:lnTo>
                      <a:pt x="27" y="338"/>
                    </a:lnTo>
                    <a:lnTo>
                      <a:pt x="11" y="407"/>
                    </a:lnTo>
                    <a:lnTo>
                      <a:pt x="0" y="443"/>
                    </a:lnTo>
                    <a:lnTo>
                      <a:pt x="26" y="438"/>
                    </a:lnTo>
                    <a:lnTo>
                      <a:pt x="51" y="465"/>
                    </a:lnTo>
                    <a:lnTo>
                      <a:pt x="120" y="485"/>
                    </a:lnTo>
                    <a:lnTo>
                      <a:pt x="195" y="579"/>
                    </a:lnTo>
                    <a:lnTo>
                      <a:pt x="201" y="603"/>
                    </a:lnTo>
                    <a:lnTo>
                      <a:pt x="234" y="615"/>
                    </a:lnTo>
                    <a:lnTo>
                      <a:pt x="275" y="564"/>
                    </a:lnTo>
                    <a:lnTo>
                      <a:pt x="314" y="585"/>
                    </a:lnTo>
                    <a:lnTo>
                      <a:pt x="290" y="605"/>
                    </a:lnTo>
                    <a:lnTo>
                      <a:pt x="353" y="623"/>
                    </a:lnTo>
                    <a:lnTo>
                      <a:pt x="345" y="660"/>
                    </a:lnTo>
                    <a:lnTo>
                      <a:pt x="338" y="696"/>
                    </a:lnTo>
                    <a:lnTo>
                      <a:pt x="341" y="725"/>
                    </a:lnTo>
                    <a:lnTo>
                      <a:pt x="366" y="732"/>
                    </a:lnTo>
                    <a:lnTo>
                      <a:pt x="374" y="761"/>
                    </a:lnTo>
                    <a:lnTo>
                      <a:pt x="404" y="765"/>
                    </a:lnTo>
                    <a:lnTo>
                      <a:pt x="419" y="776"/>
                    </a:lnTo>
                    <a:lnTo>
                      <a:pt x="431" y="779"/>
                    </a:lnTo>
                    <a:lnTo>
                      <a:pt x="434" y="803"/>
                    </a:lnTo>
                    <a:lnTo>
                      <a:pt x="459" y="813"/>
                    </a:lnTo>
                    <a:lnTo>
                      <a:pt x="457" y="833"/>
                    </a:lnTo>
                    <a:lnTo>
                      <a:pt x="443" y="854"/>
                    </a:lnTo>
                    <a:lnTo>
                      <a:pt x="443" y="869"/>
                    </a:lnTo>
                    <a:lnTo>
                      <a:pt x="456" y="878"/>
                    </a:lnTo>
                    <a:lnTo>
                      <a:pt x="462" y="888"/>
                    </a:lnTo>
                    <a:lnTo>
                      <a:pt x="459" y="900"/>
                    </a:lnTo>
                    <a:lnTo>
                      <a:pt x="464" y="912"/>
                    </a:lnTo>
                    <a:lnTo>
                      <a:pt x="459" y="933"/>
                    </a:lnTo>
                    <a:lnTo>
                      <a:pt x="489" y="924"/>
                    </a:lnTo>
                    <a:lnTo>
                      <a:pt x="524" y="933"/>
                    </a:lnTo>
                    <a:lnTo>
                      <a:pt x="539" y="933"/>
                    </a:lnTo>
                    <a:lnTo>
                      <a:pt x="579" y="920"/>
                    </a:lnTo>
                    <a:lnTo>
                      <a:pt x="597" y="918"/>
                    </a:lnTo>
                    <a:lnTo>
                      <a:pt x="599" y="926"/>
                    </a:lnTo>
                    <a:lnTo>
                      <a:pt x="596" y="944"/>
                    </a:lnTo>
                    <a:lnTo>
                      <a:pt x="650" y="944"/>
                    </a:lnTo>
                    <a:lnTo>
                      <a:pt x="699" y="863"/>
                    </a:lnTo>
                    <a:lnTo>
                      <a:pt x="697" y="815"/>
                    </a:lnTo>
                    <a:lnTo>
                      <a:pt x="722" y="759"/>
                    </a:lnTo>
                    <a:lnTo>
                      <a:pt x="713" y="744"/>
                    </a:lnTo>
                    <a:lnTo>
                      <a:pt x="717" y="731"/>
                    </a:lnTo>
                    <a:lnTo>
                      <a:pt x="713" y="720"/>
                    </a:lnTo>
                    <a:lnTo>
                      <a:pt x="686" y="690"/>
                    </a:lnTo>
                    <a:lnTo>
                      <a:pt x="671" y="695"/>
                    </a:lnTo>
                    <a:lnTo>
                      <a:pt x="665" y="711"/>
                    </a:lnTo>
                    <a:lnTo>
                      <a:pt x="644" y="704"/>
                    </a:lnTo>
                    <a:lnTo>
                      <a:pt x="641" y="690"/>
                    </a:lnTo>
                    <a:lnTo>
                      <a:pt x="638" y="671"/>
                    </a:lnTo>
                    <a:lnTo>
                      <a:pt x="647" y="651"/>
                    </a:lnTo>
                    <a:lnTo>
                      <a:pt x="669" y="648"/>
                    </a:lnTo>
                    <a:lnTo>
                      <a:pt x="671" y="605"/>
                    </a:lnTo>
                    <a:lnTo>
                      <a:pt x="691" y="573"/>
                    </a:lnTo>
                    <a:lnTo>
                      <a:pt x="651" y="543"/>
                    </a:lnTo>
                    <a:lnTo>
                      <a:pt x="686" y="503"/>
                    </a:lnTo>
                    <a:lnTo>
                      <a:pt x="683" y="483"/>
                    </a:lnTo>
                    <a:lnTo>
                      <a:pt x="680" y="465"/>
                    </a:lnTo>
                    <a:lnTo>
                      <a:pt x="683" y="446"/>
                    </a:lnTo>
                    <a:lnTo>
                      <a:pt x="702" y="432"/>
                    </a:lnTo>
                    <a:lnTo>
                      <a:pt x="701" y="413"/>
                    </a:lnTo>
                    <a:lnTo>
                      <a:pt x="672" y="402"/>
                    </a:lnTo>
                    <a:lnTo>
                      <a:pt x="672" y="374"/>
                    </a:lnTo>
                    <a:lnTo>
                      <a:pt x="663" y="360"/>
                    </a:lnTo>
                    <a:lnTo>
                      <a:pt x="660" y="344"/>
                    </a:lnTo>
                    <a:lnTo>
                      <a:pt x="645" y="335"/>
                    </a:lnTo>
                    <a:lnTo>
                      <a:pt x="638" y="342"/>
                    </a:lnTo>
                    <a:lnTo>
                      <a:pt x="609" y="342"/>
                    </a:lnTo>
                    <a:lnTo>
                      <a:pt x="614" y="327"/>
                    </a:lnTo>
                    <a:lnTo>
                      <a:pt x="596" y="314"/>
                    </a:lnTo>
                    <a:lnTo>
                      <a:pt x="590" y="306"/>
                    </a:lnTo>
                    <a:lnTo>
                      <a:pt x="576" y="296"/>
                    </a:lnTo>
                    <a:lnTo>
                      <a:pt x="578" y="284"/>
                    </a:lnTo>
                    <a:lnTo>
                      <a:pt x="558" y="275"/>
                    </a:lnTo>
                    <a:lnTo>
                      <a:pt x="531" y="275"/>
                    </a:lnTo>
                    <a:lnTo>
                      <a:pt x="531" y="284"/>
                    </a:lnTo>
                    <a:lnTo>
                      <a:pt x="518" y="290"/>
                    </a:lnTo>
                    <a:lnTo>
                      <a:pt x="504" y="267"/>
                    </a:lnTo>
                    <a:lnTo>
                      <a:pt x="483" y="248"/>
                    </a:lnTo>
                    <a:lnTo>
                      <a:pt x="446" y="197"/>
                    </a:lnTo>
                    <a:lnTo>
                      <a:pt x="438" y="192"/>
                    </a:lnTo>
                    <a:lnTo>
                      <a:pt x="417" y="186"/>
                    </a:lnTo>
                    <a:lnTo>
                      <a:pt x="392" y="183"/>
                    </a:lnTo>
                    <a:lnTo>
                      <a:pt x="387" y="167"/>
                    </a:lnTo>
                    <a:lnTo>
                      <a:pt x="372" y="156"/>
                    </a:lnTo>
                    <a:lnTo>
                      <a:pt x="372" y="143"/>
                    </a:lnTo>
                    <a:lnTo>
                      <a:pt x="341" y="113"/>
                    </a:lnTo>
                    <a:lnTo>
                      <a:pt x="342" y="90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accent4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>
                  <a:latin typeface="+mn-lt"/>
                  <a:cs typeface="+mn-cs"/>
                </a:endParaRPr>
              </a:p>
            </p:txBody>
          </p:sp>
          <p:sp>
            <p:nvSpPr>
              <p:cNvPr id="219" name="Freeform 20"/>
              <p:cNvSpPr>
                <a:spLocks noChangeAspect="1"/>
              </p:cNvSpPr>
              <p:nvPr/>
            </p:nvSpPr>
            <p:spPr bwMode="auto">
              <a:xfrm>
                <a:off x="2143125" y="3050342"/>
                <a:ext cx="1016000" cy="1086967"/>
              </a:xfrm>
              <a:custGeom>
                <a:avLst/>
                <a:gdLst>
                  <a:gd name="T0" fmla="*/ 2147483647 w 606"/>
                  <a:gd name="T1" fmla="*/ 0 h 681"/>
                  <a:gd name="T2" fmla="*/ 2147483647 w 606"/>
                  <a:gd name="T3" fmla="*/ 2147483647 h 681"/>
                  <a:gd name="T4" fmla="*/ 2147483647 w 606"/>
                  <a:gd name="T5" fmla="*/ 2147483647 h 681"/>
                  <a:gd name="T6" fmla="*/ 2147483647 w 606"/>
                  <a:gd name="T7" fmla="*/ 2147483647 h 681"/>
                  <a:gd name="T8" fmla="*/ 2147483647 w 606"/>
                  <a:gd name="T9" fmla="*/ 2147483647 h 681"/>
                  <a:gd name="T10" fmla="*/ 2147483647 w 606"/>
                  <a:gd name="T11" fmla="*/ 2147483647 h 681"/>
                  <a:gd name="T12" fmla="*/ 2147483647 w 606"/>
                  <a:gd name="T13" fmla="*/ 2147483647 h 681"/>
                  <a:gd name="T14" fmla="*/ 2147483647 w 606"/>
                  <a:gd name="T15" fmla="*/ 2147483647 h 681"/>
                  <a:gd name="T16" fmla="*/ 2147483647 w 606"/>
                  <a:gd name="T17" fmla="*/ 2147483647 h 681"/>
                  <a:gd name="T18" fmla="*/ 2147483647 w 606"/>
                  <a:gd name="T19" fmla="*/ 2147483647 h 681"/>
                  <a:gd name="T20" fmla="*/ 2147483647 w 606"/>
                  <a:gd name="T21" fmla="*/ 2147483647 h 681"/>
                  <a:gd name="T22" fmla="*/ 2147483647 w 606"/>
                  <a:gd name="T23" fmla="*/ 2147483647 h 681"/>
                  <a:gd name="T24" fmla="*/ 2147483647 w 606"/>
                  <a:gd name="T25" fmla="*/ 2147483647 h 681"/>
                  <a:gd name="T26" fmla="*/ 2147483647 w 606"/>
                  <a:gd name="T27" fmla="*/ 2147483647 h 681"/>
                  <a:gd name="T28" fmla="*/ 2147483647 w 606"/>
                  <a:gd name="T29" fmla="*/ 2147483647 h 681"/>
                  <a:gd name="T30" fmla="*/ 2147483647 w 606"/>
                  <a:gd name="T31" fmla="*/ 2147483647 h 681"/>
                  <a:gd name="T32" fmla="*/ 2147483647 w 606"/>
                  <a:gd name="T33" fmla="*/ 2147483647 h 681"/>
                  <a:gd name="T34" fmla="*/ 2147483647 w 606"/>
                  <a:gd name="T35" fmla="*/ 2147483647 h 681"/>
                  <a:gd name="T36" fmla="*/ 2147483647 w 606"/>
                  <a:gd name="T37" fmla="*/ 2147483647 h 681"/>
                  <a:gd name="T38" fmla="*/ 2147483647 w 606"/>
                  <a:gd name="T39" fmla="*/ 2147483647 h 681"/>
                  <a:gd name="T40" fmla="*/ 2147483647 w 606"/>
                  <a:gd name="T41" fmla="*/ 2147483647 h 681"/>
                  <a:gd name="T42" fmla="*/ 2147483647 w 606"/>
                  <a:gd name="T43" fmla="*/ 2147483647 h 681"/>
                  <a:gd name="T44" fmla="*/ 2147483647 w 606"/>
                  <a:gd name="T45" fmla="*/ 2147483647 h 681"/>
                  <a:gd name="T46" fmla="*/ 2147483647 w 606"/>
                  <a:gd name="T47" fmla="*/ 2147483647 h 681"/>
                  <a:gd name="T48" fmla="*/ 2147483647 w 606"/>
                  <a:gd name="T49" fmla="*/ 2147483647 h 681"/>
                  <a:gd name="T50" fmla="*/ 2147483647 w 606"/>
                  <a:gd name="T51" fmla="*/ 2147483647 h 681"/>
                  <a:gd name="T52" fmla="*/ 2147483647 w 606"/>
                  <a:gd name="T53" fmla="*/ 2147483647 h 681"/>
                  <a:gd name="T54" fmla="*/ 2147483647 w 606"/>
                  <a:gd name="T55" fmla="*/ 2147483647 h 681"/>
                  <a:gd name="T56" fmla="*/ 2147483647 w 606"/>
                  <a:gd name="T57" fmla="*/ 2147483647 h 681"/>
                  <a:gd name="T58" fmla="*/ 2147483647 w 606"/>
                  <a:gd name="T59" fmla="*/ 2147483647 h 681"/>
                  <a:gd name="T60" fmla="*/ 2147483647 w 606"/>
                  <a:gd name="T61" fmla="*/ 2147483647 h 681"/>
                  <a:gd name="T62" fmla="*/ 2147483647 w 606"/>
                  <a:gd name="T63" fmla="*/ 2147483647 h 681"/>
                  <a:gd name="T64" fmla="*/ 2147483647 w 606"/>
                  <a:gd name="T65" fmla="*/ 2147483647 h 681"/>
                  <a:gd name="T66" fmla="*/ 0 w 606"/>
                  <a:gd name="T67" fmla="*/ 2147483647 h 681"/>
                  <a:gd name="T68" fmla="*/ 2147483647 w 606"/>
                  <a:gd name="T69" fmla="*/ 2147483647 h 681"/>
                  <a:gd name="T70" fmla="*/ 2147483647 w 606"/>
                  <a:gd name="T71" fmla="*/ 2147483647 h 681"/>
                  <a:gd name="T72" fmla="*/ 2147483647 w 606"/>
                  <a:gd name="T73" fmla="*/ 2147483647 h 681"/>
                  <a:gd name="T74" fmla="*/ 2147483647 w 606"/>
                  <a:gd name="T75" fmla="*/ 2147483647 h 681"/>
                  <a:gd name="T76" fmla="*/ 2147483647 w 606"/>
                  <a:gd name="T77" fmla="*/ 2147483647 h 681"/>
                  <a:gd name="T78" fmla="*/ 2147483647 w 606"/>
                  <a:gd name="T79" fmla="*/ 2147483647 h 681"/>
                  <a:gd name="T80" fmla="*/ 2147483647 w 606"/>
                  <a:gd name="T81" fmla="*/ 2147483647 h 681"/>
                  <a:gd name="T82" fmla="*/ 2147483647 w 606"/>
                  <a:gd name="T83" fmla="*/ 2147483647 h 681"/>
                  <a:gd name="T84" fmla="*/ 2147483647 w 606"/>
                  <a:gd name="T85" fmla="*/ 2147483647 h 6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6"/>
                  <a:gd name="T130" fmla="*/ 0 h 681"/>
                  <a:gd name="T131" fmla="*/ 606 w 606"/>
                  <a:gd name="T132" fmla="*/ 681 h 68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6" h="681">
                    <a:moveTo>
                      <a:pt x="294" y="3"/>
                    </a:moveTo>
                    <a:lnTo>
                      <a:pt x="318" y="0"/>
                    </a:lnTo>
                    <a:lnTo>
                      <a:pt x="347" y="27"/>
                    </a:lnTo>
                    <a:lnTo>
                      <a:pt x="413" y="45"/>
                    </a:lnTo>
                    <a:lnTo>
                      <a:pt x="489" y="141"/>
                    </a:lnTo>
                    <a:lnTo>
                      <a:pt x="494" y="165"/>
                    </a:lnTo>
                    <a:lnTo>
                      <a:pt x="528" y="172"/>
                    </a:lnTo>
                    <a:lnTo>
                      <a:pt x="570" y="123"/>
                    </a:lnTo>
                    <a:lnTo>
                      <a:pt x="606" y="144"/>
                    </a:lnTo>
                    <a:lnTo>
                      <a:pt x="585" y="163"/>
                    </a:lnTo>
                    <a:lnTo>
                      <a:pt x="576" y="174"/>
                    </a:lnTo>
                    <a:lnTo>
                      <a:pt x="581" y="186"/>
                    </a:lnTo>
                    <a:lnTo>
                      <a:pt x="576" y="207"/>
                    </a:lnTo>
                    <a:lnTo>
                      <a:pt x="578" y="226"/>
                    </a:lnTo>
                    <a:lnTo>
                      <a:pt x="572" y="241"/>
                    </a:lnTo>
                    <a:lnTo>
                      <a:pt x="563" y="252"/>
                    </a:lnTo>
                    <a:lnTo>
                      <a:pt x="540" y="253"/>
                    </a:lnTo>
                    <a:lnTo>
                      <a:pt x="528" y="238"/>
                    </a:lnTo>
                    <a:lnTo>
                      <a:pt x="516" y="220"/>
                    </a:lnTo>
                    <a:lnTo>
                      <a:pt x="497" y="217"/>
                    </a:lnTo>
                    <a:lnTo>
                      <a:pt x="483" y="210"/>
                    </a:lnTo>
                    <a:lnTo>
                      <a:pt x="450" y="214"/>
                    </a:lnTo>
                    <a:lnTo>
                      <a:pt x="449" y="238"/>
                    </a:lnTo>
                    <a:lnTo>
                      <a:pt x="413" y="282"/>
                    </a:lnTo>
                    <a:lnTo>
                      <a:pt x="419" y="321"/>
                    </a:lnTo>
                    <a:lnTo>
                      <a:pt x="420" y="355"/>
                    </a:lnTo>
                    <a:lnTo>
                      <a:pt x="351" y="358"/>
                    </a:lnTo>
                    <a:lnTo>
                      <a:pt x="353" y="379"/>
                    </a:lnTo>
                    <a:lnTo>
                      <a:pt x="365" y="399"/>
                    </a:lnTo>
                    <a:lnTo>
                      <a:pt x="383" y="417"/>
                    </a:lnTo>
                    <a:lnTo>
                      <a:pt x="381" y="436"/>
                    </a:lnTo>
                    <a:lnTo>
                      <a:pt x="390" y="447"/>
                    </a:lnTo>
                    <a:lnTo>
                      <a:pt x="383" y="463"/>
                    </a:lnTo>
                    <a:lnTo>
                      <a:pt x="380" y="483"/>
                    </a:lnTo>
                    <a:lnTo>
                      <a:pt x="384" y="508"/>
                    </a:lnTo>
                    <a:lnTo>
                      <a:pt x="372" y="510"/>
                    </a:lnTo>
                    <a:lnTo>
                      <a:pt x="368" y="492"/>
                    </a:lnTo>
                    <a:lnTo>
                      <a:pt x="354" y="486"/>
                    </a:lnTo>
                    <a:lnTo>
                      <a:pt x="353" y="477"/>
                    </a:lnTo>
                    <a:lnTo>
                      <a:pt x="347" y="466"/>
                    </a:lnTo>
                    <a:lnTo>
                      <a:pt x="326" y="466"/>
                    </a:lnTo>
                    <a:lnTo>
                      <a:pt x="317" y="489"/>
                    </a:lnTo>
                    <a:lnTo>
                      <a:pt x="341" y="534"/>
                    </a:lnTo>
                    <a:lnTo>
                      <a:pt x="278" y="618"/>
                    </a:lnTo>
                    <a:lnTo>
                      <a:pt x="293" y="664"/>
                    </a:lnTo>
                    <a:lnTo>
                      <a:pt x="258" y="681"/>
                    </a:lnTo>
                    <a:lnTo>
                      <a:pt x="264" y="667"/>
                    </a:lnTo>
                    <a:lnTo>
                      <a:pt x="269" y="655"/>
                    </a:lnTo>
                    <a:lnTo>
                      <a:pt x="249" y="654"/>
                    </a:lnTo>
                    <a:lnTo>
                      <a:pt x="243" y="636"/>
                    </a:lnTo>
                    <a:lnTo>
                      <a:pt x="228" y="631"/>
                    </a:lnTo>
                    <a:lnTo>
                      <a:pt x="213" y="625"/>
                    </a:lnTo>
                    <a:lnTo>
                      <a:pt x="195" y="610"/>
                    </a:lnTo>
                    <a:lnTo>
                      <a:pt x="177" y="618"/>
                    </a:lnTo>
                    <a:lnTo>
                      <a:pt x="158" y="624"/>
                    </a:lnTo>
                    <a:lnTo>
                      <a:pt x="137" y="621"/>
                    </a:lnTo>
                    <a:lnTo>
                      <a:pt x="104" y="598"/>
                    </a:lnTo>
                    <a:lnTo>
                      <a:pt x="83" y="603"/>
                    </a:lnTo>
                    <a:lnTo>
                      <a:pt x="51" y="580"/>
                    </a:lnTo>
                    <a:lnTo>
                      <a:pt x="110" y="525"/>
                    </a:lnTo>
                    <a:lnTo>
                      <a:pt x="150" y="477"/>
                    </a:lnTo>
                    <a:lnTo>
                      <a:pt x="156" y="441"/>
                    </a:lnTo>
                    <a:lnTo>
                      <a:pt x="117" y="459"/>
                    </a:lnTo>
                    <a:lnTo>
                      <a:pt x="14" y="441"/>
                    </a:lnTo>
                    <a:lnTo>
                      <a:pt x="14" y="414"/>
                    </a:lnTo>
                    <a:lnTo>
                      <a:pt x="17" y="400"/>
                    </a:lnTo>
                    <a:lnTo>
                      <a:pt x="6" y="381"/>
                    </a:lnTo>
                    <a:lnTo>
                      <a:pt x="0" y="369"/>
                    </a:lnTo>
                    <a:lnTo>
                      <a:pt x="3" y="352"/>
                    </a:lnTo>
                    <a:lnTo>
                      <a:pt x="30" y="346"/>
                    </a:lnTo>
                    <a:lnTo>
                      <a:pt x="53" y="336"/>
                    </a:lnTo>
                    <a:lnTo>
                      <a:pt x="74" y="330"/>
                    </a:lnTo>
                    <a:lnTo>
                      <a:pt x="101" y="298"/>
                    </a:lnTo>
                    <a:lnTo>
                      <a:pt x="107" y="274"/>
                    </a:lnTo>
                    <a:lnTo>
                      <a:pt x="134" y="267"/>
                    </a:lnTo>
                    <a:lnTo>
                      <a:pt x="149" y="262"/>
                    </a:lnTo>
                    <a:lnTo>
                      <a:pt x="162" y="238"/>
                    </a:lnTo>
                    <a:lnTo>
                      <a:pt x="186" y="226"/>
                    </a:lnTo>
                    <a:lnTo>
                      <a:pt x="200" y="205"/>
                    </a:lnTo>
                    <a:lnTo>
                      <a:pt x="237" y="148"/>
                    </a:lnTo>
                    <a:lnTo>
                      <a:pt x="245" y="126"/>
                    </a:lnTo>
                    <a:lnTo>
                      <a:pt x="258" y="118"/>
                    </a:lnTo>
                    <a:lnTo>
                      <a:pt x="252" y="103"/>
                    </a:lnTo>
                    <a:lnTo>
                      <a:pt x="261" y="67"/>
                    </a:lnTo>
                    <a:lnTo>
                      <a:pt x="275" y="33"/>
                    </a:lnTo>
                    <a:lnTo>
                      <a:pt x="293" y="4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accent4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>
                  <a:latin typeface="+mn-lt"/>
                  <a:cs typeface="+mn-cs"/>
                </a:endParaRPr>
              </a:p>
            </p:txBody>
          </p:sp>
          <p:sp>
            <p:nvSpPr>
              <p:cNvPr id="220" name="Freeform 33"/>
              <p:cNvSpPr>
                <a:spLocks noChangeAspect="1"/>
              </p:cNvSpPr>
              <p:nvPr/>
            </p:nvSpPr>
            <p:spPr bwMode="auto">
              <a:xfrm>
                <a:off x="2962275" y="3310269"/>
                <a:ext cx="452438" cy="1009327"/>
              </a:xfrm>
              <a:custGeom>
                <a:avLst/>
                <a:gdLst>
                  <a:gd name="T0" fmla="*/ 2147483647 w 271"/>
                  <a:gd name="T1" fmla="*/ 2147483647 h 633"/>
                  <a:gd name="T2" fmla="*/ 0 w 271"/>
                  <a:gd name="T3" fmla="*/ 2147483647 h 633"/>
                  <a:gd name="T4" fmla="*/ 2147483647 w 271"/>
                  <a:gd name="T5" fmla="*/ 2147483647 h 633"/>
                  <a:gd name="T6" fmla="*/ 2147483647 w 271"/>
                  <a:gd name="T7" fmla="*/ 2147483647 h 633"/>
                  <a:gd name="T8" fmla="*/ 2147483647 w 271"/>
                  <a:gd name="T9" fmla="*/ 2147483647 h 633"/>
                  <a:gd name="T10" fmla="*/ 2147483647 w 271"/>
                  <a:gd name="T11" fmla="*/ 2147483647 h 633"/>
                  <a:gd name="T12" fmla="*/ 2147483647 w 271"/>
                  <a:gd name="T13" fmla="*/ 2147483647 h 633"/>
                  <a:gd name="T14" fmla="*/ 2147483647 w 271"/>
                  <a:gd name="T15" fmla="*/ 2147483647 h 633"/>
                  <a:gd name="T16" fmla="*/ 2147483647 w 271"/>
                  <a:gd name="T17" fmla="*/ 2147483647 h 633"/>
                  <a:gd name="T18" fmla="*/ 2147483647 w 271"/>
                  <a:gd name="T19" fmla="*/ 2147483647 h 633"/>
                  <a:gd name="T20" fmla="*/ 2147483647 w 271"/>
                  <a:gd name="T21" fmla="*/ 2147483647 h 633"/>
                  <a:gd name="T22" fmla="*/ 2147483647 w 271"/>
                  <a:gd name="T23" fmla="*/ 2147483647 h 633"/>
                  <a:gd name="T24" fmla="*/ 2147483647 w 271"/>
                  <a:gd name="T25" fmla="*/ 2147483647 h 633"/>
                  <a:gd name="T26" fmla="*/ 2147483647 w 271"/>
                  <a:gd name="T27" fmla="*/ 2147483647 h 633"/>
                  <a:gd name="T28" fmla="*/ 2147483647 w 271"/>
                  <a:gd name="T29" fmla="*/ 2147483647 h 633"/>
                  <a:gd name="T30" fmla="*/ 2147483647 w 271"/>
                  <a:gd name="T31" fmla="*/ 2147483647 h 633"/>
                  <a:gd name="T32" fmla="*/ 2147483647 w 271"/>
                  <a:gd name="T33" fmla="*/ 2147483647 h 633"/>
                  <a:gd name="T34" fmla="*/ 2147483647 w 271"/>
                  <a:gd name="T35" fmla="*/ 2147483647 h 633"/>
                  <a:gd name="T36" fmla="*/ 2147483647 w 271"/>
                  <a:gd name="T37" fmla="*/ 2147483647 h 633"/>
                  <a:gd name="T38" fmla="*/ 2147483647 w 271"/>
                  <a:gd name="T39" fmla="*/ 2147483647 h 633"/>
                  <a:gd name="T40" fmla="*/ 2147483647 w 271"/>
                  <a:gd name="T41" fmla="*/ 2147483647 h 633"/>
                  <a:gd name="T42" fmla="*/ 2147483647 w 271"/>
                  <a:gd name="T43" fmla="*/ 2147483647 h 633"/>
                  <a:gd name="T44" fmla="*/ 2147483647 w 271"/>
                  <a:gd name="T45" fmla="*/ 2147483647 h 633"/>
                  <a:gd name="T46" fmla="*/ 2147483647 w 271"/>
                  <a:gd name="T47" fmla="*/ 2147483647 h 633"/>
                  <a:gd name="T48" fmla="*/ 2147483647 w 271"/>
                  <a:gd name="T49" fmla="*/ 2147483647 h 633"/>
                  <a:gd name="T50" fmla="*/ 2147483647 w 271"/>
                  <a:gd name="T51" fmla="*/ 2147483647 h 633"/>
                  <a:gd name="T52" fmla="*/ 2147483647 w 271"/>
                  <a:gd name="T53" fmla="*/ 2147483647 h 633"/>
                  <a:gd name="T54" fmla="*/ 2147483647 w 271"/>
                  <a:gd name="T55" fmla="*/ 2147483647 h 633"/>
                  <a:gd name="T56" fmla="*/ 2147483647 w 271"/>
                  <a:gd name="T57" fmla="*/ 2147483647 h 633"/>
                  <a:gd name="T58" fmla="*/ 2147483647 w 271"/>
                  <a:gd name="T59" fmla="*/ 2147483647 h 633"/>
                  <a:gd name="T60" fmla="*/ 2147483647 w 271"/>
                  <a:gd name="T61" fmla="*/ 2147483647 h 633"/>
                  <a:gd name="T62" fmla="*/ 2147483647 w 271"/>
                  <a:gd name="T63" fmla="*/ 2147483647 h 633"/>
                  <a:gd name="T64" fmla="*/ 2147483647 w 271"/>
                  <a:gd name="T65" fmla="*/ 2147483647 h 633"/>
                  <a:gd name="T66" fmla="*/ 2147483647 w 271"/>
                  <a:gd name="T67" fmla="*/ 2147483647 h 633"/>
                  <a:gd name="T68" fmla="*/ 2147483647 w 271"/>
                  <a:gd name="T69" fmla="*/ 2147483647 h 633"/>
                  <a:gd name="T70" fmla="*/ 2147483647 w 271"/>
                  <a:gd name="T71" fmla="*/ 2147483647 h 633"/>
                  <a:gd name="T72" fmla="*/ 2147483647 w 271"/>
                  <a:gd name="T73" fmla="*/ 2147483647 h 6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1"/>
                  <a:gd name="T112" fmla="*/ 0 h 633"/>
                  <a:gd name="T113" fmla="*/ 271 w 271"/>
                  <a:gd name="T114" fmla="*/ 633 h 6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1" h="633">
                    <a:moveTo>
                      <a:pt x="87" y="558"/>
                    </a:moveTo>
                    <a:lnTo>
                      <a:pt x="18" y="508"/>
                    </a:lnTo>
                    <a:lnTo>
                      <a:pt x="10" y="483"/>
                    </a:lnTo>
                    <a:lnTo>
                      <a:pt x="0" y="432"/>
                    </a:lnTo>
                    <a:lnTo>
                      <a:pt x="4" y="384"/>
                    </a:lnTo>
                    <a:lnTo>
                      <a:pt x="66" y="367"/>
                    </a:lnTo>
                    <a:lnTo>
                      <a:pt x="87" y="370"/>
                    </a:lnTo>
                    <a:lnTo>
                      <a:pt x="102" y="372"/>
                    </a:lnTo>
                    <a:lnTo>
                      <a:pt x="105" y="366"/>
                    </a:lnTo>
                    <a:lnTo>
                      <a:pt x="109" y="351"/>
                    </a:lnTo>
                    <a:lnTo>
                      <a:pt x="112" y="334"/>
                    </a:lnTo>
                    <a:lnTo>
                      <a:pt x="106" y="319"/>
                    </a:lnTo>
                    <a:lnTo>
                      <a:pt x="108" y="307"/>
                    </a:lnTo>
                    <a:lnTo>
                      <a:pt x="115" y="291"/>
                    </a:lnTo>
                    <a:lnTo>
                      <a:pt x="120" y="271"/>
                    </a:lnTo>
                    <a:lnTo>
                      <a:pt x="115" y="253"/>
                    </a:lnTo>
                    <a:lnTo>
                      <a:pt x="102" y="250"/>
                    </a:lnTo>
                    <a:lnTo>
                      <a:pt x="102" y="223"/>
                    </a:lnTo>
                    <a:lnTo>
                      <a:pt x="79" y="202"/>
                    </a:lnTo>
                    <a:lnTo>
                      <a:pt x="73" y="190"/>
                    </a:lnTo>
                    <a:lnTo>
                      <a:pt x="102" y="156"/>
                    </a:lnTo>
                    <a:lnTo>
                      <a:pt x="72" y="141"/>
                    </a:lnTo>
                    <a:lnTo>
                      <a:pt x="61" y="141"/>
                    </a:lnTo>
                    <a:lnTo>
                      <a:pt x="45" y="141"/>
                    </a:lnTo>
                    <a:lnTo>
                      <a:pt x="48" y="130"/>
                    </a:lnTo>
                    <a:lnTo>
                      <a:pt x="57" y="111"/>
                    </a:lnTo>
                    <a:lnTo>
                      <a:pt x="55" y="90"/>
                    </a:lnTo>
                    <a:lnTo>
                      <a:pt x="72" y="90"/>
                    </a:lnTo>
                    <a:lnTo>
                      <a:pt x="90" y="70"/>
                    </a:lnTo>
                    <a:lnTo>
                      <a:pt x="88" y="43"/>
                    </a:lnTo>
                    <a:lnTo>
                      <a:pt x="94" y="22"/>
                    </a:lnTo>
                    <a:lnTo>
                      <a:pt x="88" y="9"/>
                    </a:lnTo>
                    <a:lnTo>
                      <a:pt x="94" y="0"/>
                    </a:lnTo>
                    <a:lnTo>
                      <a:pt x="159" y="24"/>
                    </a:lnTo>
                    <a:lnTo>
                      <a:pt x="145" y="91"/>
                    </a:lnTo>
                    <a:lnTo>
                      <a:pt x="147" y="124"/>
                    </a:lnTo>
                    <a:lnTo>
                      <a:pt x="175" y="129"/>
                    </a:lnTo>
                    <a:lnTo>
                      <a:pt x="181" y="160"/>
                    </a:lnTo>
                    <a:lnTo>
                      <a:pt x="207" y="165"/>
                    </a:lnTo>
                    <a:lnTo>
                      <a:pt x="238" y="180"/>
                    </a:lnTo>
                    <a:lnTo>
                      <a:pt x="240" y="202"/>
                    </a:lnTo>
                    <a:lnTo>
                      <a:pt x="267" y="214"/>
                    </a:lnTo>
                    <a:lnTo>
                      <a:pt x="261" y="231"/>
                    </a:lnTo>
                    <a:lnTo>
                      <a:pt x="250" y="255"/>
                    </a:lnTo>
                    <a:lnTo>
                      <a:pt x="249" y="270"/>
                    </a:lnTo>
                    <a:lnTo>
                      <a:pt x="267" y="283"/>
                    </a:lnTo>
                    <a:lnTo>
                      <a:pt x="267" y="301"/>
                    </a:lnTo>
                    <a:lnTo>
                      <a:pt x="271" y="307"/>
                    </a:lnTo>
                    <a:lnTo>
                      <a:pt x="267" y="315"/>
                    </a:lnTo>
                    <a:lnTo>
                      <a:pt x="264" y="334"/>
                    </a:lnTo>
                    <a:lnTo>
                      <a:pt x="246" y="340"/>
                    </a:lnTo>
                    <a:lnTo>
                      <a:pt x="199" y="348"/>
                    </a:lnTo>
                    <a:lnTo>
                      <a:pt x="169" y="337"/>
                    </a:lnTo>
                    <a:lnTo>
                      <a:pt x="162" y="355"/>
                    </a:lnTo>
                    <a:lnTo>
                      <a:pt x="156" y="360"/>
                    </a:lnTo>
                    <a:lnTo>
                      <a:pt x="144" y="364"/>
                    </a:lnTo>
                    <a:lnTo>
                      <a:pt x="139" y="373"/>
                    </a:lnTo>
                    <a:lnTo>
                      <a:pt x="136" y="385"/>
                    </a:lnTo>
                    <a:lnTo>
                      <a:pt x="162" y="412"/>
                    </a:lnTo>
                    <a:lnTo>
                      <a:pt x="160" y="438"/>
                    </a:lnTo>
                    <a:lnTo>
                      <a:pt x="180" y="453"/>
                    </a:lnTo>
                    <a:lnTo>
                      <a:pt x="195" y="456"/>
                    </a:lnTo>
                    <a:lnTo>
                      <a:pt x="195" y="472"/>
                    </a:lnTo>
                    <a:lnTo>
                      <a:pt x="196" y="483"/>
                    </a:lnTo>
                    <a:lnTo>
                      <a:pt x="205" y="487"/>
                    </a:lnTo>
                    <a:lnTo>
                      <a:pt x="205" y="496"/>
                    </a:lnTo>
                    <a:lnTo>
                      <a:pt x="207" y="507"/>
                    </a:lnTo>
                    <a:lnTo>
                      <a:pt x="229" y="528"/>
                    </a:lnTo>
                    <a:lnTo>
                      <a:pt x="229" y="538"/>
                    </a:lnTo>
                    <a:lnTo>
                      <a:pt x="238" y="543"/>
                    </a:lnTo>
                    <a:lnTo>
                      <a:pt x="241" y="556"/>
                    </a:lnTo>
                    <a:lnTo>
                      <a:pt x="163" y="561"/>
                    </a:lnTo>
                    <a:lnTo>
                      <a:pt x="165" y="633"/>
                    </a:lnTo>
                    <a:lnTo>
                      <a:pt x="130" y="633"/>
                    </a:lnTo>
                    <a:lnTo>
                      <a:pt x="87" y="558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accent4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>
                  <a:latin typeface="+mn-lt"/>
                  <a:cs typeface="+mn-cs"/>
                </a:endParaRPr>
              </a:p>
            </p:txBody>
          </p:sp>
          <p:sp>
            <p:nvSpPr>
              <p:cNvPr id="221" name="Freeform 34"/>
              <p:cNvSpPr>
                <a:spLocks noChangeAspect="1"/>
              </p:cNvSpPr>
              <p:nvPr/>
            </p:nvSpPr>
            <p:spPr bwMode="auto">
              <a:xfrm>
                <a:off x="2579688" y="3384534"/>
                <a:ext cx="582612" cy="773030"/>
              </a:xfrm>
              <a:custGeom>
                <a:avLst/>
                <a:gdLst>
                  <a:gd name="T0" fmla="*/ 2147483647 w 348"/>
                  <a:gd name="T1" fmla="*/ 2147483647 h 484"/>
                  <a:gd name="T2" fmla="*/ 2147483647 w 348"/>
                  <a:gd name="T3" fmla="*/ 2147483647 h 484"/>
                  <a:gd name="T4" fmla="*/ 2147483647 w 348"/>
                  <a:gd name="T5" fmla="*/ 2147483647 h 484"/>
                  <a:gd name="T6" fmla="*/ 2147483647 w 348"/>
                  <a:gd name="T7" fmla="*/ 2147483647 h 484"/>
                  <a:gd name="T8" fmla="*/ 2147483647 w 348"/>
                  <a:gd name="T9" fmla="*/ 2147483647 h 484"/>
                  <a:gd name="T10" fmla="*/ 2147483647 w 348"/>
                  <a:gd name="T11" fmla="*/ 2147483647 h 484"/>
                  <a:gd name="T12" fmla="*/ 2147483647 w 348"/>
                  <a:gd name="T13" fmla="*/ 2147483647 h 484"/>
                  <a:gd name="T14" fmla="*/ 0 w 348"/>
                  <a:gd name="T15" fmla="*/ 2147483647 h 484"/>
                  <a:gd name="T16" fmla="*/ 2147483647 w 348"/>
                  <a:gd name="T17" fmla="*/ 2147483647 h 484"/>
                  <a:gd name="T18" fmla="*/ 2147483647 w 348"/>
                  <a:gd name="T19" fmla="*/ 2147483647 h 484"/>
                  <a:gd name="T20" fmla="*/ 2147483647 w 348"/>
                  <a:gd name="T21" fmla="*/ 2147483647 h 484"/>
                  <a:gd name="T22" fmla="*/ 2147483647 w 348"/>
                  <a:gd name="T23" fmla="*/ 2147483647 h 484"/>
                  <a:gd name="T24" fmla="*/ 2147483647 w 348"/>
                  <a:gd name="T25" fmla="*/ 2147483647 h 484"/>
                  <a:gd name="T26" fmla="*/ 2147483647 w 348"/>
                  <a:gd name="T27" fmla="*/ 2147483647 h 484"/>
                  <a:gd name="T28" fmla="*/ 2147483647 w 348"/>
                  <a:gd name="T29" fmla="*/ 2147483647 h 484"/>
                  <a:gd name="T30" fmla="*/ 2147483647 w 348"/>
                  <a:gd name="T31" fmla="*/ 2147483647 h 484"/>
                  <a:gd name="T32" fmla="*/ 2147483647 w 348"/>
                  <a:gd name="T33" fmla="*/ 2147483647 h 484"/>
                  <a:gd name="T34" fmla="*/ 2147483647 w 348"/>
                  <a:gd name="T35" fmla="*/ 2147483647 h 484"/>
                  <a:gd name="T36" fmla="*/ 2147483647 w 348"/>
                  <a:gd name="T37" fmla="*/ 2147483647 h 484"/>
                  <a:gd name="T38" fmla="*/ 2147483647 w 348"/>
                  <a:gd name="T39" fmla="*/ 2147483647 h 484"/>
                  <a:gd name="T40" fmla="*/ 2147483647 w 348"/>
                  <a:gd name="T41" fmla="*/ 2147483647 h 484"/>
                  <a:gd name="T42" fmla="*/ 2147483647 w 348"/>
                  <a:gd name="T43" fmla="*/ 2147483647 h 484"/>
                  <a:gd name="T44" fmla="*/ 2147483647 w 348"/>
                  <a:gd name="T45" fmla="*/ 2147483647 h 484"/>
                  <a:gd name="T46" fmla="*/ 2147483647 w 348"/>
                  <a:gd name="T47" fmla="*/ 2147483647 h 484"/>
                  <a:gd name="T48" fmla="*/ 2147483647 w 348"/>
                  <a:gd name="T49" fmla="*/ 2147483647 h 484"/>
                  <a:gd name="T50" fmla="*/ 2147483647 w 348"/>
                  <a:gd name="T51" fmla="*/ 2147483647 h 484"/>
                  <a:gd name="T52" fmla="*/ 2147483647 w 348"/>
                  <a:gd name="T53" fmla="*/ 2147483647 h 484"/>
                  <a:gd name="T54" fmla="*/ 2147483647 w 348"/>
                  <a:gd name="T55" fmla="*/ 2147483647 h 484"/>
                  <a:gd name="T56" fmla="*/ 2147483647 w 348"/>
                  <a:gd name="T57" fmla="*/ 2147483647 h 484"/>
                  <a:gd name="T58" fmla="*/ 2147483647 w 348"/>
                  <a:gd name="T59" fmla="*/ 2147483647 h 484"/>
                  <a:gd name="T60" fmla="*/ 2147483647 w 348"/>
                  <a:gd name="T61" fmla="*/ 0 h 484"/>
                  <a:gd name="T62" fmla="*/ 2147483647 w 348"/>
                  <a:gd name="T63" fmla="*/ 2147483647 h 484"/>
                  <a:gd name="T64" fmla="*/ 2147483647 w 348"/>
                  <a:gd name="T65" fmla="*/ 2147483647 h 484"/>
                  <a:gd name="T66" fmla="*/ 2147483647 w 348"/>
                  <a:gd name="T67" fmla="*/ 2147483647 h 484"/>
                  <a:gd name="T68" fmla="*/ 2147483647 w 348"/>
                  <a:gd name="T69" fmla="*/ 2147483647 h 484"/>
                  <a:gd name="T70" fmla="*/ 2147483647 w 348"/>
                  <a:gd name="T71" fmla="*/ 2147483647 h 484"/>
                  <a:gd name="T72" fmla="*/ 2147483647 w 348"/>
                  <a:gd name="T73" fmla="*/ 2147483647 h 484"/>
                  <a:gd name="T74" fmla="*/ 2147483647 w 348"/>
                  <a:gd name="T75" fmla="*/ 2147483647 h 484"/>
                  <a:gd name="T76" fmla="*/ 2147483647 w 348"/>
                  <a:gd name="T77" fmla="*/ 2147483647 h 484"/>
                  <a:gd name="T78" fmla="*/ 2147483647 w 348"/>
                  <a:gd name="T79" fmla="*/ 2147483647 h 484"/>
                  <a:gd name="T80" fmla="*/ 2147483647 w 348"/>
                  <a:gd name="T81" fmla="*/ 2147483647 h 484"/>
                  <a:gd name="T82" fmla="*/ 2147483647 w 348"/>
                  <a:gd name="T83" fmla="*/ 2147483647 h 484"/>
                  <a:gd name="T84" fmla="*/ 2147483647 w 348"/>
                  <a:gd name="T85" fmla="*/ 2147483647 h 484"/>
                  <a:gd name="T86" fmla="*/ 2147483647 w 348"/>
                  <a:gd name="T87" fmla="*/ 2147483647 h 484"/>
                  <a:gd name="T88" fmla="*/ 2147483647 w 348"/>
                  <a:gd name="T89" fmla="*/ 2147483647 h 484"/>
                  <a:gd name="T90" fmla="*/ 2147483647 w 348"/>
                  <a:gd name="T91" fmla="*/ 2147483647 h 484"/>
                  <a:gd name="T92" fmla="*/ 2147483647 w 348"/>
                  <a:gd name="T93" fmla="*/ 2147483647 h 484"/>
                  <a:gd name="T94" fmla="*/ 2147483647 w 348"/>
                  <a:gd name="T95" fmla="*/ 2147483647 h 484"/>
                  <a:gd name="T96" fmla="*/ 2147483647 w 348"/>
                  <a:gd name="T97" fmla="*/ 2147483647 h 484"/>
                  <a:gd name="T98" fmla="*/ 2147483647 w 348"/>
                  <a:gd name="T99" fmla="*/ 2147483647 h 484"/>
                  <a:gd name="T100" fmla="*/ 2147483647 w 348"/>
                  <a:gd name="T101" fmla="*/ 2147483647 h 484"/>
                  <a:gd name="T102" fmla="*/ 2147483647 w 348"/>
                  <a:gd name="T103" fmla="*/ 2147483647 h 484"/>
                  <a:gd name="T104" fmla="*/ 2147483647 w 348"/>
                  <a:gd name="T105" fmla="*/ 2147483647 h 484"/>
                  <a:gd name="T106" fmla="*/ 2147483647 w 348"/>
                  <a:gd name="T107" fmla="*/ 2147483647 h 484"/>
                  <a:gd name="T108" fmla="*/ 2147483647 w 348"/>
                  <a:gd name="T109" fmla="*/ 2147483647 h 484"/>
                  <a:gd name="T110" fmla="*/ 2147483647 w 348"/>
                  <a:gd name="T111" fmla="*/ 2147483647 h 484"/>
                  <a:gd name="T112" fmla="*/ 2147483647 w 348"/>
                  <a:gd name="T113" fmla="*/ 2147483647 h 484"/>
                  <a:gd name="T114" fmla="*/ 2147483647 w 348"/>
                  <a:gd name="T115" fmla="*/ 2147483647 h 484"/>
                  <a:gd name="T116" fmla="*/ 2147483647 w 348"/>
                  <a:gd name="T117" fmla="*/ 2147483647 h 484"/>
                  <a:gd name="T118" fmla="*/ 2147483647 w 348"/>
                  <a:gd name="T119" fmla="*/ 2147483647 h 484"/>
                  <a:gd name="T120" fmla="*/ 2147483647 w 348"/>
                  <a:gd name="T121" fmla="*/ 2147483647 h 4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484"/>
                  <a:gd name="T185" fmla="*/ 348 w 348"/>
                  <a:gd name="T186" fmla="*/ 484 h 4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484">
                    <a:moveTo>
                      <a:pt x="159" y="448"/>
                    </a:moveTo>
                    <a:lnTo>
                      <a:pt x="141" y="438"/>
                    </a:lnTo>
                    <a:lnTo>
                      <a:pt x="130" y="433"/>
                    </a:lnTo>
                    <a:lnTo>
                      <a:pt x="115" y="463"/>
                    </a:lnTo>
                    <a:lnTo>
                      <a:pt x="96" y="468"/>
                    </a:lnTo>
                    <a:lnTo>
                      <a:pt x="82" y="472"/>
                    </a:lnTo>
                    <a:lnTo>
                      <a:pt x="78" y="484"/>
                    </a:lnTo>
                    <a:lnTo>
                      <a:pt x="0" y="471"/>
                    </a:lnTo>
                    <a:lnTo>
                      <a:pt x="31" y="453"/>
                    </a:lnTo>
                    <a:lnTo>
                      <a:pt x="16" y="408"/>
                    </a:lnTo>
                    <a:lnTo>
                      <a:pt x="82" y="328"/>
                    </a:lnTo>
                    <a:lnTo>
                      <a:pt x="57" y="277"/>
                    </a:lnTo>
                    <a:lnTo>
                      <a:pt x="64" y="259"/>
                    </a:lnTo>
                    <a:lnTo>
                      <a:pt x="87" y="255"/>
                    </a:lnTo>
                    <a:lnTo>
                      <a:pt x="94" y="276"/>
                    </a:lnTo>
                    <a:lnTo>
                      <a:pt x="108" y="282"/>
                    </a:lnTo>
                    <a:lnTo>
                      <a:pt x="112" y="300"/>
                    </a:lnTo>
                    <a:lnTo>
                      <a:pt x="124" y="298"/>
                    </a:lnTo>
                    <a:lnTo>
                      <a:pt x="120" y="273"/>
                    </a:lnTo>
                    <a:lnTo>
                      <a:pt x="124" y="249"/>
                    </a:lnTo>
                    <a:lnTo>
                      <a:pt x="130" y="241"/>
                    </a:lnTo>
                    <a:lnTo>
                      <a:pt x="121" y="225"/>
                    </a:lnTo>
                    <a:lnTo>
                      <a:pt x="124" y="208"/>
                    </a:lnTo>
                    <a:lnTo>
                      <a:pt x="108" y="195"/>
                    </a:lnTo>
                    <a:lnTo>
                      <a:pt x="90" y="168"/>
                    </a:lnTo>
                    <a:lnTo>
                      <a:pt x="90" y="151"/>
                    </a:lnTo>
                    <a:lnTo>
                      <a:pt x="159" y="145"/>
                    </a:lnTo>
                    <a:lnTo>
                      <a:pt x="153" y="75"/>
                    </a:lnTo>
                    <a:lnTo>
                      <a:pt x="190" y="25"/>
                    </a:lnTo>
                    <a:lnTo>
                      <a:pt x="190" y="4"/>
                    </a:lnTo>
                    <a:lnTo>
                      <a:pt x="222" y="0"/>
                    </a:lnTo>
                    <a:lnTo>
                      <a:pt x="237" y="7"/>
                    </a:lnTo>
                    <a:lnTo>
                      <a:pt x="255" y="13"/>
                    </a:lnTo>
                    <a:lnTo>
                      <a:pt x="280" y="45"/>
                    </a:lnTo>
                    <a:lnTo>
                      <a:pt x="283" y="64"/>
                    </a:lnTo>
                    <a:lnTo>
                      <a:pt x="273" y="93"/>
                    </a:lnTo>
                    <a:lnTo>
                      <a:pt x="300" y="93"/>
                    </a:lnTo>
                    <a:lnTo>
                      <a:pt x="328" y="111"/>
                    </a:lnTo>
                    <a:lnTo>
                      <a:pt x="300" y="139"/>
                    </a:lnTo>
                    <a:lnTo>
                      <a:pt x="307" y="156"/>
                    </a:lnTo>
                    <a:lnTo>
                      <a:pt x="331" y="178"/>
                    </a:lnTo>
                    <a:lnTo>
                      <a:pt x="328" y="199"/>
                    </a:lnTo>
                    <a:lnTo>
                      <a:pt x="345" y="207"/>
                    </a:lnTo>
                    <a:lnTo>
                      <a:pt x="348" y="222"/>
                    </a:lnTo>
                    <a:lnTo>
                      <a:pt x="343" y="250"/>
                    </a:lnTo>
                    <a:lnTo>
                      <a:pt x="336" y="258"/>
                    </a:lnTo>
                    <a:lnTo>
                      <a:pt x="331" y="271"/>
                    </a:lnTo>
                    <a:lnTo>
                      <a:pt x="340" y="283"/>
                    </a:lnTo>
                    <a:lnTo>
                      <a:pt x="337" y="306"/>
                    </a:lnTo>
                    <a:lnTo>
                      <a:pt x="327" y="325"/>
                    </a:lnTo>
                    <a:lnTo>
                      <a:pt x="292" y="319"/>
                    </a:lnTo>
                    <a:lnTo>
                      <a:pt x="231" y="334"/>
                    </a:lnTo>
                    <a:lnTo>
                      <a:pt x="231" y="385"/>
                    </a:lnTo>
                    <a:lnTo>
                      <a:pt x="237" y="442"/>
                    </a:lnTo>
                    <a:lnTo>
                      <a:pt x="216" y="435"/>
                    </a:lnTo>
                    <a:lnTo>
                      <a:pt x="199" y="420"/>
                    </a:lnTo>
                    <a:lnTo>
                      <a:pt x="162" y="399"/>
                    </a:lnTo>
                    <a:lnTo>
                      <a:pt x="156" y="408"/>
                    </a:lnTo>
                    <a:lnTo>
                      <a:pt x="181" y="427"/>
                    </a:lnTo>
                    <a:lnTo>
                      <a:pt x="169" y="444"/>
                    </a:lnTo>
                    <a:lnTo>
                      <a:pt x="159" y="447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accent4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>
                  <a:latin typeface="+mn-lt"/>
                  <a:cs typeface="+mn-cs"/>
                </a:endParaRPr>
              </a:p>
            </p:txBody>
          </p:sp>
          <p:sp>
            <p:nvSpPr>
              <p:cNvPr id="5166" name="Rectangle 85"/>
              <p:cNvSpPr>
                <a:spLocks noChangeAspect="1" noChangeArrowheads="1"/>
              </p:cNvSpPr>
              <p:nvPr/>
            </p:nvSpPr>
            <p:spPr bwMode="auto">
              <a:xfrm flipH="1">
                <a:off x="2862263" y="4430713"/>
                <a:ext cx="555625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AMACUZAC</a:t>
                </a:r>
              </a:p>
            </p:txBody>
          </p:sp>
          <p:sp>
            <p:nvSpPr>
              <p:cNvPr id="5167" name="Rectangle 82"/>
              <p:cNvSpPr>
                <a:spLocks noChangeAspect="1" noChangeArrowheads="1"/>
              </p:cNvSpPr>
              <p:nvPr/>
            </p:nvSpPr>
            <p:spPr bwMode="auto">
              <a:xfrm flipH="1">
                <a:off x="2320925" y="3422650"/>
                <a:ext cx="531813" cy="25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COATLAN DEL RIO</a:t>
                </a:r>
              </a:p>
            </p:txBody>
          </p:sp>
          <p:sp>
            <p:nvSpPr>
              <p:cNvPr id="5168" name="Rectangle 83"/>
              <p:cNvSpPr>
                <a:spLocks noChangeAspect="1" noChangeArrowheads="1"/>
              </p:cNvSpPr>
              <p:nvPr/>
            </p:nvSpPr>
            <p:spPr bwMode="auto">
              <a:xfrm flipH="1">
                <a:off x="2728913" y="3717925"/>
                <a:ext cx="554037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>
                    <a:latin typeface="Calibri" pitchFamily="34" charset="0"/>
                  </a:rPr>
                  <a:t>TETECALA</a:t>
                </a:r>
              </a:p>
            </p:txBody>
          </p:sp>
          <p:sp>
            <p:nvSpPr>
              <p:cNvPr id="5169" name="Rectangle 84"/>
              <p:cNvSpPr>
                <a:spLocks noChangeAspect="1" noChangeArrowheads="1"/>
              </p:cNvSpPr>
              <p:nvPr/>
            </p:nvSpPr>
            <p:spPr bwMode="auto">
              <a:xfrm flipH="1">
                <a:off x="3070225" y="3624263"/>
                <a:ext cx="50323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>
                    <a:latin typeface="Calibri" pitchFamily="34" charset="0"/>
                  </a:rPr>
                  <a:t>MAZATEPEC</a:t>
                </a:r>
              </a:p>
            </p:txBody>
          </p:sp>
          <p:sp>
            <p:nvSpPr>
              <p:cNvPr id="5170" name="Rectangle 97"/>
              <p:cNvSpPr>
                <a:spLocks noChangeAspect="1" noChangeArrowheads="1"/>
              </p:cNvSpPr>
              <p:nvPr/>
            </p:nvSpPr>
            <p:spPr bwMode="auto">
              <a:xfrm flipH="1">
                <a:off x="2859088" y="2862263"/>
                <a:ext cx="6350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_tradnl" sz="600" b="1">
                    <a:latin typeface="Calibri" pitchFamily="34" charset="0"/>
                  </a:rPr>
                  <a:t>MIACATLAN</a:t>
                </a:r>
                <a:endParaRPr lang="es-ES" sz="600" b="1">
                  <a:latin typeface="Calibri" pitchFamily="34" charset="0"/>
                </a:endParaRPr>
              </a:p>
            </p:txBody>
          </p:sp>
          <p:sp>
            <p:nvSpPr>
              <p:cNvPr id="227" name="Freeform 36"/>
              <p:cNvSpPr>
                <a:spLocks noChangeAspect="1"/>
              </p:cNvSpPr>
              <p:nvPr/>
            </p:nvSpPr>
            <p:spPr bwMode="auto">
              <a:xfrm>
                <a:off x="3071813" y="3526313"/>
                <a:ext cx="1371600" cy="1971394"/>
              </a:xfrm>
              <a:custGeom>
                <a:avLst/>
                <a:gdLst>
                  <a:gd name="T0" fmla="*/ 2147483647 w 818"/>
                  <a:gd name="T1" fmla="*/ 2147483647 h 1236"/>
                  <a:gd name="T2" fmla="*/ 2147483647 w 818"/>
                  <a:gd name="T3" fmla="*/ 2147483647 h 1236"/>
                  <a:gd name="T4" fmla="*/ 2147483647 w 818"/>
                  <a:gd name="T5" fmla="*/ 2147483647 h 1236"/>
                  <a:gd name="T6" fmla="*/ 2147483647 w 818"/>
                  <a:gd name="T7" fmla="*/ 2147483647 h 1236"/>
                  <a:gd name="T8" fmla="*/ 2147483647 w 818"/>
                  <a:gd name="T9" fmla="*/ 2147483647 h 1236"/>
                  <a:gd name="T10" fmla="*/ 2147483647 w 818"/>
                  <a:gd name="T11" fmla="*/ 2147483647 h 1236"/>
                  <a:gd name="T12" fmla="*/ 2147483647 w 818"/>
                  <a:gd name="T13" fmla="*/ 0 h 1236"/>
                  <a:gd name="T14" fmla="*/ 2147483647 w 818"/>
                  <a:gd name="T15" fmla="*/ 2147483647 h 1236"/>
                  <a:gd name="T16" fmla="*/ 2147483647 w 818"/>
                  <a:gd name="T17" fmla="*/ 2147483647 h 1236"/>
                  <a:gd name="T18" fmla="*/ 2147483647 w 818"/>
                  <a:gd name="T19" fmla="*/ 2147483647 h 1236"/>
                  <a:gd name="T20" fmla="*/ 2147483647 w 818"/>
                  <a:gd name="T21" fmla="*/ 2147483647 h 1236"/>
                  <a:gd name="T22" fmla="*/ 2147483647 w 818"/>
                  <a:gd name="T23" fmla="*/ 2147483647 h 1236"/>
                  <a:gd name="T24" fmla="*/ 2147483647 w 818"/>
                  <a:gd name="T25" fmla="*/ 2147483647 h 1236"/>
                  <a:gd name="T26" fmla="*/ 2147483647 w 818"/>
                  <a:gd name="T27" fmla="*/ 2147483647 h 1236"/>
                  <a:gd name="T28" fmla="*/ 2147483647 w 818"/>
                  <a:gd name="T29" fmla="*/ 2147483647 h 1236"/>
                  <a:gd name="T30" fmla="*/ 2147483647 w 818"/>
                  <a:gd name="T31" fmla="*/ 2147483647 h 1236"/>
                  <a:gd name="T32" fmla="*/ 2147483647 w 818"/>
                  <a:gd name="T33" fmla="*/ 2147483647 h 1236"/>
                  <a:gd name="T34" fmla="*/ 2147483647 w 818"/>
                  <a:gd name="T35" fmla="*/ 2147483647 h 1236"/>
                  <a:gd name="T36" fmla="*/ 2147483647 w 818"/>
                  <a:gd name="T37" fmla="*/ 2147483647 h 1236"/>
                  <a:gd name="T38" fmla="*/ 2147483647 w 818"/>
                  <a:gd name="T39" fmla="*/ 2147483647 h 1236"/>
                  <a:gd name="T40" fmla="*/ 2147483647 w 818"/>
                  <a:gd name="T41" fmla="*/ 2147483647 h 1236"/>
                  <a:gd name="T42" fmla="*/ 2147483647 w 818"/>
                  <a:gd name="T43" fmla="*/ 2147483647 h 1236"/>
                  <a:gd name="T44" fmla="*/ 2147483647 w 818"/>
                  <a:gd name="T45" fmla="*/ 2147483647 h 1236"/>
                  <a:gd name="T46" fmla="*/ 2147483647 w 818"/>
                  <a:gd name="T47" fmla="*/ 2147483647 h 1236"/>
                  <a:gd name="T48" fmla="*/ 2147483647 w 818"/>
                  <a:gd name="T49" fmla="*/ 2147483647 h 1236"/>
                  <a:gd name="T50" fmla="*/ 2147483647 w 818"/>
                  <a:gd name="T51" fmla="*/ 2147483647 h 1236"/>
                  <a:gd name="T52" fmla="*/ 2147483647 w 818"/>
                  <a:gd name="T53" fmla="*/ 2147483647 h 1236"/>
                  <a:gd name="T54" fmla="*/ 2147483647 w 818"/>
                  <a:gd name="T55" fmla="*/ 2147483647 h 1236"/>
                  <a:gd name="T56" fmla="*/ 2147483647 w 818"/>
                  <a:gd name="T57" fmla="*/ 2147483647 h 1236"/>
                  <a:gd name="T58" fmla="*/ 2147483647 w 818"/>
                  <a:gd name="T59" fmla="*/ 2147483647 h 1236"/>
                  <a:gd name="T60" fmla="*/ 2147483647 w 818"/>
                  <a:gd name="T61" fmla="*/ 2147483647 h 1236"/>
                  <a:gd name="T62" fmla="*/ 2147483647 w 818"/>
                  <a:gd name="T63" fmla="*/ 2147483647 h 1236"/>
                  <a:gd name="T64" fmla="*/ 2147483647 w 818"/>
                  <a:gd name="T65" fmla="*/ 2147483647 h 1236"/>
                  <a:gd name="T66" fmla="*/ 2147483647 w 818"/>
                  <a:gd name="T67" fmla="*/ 2147483647 h 1236"/>
                  <a:gd name="T68" fmla="*/ 2147483647 w 818"/>
                  <a:gd name="T69" fmla="*/ 2147483647 h 1236"/>
                  <a:gd name="T70" fmla="*/ 2147483647 w 818"/>
                  <a:gd name="T71" fmla="*/ 2147483647 h 1236"/>
                  <a:gd name="T72" fmla="*/ 2147483647 w 818"/>
                  <a:gd name="T73" fmla="*/ 2147483647 h 1236"/>
                  <a:gd name="T74" fmla="*/ 2147483647 w 818"/>
                  <a:gd name="T75" fmla="*/ 2147483647 h 1236"/>
                  <a:gd name="T76" fmla="*/ 2147483647 w 818"/>
                  <a:gd name="T77" fmla="*/ 2147483647 h 1236"/>
                  <a:gd name="T78" fmla="*/ 2147483647 w 818"/>
                  <a:gd name="T79" fmla="*/ 2147483647 h 1236"/>
                  <a:gd name="T80" fmla="*/ 2147483647 w 818"/>
                  <a:gd name="T81" fmla="*/ 2147483647 h 1236"/>
                  <a:gd name="T82" fmla="*/ 2147483647 w 818"/>
                  <a:gd name="T83" fmla="*/ 2147483647 h 1236"/>
                  <a:gd name="T84" fmla="*/ 2147483647 w 818"/>
                  <a:gd name="T85" fmla="*/ 2147483647 h 1236"/>
                  <a:gd name="T86" fmla="*/ 2147483647 w 818"/>
                  <a:gd name="T87" fmla="*/ 2147483647 h 1236"/>
                  <a:gd name="T88" fmla="*/ 2147483647 w 818"/>
                  <a:gd name="T89" fmla="*/ 2147483647 h 1236"/>
                  <a:gd name="T90" fmla="*/ 2147483647 w 818"/>
                  <a:gd name="T91" fmla="*/ 2147483647 h 1236"/>
                  <a:gd name="T92" fmla="*/ 2147483647 w 818"/>
                  <a:gd name="T93" fmla="*/ 2147483647 h 1236"/>
                  <a:gd name="T94" fmla="*/ 2147483647 w 818"/>
                  <a:gd name="T95" fmla="*/ 2147483647 h 1236"/>
                  <a:gd name="T96" fmla="*/ 2147483647 w 818"/>
                  <a:gd name="T97" fmla="*/ 2147483647 h 12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8"/>
                  <a:gd name="T148" fmla="*/ 0 h 1236"/>
                  <a:gd name="T149" fmla="*/ 818 w 818"/>
                  <a:gd name="T150" fmla="*/ 1236 h 12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8" h="1236">
                    <a:moveTo>
                      <a:pt x="129" y="347"/>
                    </a:moveTo>
                    <a:lnTo>
                      <a:pt x="128" y="339"/>
                    </a:lnTo>
                    <a:lnTo>
                      <a:pt x="129" y="321"/>
                    </a:lnTo>
                    <a:lnTo>
                      <a:pt x="113" y="315"/>
                    </a:lnTo>
                    <a:lnTo>
                      <a:pt x="93" y="303"/>
                    </a:lnTo>
                    <a:lnTo>
                      <a:pt x="95" y="275"/>
                    </a:lnTo>
                    <a:lnTo>
                      <a:pt x="69" y="251"/>
                    </a:lnTo>
                    <a:lnTo>
                      <a:pt x="74" y="228"/>
                    </a:lnTo>
                    <a:lnTo>
                      <a:pt x="95" y="224"/>
                    </a:lnTo>
                    <a:lnTo>
                      <a:pt x="99" y="201"/>
                    </a:lnTo>
                    <a:lnTo>
                      <a:pt x="131" y="212"/>
                    </a:lnTo>
                    <a:lnTo>
                      <a:pt x="164" y="209"/>
                    </a:lnTo>
                    <a:lnTo>
                      <a:pt x="191" y="200"/>
                    </a:lnTo>
                    <a:lnTo>
                      <a:pt x="198" y="195"/>
                    </a:lnTo>
                    <a:lnTo>
                      <a:pt x="225" y="186"/>
                    </a:lnTo>
                    <a:lnTo>
                      <a:pt x="266" y="195"/>
                    </a:lnTo>
                    <a:lnTo>
                      <a:pt x="287" y="194"/>
                    </a:lnTo>
                    <a:lnTo>
                      <a:pt x="317" y="180"/>
                    </a:lnTo>
                    <a:lnTo>
                      <a:pt x="335" y="180"/>
                    </a:lnTo>
                    <a:lnTo>
                      <a:pt x="338" y="192"/>
                    </a:lnTo>
                    <a:lnTo>
                      <a:pt x="332" y="206"/>
                    </a:lnTo>
                    <a:lnTo>
                      <a:pt x="389" y="206"/>
                    </a:lnTo>
                    <a:lnTo>
                      <a:pt x="437" y="128"/>
                    </a:lnTo>
                    <a:lnTo>
                      <a:pt x="435" y="77"/>
                    </a:lnTo>
                    <a:lnTo>
                      <a:pt x="453" y="41"/>
                    </a:lnTo>
                    <a:lnTo>
                      <a:pt x="486" y="56"/>
                    </a:lnTo>
                    <a:lnTo>
                      <a:pt x="515" y="8"/>
                    </a:lnTo>
                    <a:lnTo>
                      <a:pt x="534" y="0"/>
                    </a:lnTo>
                    <a:lnTo>
                      <a:pt x="563" y="5"/>
                    </a:lnTo>
                    <a:lnTo>
                      <a:pt x="558" y="26"/>
                    </a:lnTo>
                    <a:lnTo>
                      <a:pt x="582" y="53"/>
                    </a:lnTo>
                    <a:lnTo>
                      <a:pt x="588" y="69"/>
                    </a:lnTo>
                    <a:lnTo>
                      <a:pt x="585" y="86"/>
                    </a:lnTo>
                    <a:lnTo>
                      <a:pt x="597" y="111"/>
                    </a:lnTo>
                    <a:lnTo>
                      <a:pt x="612" y="89"/>
                    </a:lnTo>
                    <a:lnTo>
                      <a:pt x="618" y="68"/>
                    </a:lnTo>
                    <a:lnTo>
                      <a:pt x="633" y="45"/>
                    </a:lnTo>
                    <a:lnTo>
                      <a:pt x="684" y="36"/>
                    </a:lnTo>
                    <a:lnTo>
                      <a:pt x="689" y="21"/>
                    </a:lnTo>
                    <a:lnTo>
                      <a:pt x="714" y="15"/>
                    </a:lnTo>
                    <a:lnTo>
                      <a:pt x="722" y="24"/>
                    </a:lnTo>
                    <a:lnTo>
                      <a:pt x="741" y="35"/>
                    </a:lnTo>
                    <a:lnTo>
                      <a:pt x="752" y="48"/>
                    </a:lnTo>
                    <a:lnTo>
                      <a:pt x="776" y="50"/>
                    </a:lnTo>
                    <a:lnTo>
                      <a:pt x="783" y="98"/>
                    </a:lnTo>
                    <a:lnTo>
                      <a:pt x="813" y="98"/>
                    </a:lnTo>
                    <a:lnTo>
                      <a:pt x="809" y="107"/>
                    </a:lnTo>
                    <a:lnTo>
                      <a:pt x="818" y="131"/>
                    </a:lnTo>
                    <a:lnTo>
                      <a:pt x="809" y="144"/>
                    </a:lnTo>
                    <a:lnTo>
                      <a:pt x="810" y="162"/>
                    </a:lnTo>
                    <a:lnTo>
                      <a:pt x="737" y="174"/>
                    </a:lnTo>
                    <a:lnTo>
                      <a:pt x="729" y="185"/>
                    </a:lnTo>
                    <a:lnTo>
                      <a:pt x="750" y="197"/>
                    </a:lnTo>
                    <a:lnTo>
                      <a:pt x="768" y="227"/>
                    </a:lnTo>
                    <a:lnTo>
                      <a:pt x="765" y="239"/>
                    </a:lnTo>
                    <a:lnTo>
                      <a:pt x="753" y="245"/>
                    </a:lnTo>
                    <a:lnTo>
                      <a:pt x="746" y="233"/>
                    </a:lnTo>
                    <a:lnTo>
                      <a:pt x="735" y="231"/>
                    </a:lnTo>
                    <a:lnTo>
                      <a:pt x="708" y="231"/>
                    </a:lnTo>
                    <a:lnTo>
                      <a:pt x="696" y="239"/>
                    </a:lnTo>
                    <a:lnTo>
                      <a:pt x="708" y="270"/>
                    </a:lnTo>
                    <a:lnTo>
                      <a:pt x="704" y="282"/>
                    </a:lnTo>
                    <a:lnTo>
                      <a:pt x="657" y="305"/>
                    </a:lnTo>
                    <a:lnTo>
                      <a:pt x="636" y="326"/>
                    </a:lnTo>
                    <a:lnTo>
                      <a:pt x="633" y="342"/>
                    </a:lnTo>
                    <a:lnTo>
                      <a:pt x="615" y="347"/>
                    </a:lnTo>
                    <a:lnTo>
                      <a:pt x="602" y="341"/>
                    </a:lnTo>
                    <a:lnTo>
                      <a:pt x="579" y="348"/>
                    </a:lnTo>
                    <a:lnTo>
                      <a:pt x="509" y="342"/>
                    </a:lnTo>
                    <a:lnTo>
                      <a:pt x="488" y="353"/>
                    </a:lnTo>
                    <a:lnTo>
                      <a:pt x="473" y="386"/>
                    </a:lnTo>
                    <a:lnTo>
                      <a:pt x="453" y="393"/>
                    </a:lnTo>
                    <a:lnTo>
                      <a:pt x="417" y="440"/>
                    </a:lnTo>
                    <a:lnTo>
                      <a:pt x="411" y="489"/>
                    </a:lnTo>
                    <a:lnTo>
                      <a:pt x="405" y="507"/>
                    </a:lnTo>
                    <a:lnTo>
                      <a:pt x="357" y="516"/>
                    </a:lnTo>
                    <a:lnTo>
                      <a:pt x="354" y="534"/>
                    </a:lnTo>
                    <a:lnTo>
                      <a:pt x="359" y="543"/>
                    </a:lnTo>
                    <a:lnTo>
                      <a:pt x="357" y="567"/>
                    </a:lnTo>
                    <a:lnTo>
                      <a:pt x="356" y="585"/>
                    </a:lnTo>
                    <a:lnTo>
                      <a:pt x="351" y="602"/>
                    </a:lnTo>
                    <a:lnTo>
                      <a:pt x="348" y="618"/>
                    </a:lnTo>
                    <a:lnTo>
                      <a:pt x="374" y="633"/>
                    </a:lnTo>
                    <a:lnTo>
                      <a:pt x="389" y="669"/>
                    </a:lnTo>
                    <a:lnTo>
                      <a:pt x="384" y="686"/>
                    </a:lnTo>
                    <a:lnTo>
                      <a:pt x="372" y="695"/>
                    </a:lnTo>
                    <a:lnTo>
                      <a:pt x="371" y="729"/>
                    </a:lnTo>
                    <a:lnTo>
                      <a:pt x="393" y="726"/>
                    </a:lnTo>
                    <a:lnTo>
                      <a:pt x="405" y="711"/>
                    </a:lnTo>
                    <a:lnTo>
                      <a:pt x="425" y="713"/>
                    </a:lnTo>
                    <a:lnTo>
                      <a:pt x="465" y="755"/>
                    </a:lnTo>
                    <a:lnTo>
                      <a:pt x="465" y="783"/>
                    </a:lnTo>
                    <a:lnTo>
                      <a:pt x="482" y="800"/>
                    </a:lnTo>
                    <a:lnTo>
                      <a:pt x="480" y="833"/>
                    </a:lnTo>
                    <a:lnTo>
                      <a:pt x="504" y="858"/>
                    </a:lnTo>
                    <a:lnTo>
                      <a:pt x="524" y="849"/>
                    </a:lnTo>
                    <a:lnTo>
                      <a:pt x="588" y="851"/>
                    </a:lnTo>
                    <a:lnTo>
                      <a:pt x="627" y="836"/>
                    </a:lnTo>
                    <a:lnTo>
                      <a:pt x="630" y="819"/>
                    </a:lnTo>
                    <a:lnTo>
                      <a:pt x="639" y="795"/>
                    </a:lnTo>
                    <a:lnTo>
                      <a:pt x="660" y="795"/>
                    </a:lnTo>
                    <a:lnTo>
                      <a:pt x="704" y="837"/>
                    </a:lnTo>
                    <a:lnTo>
                      <a:pt x="723" y="851"/>
                    </a:lnTo>
                    <a:lnTo>
                      <a:pt x="743" y="908"/>
                    </a:lnTo>
                    <a:lnTo>
                      <a:pt x="708" y="1004"/>
                    </a:lnTo>
                    <a:lnTo>
                      <a:pt x="633" y="1020"/>
                    </a:lnTo>
                    <a:lnTo>
                      <a:pt x="632" y="1035"/>
                    </a:lnTo>
                    <a:lnTo>
                      <a:pt x="593" y="1080"/>
                    </a:lnTo>
                    <a:lnTo>
                      <a:pt x="597" y="1094"/>
                    </a:lnTo>
                    <a:lnTo>
                      <a:pt x="593" y="1107"/>
                    </a:lnTo>
                    <a:lnTo>
                      <a:pt x="579" y="1110"/>
                    </a:lnTo>
                    <a:lnTo>
                      <a:pt x="570" y="1130"/>
                    </a:lnTo>
                    <a:lnTo>
                      <a:pt x="561" y="1136"/>
                    </a:lnTo>
                    <a:lnTo>
                      <a:pt x="563" y="1145"/>
                    </a:lnTo>
                    <a:lnTo>
                      <a:pt x="615" y="1148"/>
                    </a:lnTo>
                    <a:lnTo>
                      <a:pt x="654" y="1166"/>
                    </a:lnTo>
                    <a:lnTo>
                      <a:pt x="671" y="1179"/>
                    </a:lnTo>
                    <a:lnTo>
                      <a:pt x="695" y="1184"/>
                    </a:lnTo>
                    <a:lnTo>
                      <a:pt x="707" y="1197"/>
                    </a:lnTo>
                    <a:lnTo>
                      <a:pt x="723" y="1215"/>
                    </a:lnTo>
                    <a:lnTo>
                      <a:pt x="705" y="1215"/>
                    </a:lnTo>
                    <a:lnTo>
                      <a:pt x="693" y="1221"/>
                    </a:lnTo>
                    <a:lnTo>
                      <a:pt x="677" y="1224"/>
                    </a:lnTo>
                    <a:lnTo>
                      <a:pt x="663" y="1236"/>
                    </a:lnTo>
                    <a:lnTo>
                      <a:pt x="645" y="1224"/>
                    </a:lnTo>
                    <a:lnTo>
                      <a:pt x="630" y="1229"/>
                    </a:lnTo>
                    <a:lnTo>
                      <a:pt x="621" y="1224"/>
                    </a:lnTo>
                    <a:lnTo>
                      <a:pt x="599" y="1217"/>
                    </a:lnTo>
                    <a:lnTo>
                      <a:pt x="590" y="1221"/>
                    </a:lnTo>
                    <a:lnTo>
                      <a:pt x="491" y="1226"/>
                    </a:lnTo>
                    <a:lnTo>
                      <a:pt x="473" y="1211"/>
                    </a:lnTo>
                    <a:lnTo>
                      <a:pt x="431" y="1208"/>
                    </a:lnTo>
                    <a:lnTo>
                      <a:pt x="426" y="1193"/>
                    </a:lnTo>
                    <a:lnTo>
                      <a:pt x="396" y="1190"/>
                    </a:lnTo>
                    <a:lnTo>
                      <a:pt x="377" y="1197"/>
                    </a:lnTo>
                    <a:lnTo>
                      <a:pt x="351" y="1205"/>
                    </a:lnTo>
                    <a:lnTo>
                      <a:pt x="314" y="1196"/>
                    </a:lnTo>
                    <a:lnTo>
                      <a:pt x="242" y="1160"/>
                    </a:lnTo>
                    <a:lnTo>
                      <a:pt x="204" y="1169"/>
                    </a:lnTo>
                    <a:lnTo>
                      <a:pt x="182" y="1160"/>
                    </a:lnTo>
                    <a:lnTo>
                      <a:pt x="152" y="1164"/>
                    </a:lnTo>
                    <a:lnTo>
                      <a:pt x="131" y="1155"/>
                    </a:lnTo>
                    <a:lnTo>
                      <a:pt x="108" y="1160"/>
                    </a:lnTo>
                    <a:lnTo>
                      <a:pt x="87" y="1157"/>
                    </a:lnTo>
                    <a:lnTo>
                      <a:pt x="78" y="1143"/>
                    </a:lnTo>
                    <a:lnTo>
                      <a:pt x="72" y="1121"/>
                    </a:lnTo>
                    <a:lnTo>
                      <a:pt x="54" y="1113"/>
                    </a:lnTo>
                    <a:lnTo>
                      <a:pt x="51" y="1095"/>
                    </a:lnTo>
                    <a:lnTo>
                      <a:pt x="38" y="1092"/>
                    </a:lnTo>
                    <a:lnTo>
                      <a:pt x="29" y="1074"/>
                    </a:lnTo>
                    <a:lnTo>
                      <a:pt x="18" y="1055"/>
                    </a:lnTo>
                    <a:lnTo>
                      <a:pt x="20" y="1034"/>
                    </a:lnTo>
                    <a:lnTo>
                      <a:pt x="0" y="998"/>
                    </a:lnTo>
                    <a:lnTo>
                      <a:pt x="21" y="980"/>
                    </a:lnTo>
                    <a:lnTo>
                      <a:pt x="21" y="957"/>
                    </a:lnTo>
                    <a:lnTo>
                      <a:pt x="21" y="927"/>
                    </a:lnTo>
                    <a:lnTo>
                      <a:pt x="45" y="947"/>
                    </a:lnTo>
                    <a:lnTo>
                      <a:pt x="57" y="921"/>
                    </a:lnTo>
                    <a:lnTo>
                      <a:pt x="77" y="923"/>
                    </a:lnTo>
                    <a:lnTo>
                      <a:pt x="96" y="908"/>
                    </a:lnTo>
                    <a:lnTo>
                      <a:pt x="83" y="825"/>
                    </a:lnTo>
                    <a:lnTo>
                      <a:pt x="137" y="821"/>
                    </a:lnTo>
                    <a:lnTo>
                      <a:pt x="156" y="869"/>
                    </a:lnTo>
                    <a:lnTo>
                      <a:pt x="182" y="881"/>
                    </a:lnTo>
                    <a:lnTo>
                      <a:pt x="171" y="863"/>
                    </a:lnTo>
                    <a:lnTo>
                      <a:pt x="189" y="819"/>
                    </a:lnTo>
                    <a:lnTo>
                      <a:pt x="201" y="828"/>
                    </a:lnTo>
                    <a:lnTo>
                      <a:pt x="212" y="825"/>
                    </a:lnTo>
                    <a:lnTo>
                      <a:pt x="219" y="833"/>
                    </a:lnTo>
                    <a:lnTo>
                      <a:pt x="245" y="818"/>
                    </a:lnTo>
                    <a:lnTo>
                      <a:pt x="263" y="813"/>
                    </a:lnTo>
                    <a:lnTo>
                      <a:pt x="284" y="767"/>
                    </a:lnTo>
                    <a:lnTo>
                      <a:pt x="302" y="750"/>
                    </a:lnTo>
                    <a:lnTo>
                      <a:pt x="236" y="755"/>
                    </a:lnTo>
                    <a:lnTo>
                      <a:pt x="222" y="731"/>
                    </a:lnTo>
                    <a:lnTo>
                      <a:pt x="225" y="690"/>
                    </a:lnTo>
                    <a:lnTo>
                      <a:pt x="288" y="671"/>
                    </a:lnTo>
                    <a:lnTo>
                      <a:pt x="249" y="659"/>
                    </a:lnTo>
                    <a:lnTo>
                      <a:pt x="240" y="668"/>
                    </a:lnTo>
                    <a:lnTo>
                      <a:pt x="221" y="659"/>
                    </a:lnTo>
                    <a:lnTo>
                      <a:pt x="210" y="669"/>
                    </a:lnTo>
                    <a:lnTo>
                      <a:pt x="192" y="669"/>
                    </a:lnTo>
                    <a:lnTo>
                      <a:pt x="183" y="657"/>
                    </a:lnTo>
                    <a:lnTo>
                      <a:pt x="191" y="645"/>
                    </a:lnTo>
                    <a:lnTo>
                      <a:pt x="201" y="647"/>
                    </a:lnTo>
                    <a:lnTo>
                      <a:pt x="209" y="645"/>
                    </a:lnTo>
                    <a:lnTo>
                      <a:pt x="210" y="627"/>
                    </a:lnTo>
                    <a:lnTo>
                      <a:pt x="209" y="608"/>
                    </a:lnTo>
                    <a:lnTo>
                      <a:pt x="198" y="591"/>
                    </a:lnTo>
                    <a:lnTo>
                      <a:pt x="212" y="477"/>
                    </a:lnTo>
                    <a:lnTo>
                      <a:pt x="198" y="468"/>
                    </a:lnTo>
                    <a:lnTo>
                      <a:pt x="197" y="452"/>
                    </a:lnTo>
                    <a:lnTo>
                      <a:pt x="179" y="431"/>
                    </a:lnTo>
                    <a:lnTo>
                      <a:pt x="170" y="404"/>
                    </a:lnTo>
                    <a:lnTo>
                      <a:pt x="162" y="401"/>
                    </a:lnTo>
                    <a:lnTo>
                      <a:pt x="162" y="393"/>
                    </a:lnTo>
                    <a:lnTo>
                      <a:pt x="137" y="369"/>
                    </a:lnTo>
                    <a:lnTo>
                      <a:pt x="138" y="351"/>
                    </a:lnTo>
                    <a:lnTo>
                      <a:pt x="128" y="348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accent3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28" name="Freeform 29"/>
              <p:cNvSpPr>
                <a:spLocks noChangeAspect="1"/>
              </p:cNvSpPr>
              <p:nvPr/>
            </p:nvSpPr>
            <p:spPr bwMode="auto">
              <a:xfrm>
                <a:off x="4291013" y="2834299"/>
                <a:ext cx="1489075" cy="1736784"/>
              </a:xfrm>
              <a:custGeom>
                <a:avLst/>
                <a:gdLst>
                  <a:gd name="T0" fmla="*/ 2147483647 w 889"/>
                  <a:gd name="T1" fmla="*/ 2147483647 h 1089"/>
                  <a:gd name="T2" fmla="*/ 2147483647 w 889"/>
                  <a:gd name="T3" fmla="*/ 2147483647 h 1089"/>
                  <a:gd name="T4" fmla="*/ 2147483647 w 889"/>
                  <a:gd name="T5" fmla="*/ 2147483647 h 1089"/>
                  <a:gd name="T6" fmla="*/ 2147483647 w 889"/>
                  <a:gd name="T7" fmla="*/ 2147483647 h 1089"/>
                  <a:gd name="T8" fmla="*/ 2147483647 w 889"/>
                  <a:gd name="T9" fmla="*/ 2147483647 h 1089"/>
                  <a:gd name="T10" fmla="*/ 2147483647 w 889"/>
                  <a:gd name="T11" fmla="*/ 2147483647 h 1089"/>
                  <a:gd name="T12" fmla="*/ 2147483647 w 889"/>
                  <a:gd name="T13" fmla="*/ 2147483647 h 1089"/>
                  <a:gd name="T14" fmla="*/ 2147483647 w 889"/>
                  <a:gd name="T15" fmla="*/ 2147483647 h 1089"/>
                  <a:gd name="T16" fmla="*/ 2147483647 w 889"/>
                  <a:gd name="T17" fmla="*/ 2147483647 h 1089"/>
                  <a:gd name="T18" fmla="*/ 2147483647 w 889"/>
                  <a:gd name="T19" fmla="*/ 2147483647 h 1089"/>
                  <a:gd name="T20" fmla="*/ 2147483647 w 889"/>
                  <a:gd name="T21" fmla="*/ 2147483647 h 1089"/>
                  <a:gd name="T22" fmla="*/ 2147483647 w 889"/>
                  <a:gd name="T23" fmla="*/ 2147483647 h 1089"/>
                  <a:gd name="T24" fmla="*/ 2147483647 w 889"/>
                  <a:gd name="T25" fmla="*/ 2147483647 h 1089"/>
                  <a:gd name="T26" fmla="*/ 2147483647 w 889"/>
                  <a:gd name="T27" fmla="*/ 2147483647 h 1089"/>
                  <a:gd name="T28" fmla="*/ 2147483647 w 889"/>
                  <a:gd name="T29" fmla="*/ 2147483647 h 1089"/>
                  <a:gd name="T30" fmla="*/ 2147483647 w 889"/>
                  <a:gd name="T31" fmla="*/ 2147483647 h 1089"/>
                  <a:gd name="T32" fmla="*/ 2147483647 w 889"/>
                  <a:gd name="T33" fmla="*/ 2147483647 h 1089"/>
                  <a:gd name="T34" fmla="*/ 2147483647 w 889"/>
                  <a:gd name="T35" fmla="*/ 2147483647 h 1089"/>
                  <a:gd name="T36" fmla="*/ 2147483647 w 889"/>
                  <a:gd name="T37" fmla="*/ 2147483647 h 1089"/>
                  <a:gd name="T38" fmla="*/ 2147483647 w 889"/>
                  <a:gd name="T39" fmla="*/ 2147483647 h 1089"/>
                  <a:gd name="T40" fmla="*/ 2147483647 w 889"/>
                  <a:gd name="T41" fmla="*/ 2147483647 h 1089"/>
                  <a:gd name="T42" fmla="*/ 2147483647 w 889"/>
                  <a:gd name="T43" fmla="*/ 2147483647 h 1089"/>
                  <a:gd name="T44" fmla="*/ 2147483647 w 889"/>
                  <a:gd name="T45" fmla="*/ 2147483647 h 1089"/>
                  <a:gd name="T46" fmla="*/ 2147483647 w 889"/>
                  <a:gd name="T47" fmla="*/ 2147483647 h 1089"/>
                  <a:gd name="T48" fmla="*/ 2147483647 w 889"/>
                  <a:gd name="T49" fmla="*/ 2147483647 h 1089"/>
                  <a:gd name="T50" fmla="*/ 2147483647 w 889"/>
                  <a:gd name="T51" fmla="*/ 2147483647 h 1089"/>
                  <a:gd name="T52" fmla="*/ 2147483647 w 889"/>
                  <a:gd name="T53" fmla="*/ 2147483647 h 1089"/>
                  <a:gd name="T54" fmla="*/ 2147483647 w 889"/>
                  <a:gd name="T55" fmla="*/ 2147483647 h 1089"/>
                  <a:gd name="T56" fmla="*/ 2147483647 w 889"/>
                  <a:gd name="T57" fmla="*/ 2147483647 h 1089"/>
                  <a:gd name="T58" fmla="*/ 2147483647 w 889"/>
                  <a:gd name="T59" fmla="*/ 2147483647 h 1089"/>
                  <a:gd name="T60" fmla="*/ 2147483647 w 889"/>
                  <a:gd name="T61" fmla="*/ 2147483647 h 1089"/>
                  <a:gd name="T62" fmla="*/ 2147483647 w 889"/>
                  <a:gd name="T63" fmla="*/ 2147483647 h 1089"/>
                  <a:gd name="T64" fmla="*/ 2147483647 w 889"/>
                  <a:gd name="T65" fmla="*/ 2147483647 h 1089"/>
                  <a:gd name="T66" fmla="*/ 2147483647 w 889"/>
                  <a:gd name="T67" fmla="*/ 2147483647 h 1089"/>
                  <a:gd name="T68" fmla="*/ 2147483647 w 889"/>
                  <a:gd name="T69" fmla="*/ 2147483647 h 1089"/>
                  <a:gd name="T70" fmla="*/ 2147483647 w 889"/>
                  <a:gd name="T71" fmla="*/ 2147483647 h 1089"/>
                  <a:gd name="T72" fmla="*/ 2147483647 w 889"/>
                  <a:gd name="T73" fmla="*/ 2147483647 h 1089"/>
                  <a:gd name="T74" fmla="*/ 2147483647 w 889"/>
                  <a:gd name="T75" fmla="*/ 2147483647 h 1089"/>
                  <a:gd name="T76" fmla="*/ 2147483647 w 889"/>
                  <a:gd name="T77" fmla="*/ 2147483647 h 1089"/>
                  <a:gd name="T78" fmla="*/ 2147483647 w 889"/>
                  <a:gd name="T79" fmla="*/ 2147483647 h 1089"/>
                  <a:gd name="T80" fmla="*/ 2147483647 w 889"/>
                  <a:gd name="T81" fmla="*/ 2147483647 h 1089"/>
                  <a:gd name="T82" fmla="*/ 2147483647 w 889"/>
                  <a:gd name="T83" fmla="*/ 2147483647 h 1089"/>
                  <a:gd name="T84" fmla="*/ 2147483647 w 889"/>
                  <a:gd name="T85" fmla="*/ 2147483647 h 1089"/>
                  <a:gd name="T86" fmla="*/ 2147483647 w 889"/>
                  <a:gd name="T87" fmla="*/ 2147483647 h 1089"/>
                  <a:gd name="T88" fmla="*/ 2147483647 w 889"/>
                  <a:gd name="T89" fmla="*/ 2147483647 h 1089"/>
                  <a:gd name="T90" fmla="*/ 2147483647 w 889"/>
                  <a:gd name="T91" fmla="*/ 2147483647 h 1089"/>
                  <a:gd name="T92" fmla="*/ 2147483647 w 889"/>
                  <a:gd name="T93" fmla="*/ 2147483647 h 1089"/>
                  <a:gd name="T94" fmla="*/ 2147483647 w 889"/>
                  <a:gd name="T95" fmla="*/ 2147483647 h 1089"/>
                  <a:gd name="T96" fmla="*/ 2147483647 w 889"/>
                  <a:gd name="T97" fmla="*/ 2147483647 h 1089"/>
                  <a:gd name="T98" fmla="*/ 2147483647 w 889"/>
                  <a:gd name="T99" fmla="*/ 2147483647 h 1089"/>
                  <a:gd name="T100" fmla="*/ 2147483647 w 889"/>
                  <a:gd name="T101" fmla="*/ 2147483647 h 1089"/>
                  <a:gd name="T102" fmla="*/ 2147483647 w 889"/>
                  <a:gd name="T103" fmla="*/ 2147483647 h 1089"/>
                  <a:gd name="T104" fmla="*/ 2147483647 w 889"/>
                  <a:gd name="T105" fmla="*/ 2147483647 h 108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89"/>
                  <a:gd name="T160" fmla="*/ 0 h 1089"/>
                  <a:gd name="T161" fmla="*/ 889 w 889"/>
                  <a:gd name="T162" fmla="*/ 1089 h 108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89" h="1089">
                    <a:moveTo>
                      <a:pt x="552" y="247"/>
                    </a:moveTo>
                    <a:lnTo>
                      <a:pt x="564" y="264"/>
                    </a:lnTo>
                    <a:lnTo>
                      <a:pt x="570" y="289"/>
                    </a:lnTo>
                    <a:lnTo>
                      <a:pt x="534" y="307"/>
                    </a:lnTo>
                    <a:lnTo>
                      <a:pt x="532" y="322"/>
                    </a:lnTo>
                    <a:lnTo>
                      <a:pt x="558" y="361"/>
                    </a:lnTo>
                    <a:lnTo>
                      <a:pt x="555" y="390"/>
                    </a:lnTo>
                    <a:lnTo>
                      <a:pt x="540" y="415"/>
                    </a:lnTo>
                    <a:lnTo>
                      <a:pt x="528" y="448"/>
                    </a:lnTo>
                    <a:lnTo>
                      <a:pt x="508" y="456"/>
                    </a:lnTo>
                    <a:lnTo>
                      <a:pt x="484" y="484"/>
                    </a:lnTo>
                    <a:lnTo>
                      <a:pt x="489" y="579"/>
                    </a:lnTo>
                    <a:lnTo>
                      <a:pt x="454" y="597"/>
                    </a:lnTo>
                    <a:lnTo>
                      <a:pt x="496" y="639"/>
                    </a:lnTo>
                    <a:lnTo>
                      <a:pt x="499" y="645"/>
                    </a:lnTo>
                    <a:lnTo>
                      <a:pt x="511" y="664"/>
                    </a:lnTo>
                    <a:lnTo>
                      <a:pt x="537" y="666"/>
                    </a:lnTo>
                    <a:lnTo>
                      <a:pt x="609" y="681"/>
                    </a:lnTo>
                    <a:lnTo>
                      <a:pt x="642" y="696"/>
                    </a:lnTo>
                    <a:lnTo>
                      <a:pt x="663" y="717"/>
                    </a:lnTo>
                    <a:lnTo>
                      <a:pt x="678" y="735"/>
                    </a:lnTo>
                    <a:lnTo>
                      <a:pt x="681" y="748"/>
                    </a:lnTo>
                    <a:lnTo>
                      <a:pt x="741" y="775"/>
                    </a:lnTo>
                    <a:lnTo>
                      <a:pt x="781" y="807"/>
                    </a:lnTo>
                    <a:lnTo>
                      <a:pt x="793" y="810"/>
                    </a:lnTo>
                    <a:lnTo>
                      <a:pt x="804" y="801"/>
                    </a:lnTo>
                    <a:lnTo>
                      <a:pt x="889" y="793"/>
                    </a:lnTo>
                    <a:lnTo>
                      <a:pt x="889" y="801"/>
                    </a:lnTo>
                    <a:lnTo>
                      <a:pt x="876" y="814"/>
                    </a:lnTo>
                    <a:lnTo>
                      <a:pt x="871" y="829"/>
                    </a:lnTo>
                    <a:lnTo>
                      <a:pt x="849" y="835"/>
                    </a:lnTo>
                    <a:lnTo>
                      <a:pt x="841" y="852"/>
                    </a:lnTo>
                    <a:lnTo>
                      <a:pt x="823" y="852"/>
                    </a:lnTo>
                    <a:lnTo>
                      <a:pt x="828" y="858"/>
                    </a:lnTo>
                    <a:lnTo>
                      <a:pt x="826" y="867"/>
                    </a:lnTo>
                    <a:lnTo>
                      <a:pt x="789" y="865"/>
                    </a:lnTo>
                    <a:lnTo>
                      <a:pt x="787" y="876"/>
                    </a:lnTo>
                    <a:lnTo>
                      <a:pt x="792" y="889"/>
                    </a:lnTo>
                    <a:lnTo>
                      <a:pt x="790" y="901"/>
                    </a:lnTo>
                    <a:lnTo>
                      <a:pt x="775" y="906"/>
                    </a:lnTo>
                    <a:lnTo>
                      <a:pt x="768" y="921"/>
                    </a:lnTo>
                    <a:lnTo>
                      <a:pt x="772" y="933"/>
                    </a:lnTo>
                    <a:lnTo>
                      <a:pt x="750" y="960"/>
                    </a:lnTo>
                    <a:lnTo>
                      <a:pt x="738" y="963"/>
                    </a:lnTo>
                    <a:lnTo>
                      <a:pt x="748" y="975"/>
                    </a:lnTo>
                    <a:lnTo>
                      <a:pt x="748" y="991"/>
                    </a:lnTo>
                    <a:lnTo>
                      <a:pt x="736" y="994"/>
                    </a:lnTo>
                    <a:lnTo>
                      <a:pt x="720" y="994"/>
                    </a:lnTo>
                    <a:lnTo>
                      <a:pt x="721" y="1005"/>
                    </a:lnTo>
                    <a:lnTo>
                      <a:pt x="709" y="1032"/>
                    </a:lnTo>
                    <a:lnTo>
                      <a:pt x="723" y="1041"/>
                    </a:lnTo>
                    <a:lnTo>
                      <a:pt x="729" y="1054"/>
                    </a:lnTo>
                    <a:lnTo>
                      <a:pt x="712" y="1072"/>
                    </a:lnTo>
                    <a:lnTo>
                      <a:pt x="699" y="1069"/>
                    </a:lnTo>
                    <a:lnTo>
                      <a:pt x="694" y="1057"/>
                    </a:lnTo>
                    <a:lnTo>
                      <a:pt x="679" y="1054"/>
                    </a:lnTo>
                    <a:lnTo>
                      <a:pt x="657" y="1068"/>
                    </a:lnTo>
                    <a:lnTo>
                      <a:pt x="607" y="1066"/>
                    </a:lnTo>
                    <a:lnTo>
                      <a:pt x="598" y="1078"/>
                    </a:lnTo>
                    <a:lnTo>
                      <a:pt x="588" y="1084"/>
                    </a:lnTo>
                    <a:lnTo>
                      <a:pt x="570" y="1089"/>
                    </a:lnTo>
                    <a:lnTo>
                      <a:pt x="556" y="1078"/>
                    </a:lnTo>
                    <a:lnTo>
                      <a:pt x="552" y="1065"/>
                    </a:lnTo>
                    <a:lnTo>
                      <a:pt x="555" y="1036"/>
                    </a:lnTo>
                    <a:lnTo>
                      <a:pt x="537" y="999"/>
                    </a:lnTo>
                    <a:lnTo>
                      <a:pt x="540" y="969"/>
                    </a:lnTo>
                    <a:lnTo>
                      <a:pt x="519" y="910"/>
                    </a:lnTo>
                    <a:lnTo>
                      <a:pt x="501" y="885"/>
                    </a:lnTo>
                    <a:lnTo>
                      <a:pt x="495" y="837"/>
                    </a:lnTo>
                    <a:lnTo>
                      <a:pt x="490" y="814"/>
                    </a:lnTo>
                    <a:lnTo>
                      <a:pt x="481" y="798"/>
                    </a:lnTo>
                    <a:lnTo>
                      <a:pt x="463" y="787"/>
                    </a:lnTo>
                    <a:lnTo>
                      <a:pt x="463" y="775"/>
                    </a:lnTo>
                    <a:lnTo>
                      <a:pt x="451" y="750"/>
                    </a:lnTo>
                    <a:lnTo>
                      <a:pt x="427" y="753"/>
                    </a:lnTo>
                    <a:lnTo>
                      <a:pt x="408" y="771"/>
                    </a:lnTo>
                    <a:lnTo>
                      <a:pt x="393" y="771"/>
                    </a:lnTo>
                    <a:lnTo>
                      <a:pt x="370" y="768"/>
                    </a:lnTo>
                    <a:lnTo>
                      <a:pt x="348" y="772"/>
                    </a:lnTo>
                    <a:lnTo>
                      <a:pt x="309" y="784"/>
                    </a:lnTo>
                    <a:lnTo>
                      <a:pt x="277" y="781"/>
                    </a:lnTo>
                    <a:lnTo>
                      <a:pt x="273" y="778"/>
                    </a:lnTo>
                    <a:lnTo>
                      <a:pt x="270" y="751"/>
                    </a:lnTo>
                    <a:lnTo>
                      <a:pt x="201" y="724"/>
                    </a:lnTo>
                    <a:lnTo>
                      <a:pt x="198" y="690"/>
                    </a:lnTo>
                    <a:lnTo>
                      <a:pt x="198" y="664"/>
                    </a:lnTo>
                    <a:lnTo>
                      <a:pt x="174" y="663"/>
                    </a:lnTo>
                    <a:lnTo>
                      <a:pt x="153" y="676"/>
                    </a:lnTo>
                    <a:lnTo>
                      <a:pt x="91" y="663"/>
                    </a:lnTo>
                    <a:lnTo>
                      <a:pt x="78" y="673"/>
                    </a:lnTo>
                    <a:lnTo>
                      <a:pt x="72" y="673"/>
                    </a:lnTo>
                    <a:lnTo>
                      <a:pt x="54" y="666"/>
                    </a:lnTo>
                    <a:lnTo>
                      <a:pt x="40" y="661"/>
                    </a:lnTo>
                    <a:lnTo>
                      <a:pt x="22" y="628"/>
                    </a:lnTo>
                    <a:lnTo>
                      <a:pt x="0" y="618"/>
                    </a:lnTo>
                    <a:lnTo>
                      <a:pt x="4" y="610"/>
                    </a:lnTo>
                    <a:lnTo>
                      <a:pt x="15" y="607"/>
                    </a:lnTo>
                    <a:lnTo>
                      <a:pt x="81" y="594"/>
                    </a:lnTo>
                    <a:lnTo>
                      <a:pt x="81" y="583"/>
                    </a:lnTo>
                    <a:lnTo>
                      <a:pt x="91" y="565"/>
                    </a:lnTo>
                    <a:lnTo>
                      <a:pt x="82" y="540"/>
                    </a:lnTo>
                    <a:lnTo>
                      <a:pt x="88" y="519"/>
                    </a:lnTo>
                    <a:lnTo>
                      <a:pt x="96" y="501"/>
                    </a:lnTo>
                    <a:lnTo>
                      <a:pt x="94" y="484"/>
                    </a:lnTo>
                    <a:lnTo>
                      <a:pt x="85" y="478"/>
                    </a:lnTo>
                    <a:lnTo>
                      <a:pt x="94" y="469"/>
                    </a:lnTo>
                    <a:lnTo>
                      <a:pt x="91" y="454"/>
                    </a:lnTo>
                    <a:lnTo>
                      <a:pt x="91" y="438"/>
                    </a:lnTo>
                    <a:lnTo>
                      <a:pt x="88" y="411"/>
                    </a:lnTo>
                    <a:lnTo>
                      <a:pt x="84" y="390"/>
                    </a:lnTo>
                    <a:lnTo>
                      <a:pt x="73" y="378"/>
                    </a:lnTo>
                    <a:lnTo>
                      <a:pt x="61" y="367"/>
                    </a:lnTo>
                    <a:lnTo>
                      <a:pt x="61" y="342"/>
                    </a:lnTo>
                    <a:lnTo>
                      <a:pt x="75" y="325"/>
                    </a:lnTo>
                    <a:lnTo>
                      <a:pt x="64" y="300"/>
                    </a:lnTo>
                    <a:lnTo>
                      <a:pt x="60" y="277"/>
                    </a:lnTo>
                    <a:lnTo>
                      <a:pt x="64" y="249"/>
                    </a:lnTo>
                    <a:lnTo>
                      <a:pt x="78" y="246"/>
                    </a:lnTo>
                    <a:lnTo>
                      <a:pt x="76" y="271"/>
                    </a:lnTo>
                    <a:lnTo>
                      <a:pt x="90" y="310"/>
                    </a:lnTo>
                    <a:lnTo>
                      <a:pt x="111" y="337"/>
                    </a:lnTo>
                    <a:lnTo>
                      <a:pt x="147" y="357"/>
                    </a:lnTo>
                    <a:lnTo>
                      <a:pt x="157" y="378"/>
                    </a:lnTo>
                    <a:lnTo>
                      <a:pt x="189" y="393"/>
                    </a:lnTo>
                    <a:lnTo>
                      <a:pt x="177" y="349"/>
                    </a:lnTo>
                    <a:lnTo>
                      <a:pt x="181" y="328"/>
                    </a:lnTo>
                    <a:lnTo>
                      <a:pt x="172" y="316"/>
                    </a:lnTo>
                    <a:lnTo>
                      <a:pt x="178" y="304"/>
                    </a:lnTo>
                    <a:lnTo>
                      <a:pt x="181" y="262"/>
                    </a:lnTo>
                    <a:lnTo>
                      <a:pt x="199" y="255"/>
                    </a:lnTo>
                    <a:lnTo>
                      <a:pt x="220" y="253"/>
                    </a:lnTo>
                    <a:lnTo>
                      <a:pt x="237" y="231"/>
                    </a:lnTo>
                    <a:lnTo>
                      <a:pt x="217" y="189"/>
                    </a:lnTo>
                    <a:lnTo>
                      <a:pt x="231" y="160"/>
                    </a:lnTo>
                    <a:lnTo>
                      <a:pt x="202" y="112"/>
                    </a:lnTo>
                    <a:lnTo>
                      <a:pt x="199" y="82"/>
                    </a:lnTo>
                    <a:lnTo>
                      <a:pt x="184" y="64"/>
                    </a:lnTo>
                    <a:lnTo>
                      <a:pt x="186" y="33"/>
                    </a:lnTo>
                    <a:lnTo>
                      <a:pt x="205" y="33"/>
                    </a:lnTo>
                    <a:lnTo>
                      <a:pt x="217" y="19"/>
                    </a:lnTo>
                    <a:lnTo>
                      <a:pt x="229" y="25"/>
                    </a:lnTo>
                    <a:lnTo>
                      <a:pt x="247" y="0"/>
                    </a:lnTo>
                    <a:lnTo>
                      <a:pt x="304" y="19"/>
                    </a:lnTo>
                    <a:lnTo>
                      <a:pt x="346" y="16"/>
                    </a:lnTo>
                    <a:lnTo>
                      <a:pt x="385" y="1"/>
                    </a:lnTo>
                    <a:lnTo>
                      <a:pt x="405" y="18"/>
                    </a:lnTo>
                    <a:lnTo>
                      <a:pt x="420" y="24"/>
                    </a:lnTo>
                    <a:lnTo>
                      <a:pt x="450" y="46"/>
                    </a:lnTo>
                    <a:lnTo>
                      <a:pt x="446" y="60"/>
                    </a:lnTo>
                    <a:lnTo>
                      <a:pt x="493" y="76"/>
                    </a:lnTo>
                    <a:lnTo>
                      <a:pt x="496" y="103"/>
                    </a:lnTo>
                    <a:lnTo>
                      <a:pt x="504" y="115"/>
                    </a:lnTo>
                    <a:lnTo>
                      <a:pt x="532" y="114"/>
                    </a:lnTo>
                    <a:lnTo>
                      <a:pt x="561" y="118"/>
                    </a:lnTo>
                    <a:lnTo>
                      <a:pt x="535" y="135"/>
                    </a:lnTo>
                    <a:lnTo>
                      <a:pt x="525" y="154"/>
                    </a:lnTo>
                    <a:lnTo>
                      <a:pt x="538" y="202"/>
                    </a:lnTo>
                    <a:lnTo>
                      <a:pt x="532" y="213"/>
                    </a:lnTo>
                    <a:lnTo>
                      <a:pt x="544" y="223"/>
                    </a:lnTo>
                    <a:lnTo>
                      <a:pt x="546" y="231"/>
                    </a:lnTo>
                    <a:lnTo>
                      <a:pt x="553" y="246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accent3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29" name="Freeform 31"/>
              <p:cNvSpPr>
                <a:spLocks noChangeAspect="1"/>
              </p:cNvSpPr>
              <p:nvPr/>
            </p:nvSpPr>
            <p:spPr bwMode="auto">
              <a:xfrm>
                <a:off x="4130675" y="3887510"/>
                <a:ext cx="492125" cy="391578"/>
              </a:xfrm>
              <a:custGeom>
                <a:avLst/>
                <a:gdLst>
                  <a:gd name="T0" fmla="*/ 2147483647 w 294"/>
                  <a:gd name="T1" fmla="*/ 2147483647 h 245"/>
                  <a:gd name="T2" fmla="*/ 2147483647 w 294"/>
                  <a:gd name="T3" fmla="*/ 2147483647 h 245"/>
                  <a:gd name="T4" fmla="*/ 2147483647 w 294"/>
                  <a:gd name="T5" fmla="*/ 2147483647 h 245"/>
                  <a:gd name="T6" fmla="*/ 2147483647 w 294"/>
                  <a:gd name="T7" fmla="*/ 2147483647 h 245"/>
                  <a:gd name="T8" fmla="*/ 2147483647 w 294"/>
                  <a:gd name="T9" fmla="*/ 2147483647 h 245"/>
                  <a:gd name="T10" fmla="*/ 2147483647 w 294"/>
                  <a:gd name="T11" fmla="*/ 2147483647 h 245"/>
                  <a:gd name="T12" fmla="*/ 2147483647 w 294"/>
                  <a:gd name="T13" fmla="*/ 2147483647 h 245"/>
                  <a:gd name="T14" fmla="*/ 2147483647 w 294"/>
                  <a:gd name="T15" fmla="*/ 2147483647 h 245"/>
                  <a:gd name="T16" fmla="*/ 0 w 294"/>
                  <a:gd name="T17" fmla="*/ 2147483647 h 245"/>
                  <a:gd name="T18" fmla="*/ 2147483647 w 294"/>
                  <a:gd name="T19" fmla="*/ 2147483647 h 245"/>
                  <a:gd name="T20" fmla="*/ 2147483647 w 294"/>
                  <a:gd name="T21" fmla="*/ 2147483647 h 245"/>
                  <a:gd name="T22" fmla="*/ 2147483647 w 294"/>
                  <a:gd name="T23" fmla="*/ 2147483647 h 245"/>
                  <a:gd name="T24" fmla="*/ 2147483647 w 294"/>
                  <a:gd name="T25" fmla="*/ 2147483647 h 245"/>
                  <a:gd name="T26" fmla="*/ 2147483647 w 294"/>
                  <a:gd name="T27" fmla="*/ 2147483647 h 245"/>
                  <a:gd name="T28" fmla="*/ 2147483647 w 294"/>
                  <a:gd name="T29" fmla="*/ 2147483647 h 245"/>
                  <a:gd name="T30" fmla="*/ 2147483647 w 294"/>
                  <a:gd name="T31" fmla="*/ 2147483647 h 245"/>
                  <a:gd name="T32" fmla="*/ 2147483647 w 294"/>
                  <a:gd name="T33" fmla="*/ 2147483647 h 245"/>
                  <a:gd name="T34" fmla="*/ 2147483647 w 294"/>
                  <a:gd name="T35" fmla="*/ 2147483647 h 245"/>
                  <a:gd name="T36" fmla="*/ 2147483647 w 294"/>
                  <a:gd name="T37" fmla="*/ 2147483647 h 245"/>
                  <a:gd name="T38" fmla="*/ 2147483647 w 294"/>
                  <a:gd name="T39" fmla="*/ 2147483647 h 245"/>
                  <a:gd name="T40" fmla="*/ 2147483647 w 294"/>
                  <a:gd name="T41" fmla="*/ 2147483647 h 245"/>
                  <a:gd name="T42" fmla="*/ 2147483647 w 294"/>
                  <a:gd name="T43" fmla="*/ 2147483647 h 245"/>
                  <a:gd name="T44" fmla="*/ 2147483647 w 294"/>
                  <a:gd name="T45" fmla="*/ 2147483647 h 245"/>
                  <a:gd name="T46" fmla="*/ 2147483647 w 294"/>
                  <a:gd name="T47" fmla="*/ 2147483647 h 245"/>
                  <a:gd name="T48" fmla="*/ 2147483647 w 294"/>
                  <a:gd name="T49" fmla="*/ 2147483647 h 245"/>
                  <a:gd name="T50" fmla="*/ 2147483647 w 294"/>
                  <a:gd name="T51" fmla="*/ 2147483647 h 245"/>
                  <a:gd name="T52" fmla="*/ 2147483647 w 294"/>
                  <a:gd name="T53" fmla="*/ 2147483647 h 245"/>
                  <a:gd name="T54" fmla="*/ 2147483647 w 294"/>
                  <a:gd name="T55" fmla="*/ 2147483647 h 245"/>
                  <a:gd name="T56" fmla="*/ 2147483647 w 294"/>
                  <a:gd name="T57" fmla="*/ 2147483647 h 245"/>
                  <a:gd name="T58" fmla="*/ 2147483647 w 294"/>
                  <a:gd name="T59" fmla="*/ 2147483647 h 245"/>
                  <a:gd name="T60" fmla="*/ 2147483647 w 294"/>
                  <a:gd name="T61" fmla="*/ 2147483647 h 245"/>
                  <a:gd name="T62" fmla="*/ 2147483647 w 294"/>
                  <a:gd name="T63" fmla="*/ 2147483647 h 245"/>
                  <a:gd name="T64" fmla="*/ 2147483647 w 294"/>
                  <a:gd name="T65" fmla="*/ 2147483647 h 245"/>
                  <a:gd name="T66" fmla="*/ 2147483647 w 294"/>
                  <a:gd name="T67" fmla="*/ 2147483647 h 245"/>
                  <a:gd name="T68" fmla="*/ 2147483647 w 294"/>
                  <a:gd name="T69" fmla="*/ 2147483647 h 245"/>
                  <a:gd name="T70" fmla="*/ 2147483647 w 294"/>
                  <a:gd name="T71" fmla="*/ 2147483647 h 245"/>
                  <a:gd name="T72" fmla="*/ 2147483647 w 294"/>
                  <a:gd name="T73" fmla="*/ 2147483647 h 245"/>
                  <a:gd name="T74" fmla="*/ 2147483647 w 294"/>
                  <a:gd name="T75" fmla="*/ 0 h 245"/>
                  <a:gd name="T76" fmla="*/ 2147483647 w 294"/>
                  <a:gd name="T77" fmla="*/ 2147483647 h 245"/>
                  <a:gd name="T78" fmla="*/ 2147483647 w 294"/>
                  <a:gd name="T79" fmla="*/ 2147483647 h 245"/>
                  <a:gd name="T80" fmla="*/ 2147483647 w 294"/>
                  <a:gd name="T81" fmla="*/ 2147483647 h 245"/>
                  <a:gd name="T82" fmla="*/ 2147483647 w 294"/>
                  <a:gd name="T83" fmla="*/ 2147483647 h 245"/>
                  <a:gd name="T84" fmla="*/ 2147483647 w 294"/>
                  <a:gd name="T85" fmla="*/ 2147483647 h 2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4"/>
                  <a:gd name="T130" fmla="*/ 0 h 245"/>
                  <a:gd name="T131" fmla="*/ 294 w 294"/>
                  <a:gd name="T132" fmla="*/ 245 h 2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4" h="245">
                    <a:moveTo>
                      <a:pt x="85" y="8"/>
                    </a:moveTo>
                    <a:lnTo>
                      <a:pt x="76" y="3"/>
                    </a:lnTo>
                    <a:lnTo>
                      <a:pt x="64" y="14"/>
                    </a:lnTo>
                    <a:lnTo>
                      <a:pt x="78" y="42"/>
                    </a:lnTo>
                    <a:lnTo>
                      <a:pt x="72" y="54"/>
                    </a:lnTo>
                    <a:lnTo>
                      <a:pt x="51" y="65"/>
                    </a:lnTo>
                    <a:lnTo>
                      <a:pt x="31" y="75"/>
                    </a:lnTo>
                    <a:lnTo>
                      <a:pt x="4" y="98"/>
                    </a:lnTo>
                    <a:lnTo>
                      <a:pt x="0" y="113"/>
                    </a:lnTo>
                    <a:lnTo>
                      <a:pt x="4" y="126"/>
                    </a:lnTo>
                    <a:lnTo>
                      <a:pt x="1" y="147"/>
                    </a:lnTo>
                    <a:lnTo>
                      <a:pt x="10" y="156"/>
                    </a:lnTo>
                    <a:lnTo>
                      <a:pt x="4" y="165"/>
                    </a:lnTo>
                    <a:lnTo>
                      <a:pt x="19" y="183"/>
                    </a:lnTo>
                    <a:lnTo>
                      <a:pt x="37" y="189"/>
                    </a:lnTo>
                    <a:lnTo>
                      <a:pt x="54" y="204"/>
                    </a:lnTo>
                    <a:lnTo>
                      <a:pt x="84" y="186"/>
                    </a:lnTo>
                    <a:lnTo>
                      <a:pt x="91" y="197"/>
                    </a:lnTo>
                    <a:lnTo>
                      <a:pt x="103" y="216"/>
                    </a:lnTo>
                    <a:lnTo>
                      <a:pt x="138" y="245"/>
                    </a:lnTo>
                    <a:lnTo>
                      <a:pt x="154" y="227"/>
                    </a:lnTo>
                    <a:lnTo>
                      <a:pt x="150" y="207"/>
                    </a:lnTo>
                    <a:lnTo>
                      <a:pt x="165" y="185"/>
                    </a:lnTo>
                    <a:lnTo>
                      <a:pt x="171" y="195"/>
                    </a:lnTo>
                    <a:lnTo>
                      <a:pt x="184" y="198"/>
                    </a:lnTo>
                    <a:lnTo>
                      <a:pt x="195" y="195"/>
                    </a:lnTo>
                    <a:lnTo>
                      <a:pt x="208" y="198"/>
                    </a:lnTo>
                    <a:lnTo>
                      <a:pt x="226" y="218"/>
                    </a:lnTo>
                    <a:lnTo>
                      <a:pt x="237" y="168"/>
                    </a:lnTo>
                    <a:lnTo>
                      <a:pt x="255" y="81"/>
                    </a:lnTo>
                    <a:lnTo>
                      <a:pt x="294" y="65"/>
                    </a:lnTo>
                    <a:lnTo>
                      <a:pt x="294" y="36"/>
                    </a:lnTo>
                    <a:lnTo>
                      <a:pt x="292" y="3"/>
                    </a:lnTo>
                    <a:lnTo>
                      <a:pt x="270" y="2"/>
                    </a:lnTo>
                    <a:lnTo>
                      <a:pt x="249" y="14"/>
                    </a:lnTo>
                    <a:lnTo>
                      <a:pt x="186" y="5"/>
                    </a:lnTo>
                    <a:lnTo>
                      <a:pt x="169" y="15"/>
                    </a:lnTo>
                    <a:lnTo>
                      <a:pt x="139" y="0"/>
                    </a:lnTo>
                    <a:lnTo>
                      <a:pt x="129" y="14"/>
                    </a:lnTo>
                    <a:lnTo>
                      <a:pt x="118" y="18"/>
                    </a:lnTo>
                    <a:lnTo>
                      <a:pt x="112" y="6"/>
                    </a:lnTo>
                    <a:lnTo>
                      <a:pt x="96" y="2"/>
                    </a:lnTo>
                    <a:lnTo>
                      <a:pt x="79" y="5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accent3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30" name="Freeform 7"/>
              <p:cNvSpPr>
                <a:spLocks noChangeAspect="1"/>
              </p:cNvSpPr>
              <p:nvPr/>
            </p:nvSpPr>
            <p:spPr bwMode="auto">
              <a:xfrm>
                <a:off x="4006850" y="3995531"/>
                <a:ext cx="2395538" cy="2406857"/>
              </a:xfrm>
              <a:custGeom>
                <a:avLst/>
                <a:gdLst>
                  <a:gd name="T0" fmla="*/ 2147483647 w 1431"/>
                  <a:gd name="T1" fmla="*/ 2147483647 h 1509"/>
                  <a:gd name="T2" fmla="*/ 2147483647 w 1431"/>
                  <a:gd name="T3" fmla="*/ 2147483647 h 1509"/>
                  <a:gd name="T4" fmla="*/ 2147483647 w 1431"/>
                  <a:gd name="T5" fmla="*/ 2147483647 h 1509"/>
                  <a:gd name="T6" fmla="*/ 2147483647 w 1431"/>
                  <a:gd name="T7" fmla="*/ 2147483647 h 1509"/>
                  <a:gd name="T8" fmla="*/ 2147483647 w 1431"/>
                  <a:gd name="T9" fmla="*/ 2147483647 h 1509"/>
                  <a:gd name="T10" fmla="*/ 2147483647 w 1431"/>
                  <a:gd name="T11" fmla="*/ 2147483647 h 1509"/>
                  <a:gd name="T12" fmla="*/ 2147483647 w 1431"/>
                  <a:gd name="T13" fmla="*/ 2147483647 h 1509"/>
                  <a:gd name="T14" fmla="*/ 2147483647 w 1431"/>
                  <a:gd name="T15" fmla="*/ 2147483647 h 1509"/>
                  <a:gd name="T16" fmla="*/ 2147483647 w 1431"/>
                  <a:gd name="T17" fmla="*/ 2147483647 h 1509"/>
                  <a:gd name="T18" fmla="*/ 2147483647 w 1431"/>
                  <a:gd name="T19" fmla="*/ 2147483647 h 1509"/>
                  <a:gd name="T20" fmla="*/ 2147483647 w 1431"/>
                  <a:gd name="T21" fmla="*/ 2147483647 h 1509"/>
                  <a:gd name="T22" fmla="*/ 2147483647 w 1431"/>
                  <a:gd name="T23" fmla="*/ 2147483647 h 1509"/>
                  <a:gd name="T24" fmla="*/ 2147483647 w 1431"/>
                  <a:gd name="T25" fmla="*/ 2147483647 h 1509"/>
                  <a:gd name="T26" fmla="*/ 2147483647 w 1431"/>
                  <a:gd name="T27" fmla="*/ 2147483647 h 1509"/>
                  <a:gd name="T28" fmla="*/ 2147483647 w 1431"/>
                  <a:gd name="T29" fmla="*/ 2147483647 h 1509"/>
                  <a:gd name="T30" fmla="*/ 2147483647 w 1431"/>
                  <a:gd name="T31" fmla="*/ 2147483647 h 1509"/>
                  <a:gd name="T32" fmla="*/ 2147483647 w 1431"/>
                  <a:gd name="T33" fmla="*/ 2147483647 h 1509"/>
                  <a:gd name="T34" fmla="*/ 2147483647 w 1431"/>
                  <a:gd name="T35" fmla="*/ 2147483647 h 1509"/>
                  <a:gd name="T36" fmla="*/ 2147483647 w 1431"/>
                  <a:gd name="T37" fmla="*/ 2147483647 h 1509"/>
                  <a:gd name="T38" fmla="*/ 2147483647 w 1431"/>
                  <a:gd name="T39" fmla="*/ 2147483647 h 1509"/>
                  <a:gd name="T40" fmla="*/ 2147483647 w 1431"/>
                  <a:gd name="T41" fmla="*/ 2147483647 h 1509"/>
                  <a:gd name="T42" fmla="*/ 2147483647 w 1431"/>
                  <a:gd name="T43" fmla="*/ 2147483647 h 1509"/>
                  <a:gd name="T44" fmla="*/ 2147483647 w 1431"/>
                  <a:gd name="T45" fmla="*/ 2147483647 h 1509"/>
                  <a:gd name="T46" fmla="*/ 2147483647 w 1431"/>
                  <a:gd name="T47" fmla="*/ 2147483647 h 1509"/>
                  <a:gd name="T48" fmla="*/ 2147483647 w 1431"/>
                  <a:gd name="T49" fmla="*/ 2147483647 h 1509"/>
                  <a:gd name="T50" fmla="*/ 2147483647 w 1431"/>
                  <a:gd name="T51" fmla="*/ 2147483647 h 1509"/>
                  <a:gd name="T52" fmla="*/ 2147483647 w 1431"/>
                  <a:gd name="T53" fmla="*/ 2147483647 h 1509"/>
                  <a:gd name="T54" fmla="*/ 2147483647 w 1431"/>
                  <a:gd name="T55" fmla="*/ 2147483647 h 1509"/>
                  <a:gd name="T56" fmla="*/ 2147483647 w 1431"/>
                  <a:gd name="T57" fmla="*/ 2147483647 h 1509"/>
                  <a:gd name="T58" fmla="*/ 2147483647 w 1431"/>
                  <a:gd name="T59" fmla="*/ 2147483647 h 1509"/>
                  <a:gd name="T60" fmla="*/ 2147483647 w 1431"/>
                  <a:gd name="T61" fmla="*/ 2147483647 h 1509"/>
                  <a:gd name="T62" fmla="*/ 2147483647 w 1431"/>
                  <a:gd name="T63" fmla="*/ 2147483647 h 1509"/>
                  <a:gd name="T64" fmla="*/ 2147483647 w 1431"/>
                  <a:gd name="T65" fmla="*/ 2147483647 h 1509"/>
                  <a:gd name="T66" fmla="*/ 2147483647 w 1431"/>
                  <a:gd name="T67" fmla="*/ 2147483647 h 1509"/>
                  <a:gd name="T68" fmla="*/ 2147483647 w 1431"/>
                  <a:gd name="T69" fmla="*/ 2147483647 h 1509"/>
                  <a:gd name="T70" fmla="*/ 2147483647 w 1431"/>
                  <a:gd name="T71" fmla="*/ 2147483647 h 1509"/>
                  <a:gd name="T72" fmla="*/ 2147483647 w 1431"/>
                  <a:gd name="T73" fmla="*/ 2147483647 h 1509"/>
                  <a:gd name="T74" fmla="*/ 2147483647 w 1431"/>
                  <a:gd name="T75" fmla="*/ 2147483647 h 1509"/>
                  <a:gd name="T76" fmla="*/ 2147483647 w 1431"/>
                  <a:gd name="T77" fmla="*/ 2147483647 h 1509"/>
                  <a:gd name="T78" fmla="*/ 2147483647 w 1431"/>
                  <a:gd name="T79" fmla="*/ 2147483647 h 1509"/>
                  <a:gd name="T80" fmla="*/ 2147483647 w 1431"/>
                  <a:gd name="T81" fmla="*/ 2147483647 h 1509"/>
                  <a:gd name="T82" fmla="*/ 2147483647 w 1431"/>
                  <a:gd name="T83" fmla="*/ 2147483647 h 1509"/>
                  <a:gd name="T84" fmla="*/ 2147483647 w 1431"/>
                  <a:gd name="T85" fmla="*/ 2147483647 h 1509"/>
                  <a:gd name="T86" fmla="*/ 2147483647 w 1431"/>
                  <a:gd name="T87" fmla="*/ 2147483647 h 1509"/>
                  <a:gd name="T88" fmla="*/ 2147483647 w 1431"/>
                  <a:gd name="T89" fmla="*/ 2147483647 h 1509"/>
                  <a:gd name="T90" fmla="*/ 2147483647 w 1431"/>
                  <a:gd name="T91" fmla="*/ 2147483647 h 1509"/>
                  <a:gd name="T92" fmla="*/ 2147483647 w 1431"/>
                  <a:gd name="T93" fmla="*/ 2147483647 h 1509"/>
                  <a:gd name="T94" fmla="*/ 2147483647 w 1431"/>
                  <a:gd name="T95" fmla="*/ 2147483647 h 1509"/>
                  <a:gd name="T96" fmla="*/ 2147483647 w 1431"/>
                  <a:gd name="T97" fmla="*/ 2147483647 h 1509"/>
                  <a:gd name="T98" fmla="*/ 2147483647 w 1431"/>
                  <a:gd name="T99" fmla="*/ 2147483647 h 1509"/>
                  <a:gd name="T100" fmla="*/ 2147483647 w 1431"/>
                  <a:gd name="T101" fmla="*/ 2147483647 h 1509"/>
                  <a:gd name="T102" fmla="*/ 2147483647 w 1431"/>
                  <a:gd name="T103" fmla="*/ 2147483647 h 1509"/>
                  <a:gd name="T104" fmla="*/ 2147483647 w 1431"/>
                  <a:gd name="T105" fmla="*/ 2147483647 h 1509"/>
                  <a:gd name="T106" fmla="*/ 2147483647 w 1431"/>
                  <a:gd name="T107" fmla="*/ 2147483647 h 1509"/>
                  <a:gd name="T108" fmla="*/ 2147483647 w 1431"/>
                  <a:gd name="T109" fmla="*/ 2147483647 h 1509"/>
                  <a:gd name="T110" fmla="*/ 2147483647 w 1431"/>
                  <a:gd name="T111" fmla="*/ 2147483647 h 1509"/>
                  <a:gd name="T112" fmla="*/ 2147483647 w 1431"/>
                  <a:gd name="T113" fmla="*/ 2147483647 h 150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31"/>
                  <a:gd name="T172" fmla="*/ 0 h 1509"/>
                  <a:gd name="T173" fmla="*/ 1431 w 1431"/>
                  <a:gd name="T174" fmla="*/ 1509 h 150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31" h="1509">
                    <a:moveTo>
                      <a:pt x="773" y="1509"/>
                    </a:moveTo>
                    <a:lnTo>
                      <a:pt x="749" y="1495"/>
                    </a:lnTo>
                    <a:lnTo>
                      <a:pt x="734" y="1396"/>
                    </a:lnTo>
                    <a:lnTo>
                      <a:pt x="756" y="1366"/>
                    </a:lnTo>
                    <a:lnTo>
                      <a:pt x="749" y="1348"/>
                    </a:lnTo>
                    <a:lnTo>
                      <a:pt x="755" y="1327"/>
                    </a:lnTo>
                    <a:lnTo>
                      <a:pt x="776" y="1312"/>
                    </a:lnTo>
                    <a:lnTo>
                      <a:pt x="771" y="1285"/>
                    </a:lnTo>
                    <a:lnTo>
                      <a:pt x="752" y="1276"/>
                    </a:lnTo>
                    <a:lnTo>
                      <a:pt x="753" y="1249"/>
                    </a:lnTo>
                    <a:lnTo>
                      <a:pt x="743" y="1246"/>
                    </a:lnTo>
                    <a:lnTo>
                      <a:pt x="731" y="1251"/>
                    </a:lnTo>
                    <a:lnTo>
                      <a:pt x="705" y="1270"/>
                    </a:lnTo>
                    <a:lnTo>
                      <a:pt x="720" y="1197"/>
                    </a:lnTo>
                    <a:lnTo>
                      <a:pt x="671" y="1150"/>
                    </a:lnTo>
                    <a:lnTo>
                      <a:pt x="635" y="1152"/>
                    </a:lnTo>
                    <a:lnTo>
                      <a:pt x="615" y="1128"/>
                    </a:lnTo>
                    <a:lnTo>
                      <a:pt x="605" y="1107"/>
                    </a:lnTo>
                    <a:lnTo>
                      <a:pt x="597" y="1084"/>
                    </a:lnTo>
                    <a:lnTo>
                      <a:pt x="519" y="1032"/>
                    </a:lnTo>
                    <a:lnTo>
                      <a:pt x="516" y="1026"/>
                    </a:lnTo>
                    <a:lnTo>
                      <a:pt x="491" y="1026"/>
                    </a:lnTo>
                    <a:lnTo>
                      <a:pt x="473" y="1048"/>
                    </a:lnTo>
                    <a:lnTo>
                      <a:pt x="482" y="1102"/>
                    </a:lnTo>
                    <a:lnTo>
                      <a:pt x="477" y="1120"/>
                    </a:lnTo>
                    <a:lnTo>
                      <a:pt x="459" y="1125"/>
                    </a:lnTo>
                    <a:lnTo>
                      <a:pt x="437" y="1122"/>
                    </a:lnTo>
                    <a:lnTo>
                      <a:pt x="422" y="1125"/>
                    </a:lnTo>
                    <a:lnTo>
                      <a:pt x="402" y="1101"/>
                    </a:lnTo>
                    <a:lnTo>
                      <a:pt x="378" y="1104"/>
                    </a:lnTo>
                    <a:lnTo>
                      <a:pt x="345" y="1090"/>
                    </a:lnTo>
                    <a:lnTo>
                      <a:pt x="321" y="1090"/>
                    </a:lnTo>
                    <a:lnTo>
                      <a:pt x="311" y="1063"/>
                    </a:lnTo>
                    <a:lnTo>
                      <a:pt x="308" y="1035"/>
                    </a:lnTo>
                    <a:lnTo>
                      <a:pt x="306" y="1012"/>
                    </a:lnTo>
                    <a:lnTo>
                      <a:pt x="312" y="964"/>
                    </a:lnTo>
                    <a:lnTo>
                      <a:pt x="293" y="966"/>
                    </a:lnTo>
                    <a:lnTo>
                      <a:pt x="237" y="957"/>
                    </a:lnTo>
                    <a:lnTo>
                      <a:pt x="234" y="966"/>
                    </a:lnTo>
                    <a:lnTo>
                      <a:pt x="218" y="979"/>
                    </a:lnTo>
                    <a:lnTo>
                      <a:pt x="212" y="997"/>
                    </a:lnTo>
                    <a:lnTo>
                      <a:pt x="179" y="952"/>
                    </a:lnTo>
                    <a:lnTo>
                      <a:pt x="165" y="921"/>
                    </a:lnTo>
                    <a:lnTo>
                      <a:pt x="147" y="907"/>
                    </a:lnTo>
                    <a:lnTo>
                      <a:pt x="135" y="892"/>
                    </a:lnTo>
                    <a:lnTo>
                      <a:pt x="111" y="886"/>
                    </a:lnTo>
                    <a:lnTo>
                      <a:pt x="93" y="876"/>
                    </a:lnTo>
                    <a:lnTo>
                      <a:pt x="75" y="868"/>
                    </a:lnTo>
                    <a:lnTo>
                      <a:pt x="59" y="859"/>
                    </a:lnTo>
                    <a:lnTo>
                      <a:pt x="35" y="859"/>
                    </a:lnTo>
                    <a:lnTo>
                      <a:pt x="0" y="855"/>
                    </a:lnTo>
                    <a:lnTo>
                      <a:pt x="15" y="841"/>
                    </a:lnTo>
                    <a:lnTo>
                      <a:pt x="21" y="823"/>
                    </a:lnTo>
                    <a:lnTo>
                      <a:pt x="35" y="819"/>
                    </a:lnTo>
                    <a:lnTo>
                      <a:pt x="41" y="805"/>
                    </a:lnTo>
                    <a:lnTo>
                      <a:pt x="32" y="793"/>
                    </a:lnTo>
                    <a:lnTo>
                      <a:pt x="77" y="745"/>
                    </a:lnTo>
                    <a:lnTo>
                      <a:pt x="78" y="732"/>
                    </a:lnTo>
                    <a:lnTo>
                      <a:pt x="146" y="715"/>
                    </a:lnTo>
                    <a:lnTo>
                      <a:pt x="188" y="616"/>
                    </a:lnTo>
                    <a:lnTo>
                      <a:pt x="212" y="615"/>
                    </a:lnTo>
                    <a:lnTo>
                      <a:pt x="222" y="592"/>
                    </a:lnTo>
                    <a:lnTo>
                      <a:pt x="236" y="586"/>
                    </a:lnTo>
                    <a:lnTo>
                      <a:pt x="239" y="603"/>
                    </a:lnTo>
                    <a:lnTo>
                      <a:pt x="239" y="616"/>
                    </a:lnTo>
                    <a:lnTo>
                      <a:pt x="249" y="624"/>
                    </a:lnTo>
                    <a:lnTo>
                      <a:pt x="270" y="624"/>
                    </a:lnTo>
                    <a:lnTo>
                      <a:pt x="272" y="576"/>
                    </a:lnTo>
                    <a:lnTo>
                      <a:pt x="290" y="576"/>
                    </a:lnTo>
                    <a:lnTo>
                      <a:pt x="303" y="556"/>
                    </a:lnTo>
                    <a:lnTo>
                      <a:pt x="314" y="573"/>
                    </a:lnTo>
                    <a:lnTo>
                      <a:pt x="329" y="576"/>
                    </a:lnTo>
                    <a:lnTo>
                      <a:pt x="354" y="577"/>
                    </a:lnTo>
                    <a:lnTo>
                      <a:pt x="380" y="568"/>
                    </a:lnTo>
                    <a:lnTo>
                      <a:pt x="387" y="531"/>
                    </a:lnTo>
                    <a:lnTo>
                      <a:pt x="398" y="492"/>
                    </a:lnTo>
                    <a:lnTo>
                      <a:pt x="417" y="481"/>
                    </a:lnTo>
                    <a:lnTo>
                      <a:pt x="401" y="466"/>
                    </a:lnTo>
                    <a:lnTo>
                      <a:pt x="413" y="448"/>
                    </a:lnTo>
                    <a:lnTo>
                      <a:pt x="393" y="438"/>
                    </a:lnTo>
                    <a:lnTo>
                      <a:pt x="420" y="424"/>
                    </a:lnTo>
                    <a:lnTo>
                      <a:pt x="413" y="393"/>
                    </a:lnTo>
                    <a:lnTo>
                      <a:pt x="392" y="345"/>
                    </a:lnTo>
                    <a:lnTo>
                      <a:pt x="360" y="303"/>
                    </a:lnTo>
                    <a:lnTo>
                      <a:pt x="374" y="306"/>
                    </a:lnTo>
                    <a:lnTo>
                      <a:pt x="380" y="292"/>
                    </a:lnTo>
                    <a:lnTo>
                      <a:pt x="381" y="273"/>
                    </a:lnTo>
                    <a:lnTo>
                      <a:pt x="377" y="253"/>
                    </a:lnTo>
                    <a:lnTo>
                      <a:pt x="366" y="240"/>
                    </a:lnTo>
                    <a:lnTo>
                      <a:pt x="363" y="220"/>
                    </a:lnTo>
                    <a:lnTo>
                      <a:pt x="302" y="154"/>
                    </a:lnTo>
                    <a:lnTo>
                      <a:pt x="309" y="109"/>
                    </a:lnTo>
                    <a:lnTo>
                      <a:pt x="333" y="18"/>
                    </a:lnTo>
                    <a:lnTo>
                      <a:pt x="375" y="0"/>
                    </a:lnTo>
                    <a:lnTo>
                      <a:pt x="440" y="28"/>
                    </a:lnTo>
                    <a:lnTo>
                      <a:pt x="440" y="55"/>
                    </a:lnTo>
                    <a:lnTo>
                      <a:pt x="479" y="64"/>
                    </a:lnTo>
                    <a:lnTo>
                      <a:pt x="497" y="55"/>
                    </a:lnTo>
                    <a:lnTo>
                      <a:pt x="515" y="45"/>
                    </a:lnTo>
                    <a:lnTo>
                      <a:pt x="533" y="45"/>
                    </a:lnTo>
                    <a:lnTo>
                      <a:pt x="543" y="49"/>
                    </a:lnTo>
                    <a:lnTo>
                      <a:pt x="558" y="45"/>
                    </a:lnTo>
                    <a:lnTo>
                      <a:pt x="579" y="46"/>
                    </a:lnTo>
                    <a:lnTo>
                      <a:pt x="600" y="27"/>
                    </a:lnTo>
                    <a:lnTo>
                      <a:pt x="621" y="27"/>
                    </a:lnTo>
                    <a:lnTo>
                      <a:pt x="632" y="46"/>
                    </a:lnTo>
                    <a:lnTo>
                      <a:pt x="636" y="63"/>
                    </a:lnTo>
                    <a:lnTo>
                      <a:pt x="644" y="70"/>
                    </a:lnTo>
                    <a:lnTo>
                      <a:pt x="656" y="82"/>
                    </a:lnTo>
                    <a:lnTo>
                      <a:pt x="663" y="100"/>
                    </a:lnTo>
                    <a:lnTo>
                      <a:pt x="669" y="130"/>
                    </a:lnTo>
                    <a:lnTo>
                      <a:pt x="672" y="165"/>
                    </a:lnTo>
                    <a:lnTo>
                      <a:pt x="690" y="190"/>
                    </a:lnTo>
                    <a:lnTo>
                      <a:pt x="710" y="247"/>
                    </a:lnTo>
                    <a:lnTo>
                      <a:pt x="707" y="277"/>
                    </a:lnTo>
                    <a:lnTo>
                      <a:pt x="711" y="286"/>
                    </a:lnTo>
                    <a:lnTo>
                      <a:pt x="723" y="312"/>
                    </a:lnTo>
                    <a:lnTo>
                      <a:pt x="722" y="325"/>
                    </a:lnTo>
                    <a:lnTo>
                      <a:pt x="719" y="340"/>
                    </a:lnTo>
                    <a:lnTo>
                      <a:pt x="723" y="355"/>
                    </a:lnTo>
                    <a:lnTo>
                      <a:pt x="737" y="367"/>
                    </a:lnTo>
                    <a:lnTo>
                      <a:pt x="749" y="364"/>
                    </a:lnTo>
                    <a:lnTo>
                      <a:pt x="768" y="358"/>
                    </a:lnTo>
                    <a:lnTo>
                      <a:pt x="779" y="340"/>
                    </a:lnTo>
                    <a:lnTo>
                      <a:pt x="821" y="346"/>
                    </a:lnTo>
                    <a:lnTo>
                      <a:pt x="834" y="339"/>
                    </a:lnTo>
                    <a:lnTo>
                      <a:pt x="849" y="330"/>
                    </a:lnTo>
                    <a:lnTo>
                      <a:pt x="863" y="333"/>
                    </a:lnTo>
                    <a:lnTo>
                      <a:pt x="864" y="348"/>
                    </a:lnTo>
                    <a:lnTo>
                      <a:pt x="882" y="348"/>
                    </a:lnTo>
                    <a:lnTo>
                      <a:pt x="879" y="355"/>
                    </a:lnTo>
                    <a:lnTo>
                      <a:pt x="872" y="370"/>
                    </a:lnTo>
                    <a:lnTo>
                      <a:pt x="843" y="363"/>
                    </a:lnTo>
                    <a:lnTo>
                      <a:pt x="821" y="373"/>
                    </a:lnTo>
                    <a:lnTo>
                      <a:pt x="803" y="384"/>
                    </a:lnTo>
                    <a:lnTo>
                      <a:pt x="798" y="397"/>
                    </a:lnTo>
                    <a:lnTo>
                      <a:pt x="800" y="409"/>
                    </a:lnTo>
                    <a:lnTo>
                      <a:pt x="870" y="409"/>
                    </a:lnTo>
                    <a:lnTo>
                      <a:pt x="884" y="423"/>
                    </a:lnTo>
                    <a:lnTo>
                      <a:pt x="896" y="439"/>
                    </a:lnTo>
                    <a:lnTo>
                      <a:pt x="918" y="445"/>
                    </a:lnTo>
                    <a:lnTo>
                      <a:pt x="942" y="462"/>
                    </a:lnTo>
                    <a:lnTo>
                      <a:pt x="947" y="426"/>
                    </a:lnTo>
                    <a:lnTo>
                      <a:pt x="977" y="432"/>
                    </a:lnTo>
                    <a:lnTo>
                      <a:pt x="965" y="399"/>
                    </a:lnTo>
                    <a:lnTo>
                      <a:pt x="969" y="375"/>
                    </a:lnTo>
                    <a:lnTo>
                      <a:pt x="981" y="349"/>
                    </a:lnTo>
                    <a:lnTo>
                      <a:pt x="998" y="331"/>
                    </a:lnTo>
                    <a:lnTo>
                      <a:pt x="1020" y="313"/>
                    </a:lnTo>
                    <a:lnTo>
                      <a:pt x="1043" y="300"/>
                    </a:lnTo>
                    <a:lnTo>
                      <a:pt x="1056" y="294"/>
                    </a:lnTo>
                    <a:lnTo>
                      <a:pt x="1068" y="291"/>
                    </a:lnTo>
                    <a:lnTo>
                      <a:pt x="1076" y="277"/>
                    </a:lnTo>
                    <a:lnTo>
                      <a:pt x="1104" y="264"/>
                    </a:lnTo>
                    <a:lnTo>
                      <a:pt x="1115" y="274"/>
                    </a:lnTo>
                    <a:lnTo>
                      <a:pt x="1106" y="289"/>
                    </a:lnTo>
                    <a:lnTo>
                      <a:pt x="1074" y="319"/>
                    </a:lnTo>
                    <a:lnTo>
                      <a:pt x="1068" y="340"/>
                    </a:lnTo>
                    <a:lnTo>
                      <a:pt x="1095" y="366"/>
                    </a:lnTo>
                    <a:lnTo>
                      <a:pt x="1055" y="406"/>
                    </a:lnTo>
                    <a:lnTo>
                      <a:pt x="1062" y="466"/>
                    </a:lnTo>
                    <a:lnTo>
                      <a:pt x="1061" y="487"/>
                    </a:lnTo>
                    <a:lnTo>
                      <a:pt x="1055" y="525"/>
                    </a:lnTo>
                    <a:lnTo>
                      <a:pt x="1092" y="576"/>
                    </a:lnTo>
                    <a:lnTo>
                      <a:pt x="1146" y="603"/>
                    </a:lnTo>
                    <a:lnTo>
                      <a:pt x="1152" y="648"/>
                    </a:lnTo>
                    <a:lnTo>
                      <a:pt x="1194" y="678"/>
                    </a:lnTo>
                    <a:lnTo>
                      <a:pt x="1224" y="744"/>
                    </a:lnTo>
                    <a:lnTo>
                      <a:pt x="1325" y="792"/>
                    </a:lnTo>
                    <a:lnTo>
                      <a:pt x="1371" y="867"/>
                    </a:lnTo>
                    <a:lnTo>
                      <a:pt x="1415" y="894"/>
                    </a:lnTo>
                    <a:lnTo>
                      <a:pt x="1412" y="912"/>
                    </a:lnTo>
                    <a:lnTo>
                      <a:pt x="1425" y="928"/>
                    </a:lnTo>
                    <a:lnTo>
                      <a:pt x="1431" y="945"/>
                    </a:lnTo>
                    <a:lnTo>
                      <a:pt x="1427" y="945"/>
                    </a:lnTo>
                    <a:lnTo>
                      <a:pt x="1404" y="955"/>
                    </a:lnTo>
                    <a:lnTo>
                      <a:pt x="1389" y="967"/>
                    </a:lnTo>
                    <a:lnTo>
                      <a:pt x="1392" y="1011"/>
                    </a:lnTo>
                    <a:lnTo>
                      <a:pt x="1374" y="1030"/>
                    </a:lnTo>
                    <a:lnTo>
                      <a:pt x="1362" y="1030"/>
                    </a:lnTo>
                    <a:lnTo>
                      <a:pt x="1343" y="1045"/>
                    </a:lnTo>
                    <a:lnTo>
                      <a:pt x="1289" y="1057"/>
                    </a:lnTo>
                    <a:lnTo>
                      <a:pt x="1272" y="1059"/>
                    </a:lnTo>
                    <a:lnTo>
                      <a:pt x="1262" y="1072"/>
                    </a:lnTo>
                    <a:lnTo>
                      <a:pt x="1239" y="1066"/>
                    </a:lnTo>
                    <a:lnTo>
                      <a:pt x="1217" y="1063"/>
                    </a:lnTo>
                    <a:lnTo>
                      <a:pt x="1187" y="1074"/>
                    </a:lnTo>
                    <a:lnTo>
                      <a:pt x="1175" y="1080"/>
                    </a:lnTo>
                    <a:lnTo>
                      <a:pt x="1161" y="1074"/>
                    </a:lnTo>
                    <a:lnTo>
                      <a:pt x="1160" y="1063"/>
                    </a:lnTo>
                    <a:lnTo>
                      <a:pt x="1155" y="1048"/>
                    </a:lnTo>
                    <a:lnTo>
                      <a:pt x="1146" y="1047"/>
                    </a:lnTo>
                    <a:lnTo>
                      <a:pt x="1139" y="1060"/>
                    </a:lnTo>
                    <a:lnTo>
                      <a:pt x="1125" y="1057"/>
                    </a:lnTo>
                    <a:lnTo>
                      <a:pt x="1128" y="1075"/>
                    </a:lnTo>
                    <a:lnTo>
                      <a:pt x="1116" y="1087"/>
                    </a:lnTo>
                    <a:lnTo>
                      <a:pt x="1124" y="1092"/>
                    </a:lnTo>
                    <a:lnTo>
                      <a:pt x="1115" y="1104"/>
                    </a:lnTo>
                    <a:lnTo>
                      <a:pt x="1125" y="1116"/>
                    </a:lnTo>
                    <a:lnTo>
                      <a:pt x="1125" y="1131"/>
                    </a:lnTo>
                    <a:lnTo>
                      <a:pt x="1112" y="1132"/>
                    </a:lnTo>
                    <a:lnTo>
                      <a:pt x="1109" y="1146"/>
                    </a:lnTo>
                    <a:lnTo>
                      <a:pt x="1103" y="1164"/>
                    </a:lnTo>
                    <a:lnTo>
                      <a:pt x="1095" y="1176"/>
                    </a:lnTo>
                    <a:lnTo>
                      <a:pt x="1070" y="1174"/>
                    </a:lnTo>
                    <a:lnTo>
                      <a:pt x="1061" y="1191"/>
                    </a:lnTo>
                    <a:lnTo>
                      <a:pt x="1065" y="1203"/>
                    </a:lnTo>
                    <a:lnTo>
                      <a:pt x="1047" y="1210"/>
                    </a:lnTo>
                    <a:lnTo>
                      <a:pt x="1034" y="1201"/>
                    </a:lnTo>
                    <a:lnTo>
                      <a:pt x="1016" y="1213"/>
                    </a:lnTo>
                    <a:lnTo>
                      <a:pt x="1004" y="1206"/>
                    </a:lnTo>
                    <a:lnTo>
                      <a:pt x="995" y="1213"/>
                    </a:lnTo>
                    <a:lnTo>
                      <a:pt x="977" y="1216"/>
                    </a:lnTo>
                    <a:lnTo>
                      <a:pt x="960" y="1236"/>
                    </a:lnTo>
                    <a:lnTo>
                      <a:pt x="957" y="1267"/>
                    </a:lnTo>
                    <a:lnTo>
                      <a:pt x="921" y="1308"/>
                    </a:lnTo>
                    <a:lnTo>
                      <a:pt x="914" y="1294"/>
                    </a:lnTo>
                    <a:lnTo>
                      <a:pt x="905" y="1303"/>
                    </a:lnTo>
                    <a:lnTo>
                      <a:pt x="906" y="1320"/>
                    </a:lnTo>
                    <a:lnTo>
                      <a:pt x="890" y="1332"/>
                    </a:lnTo>
                    <a:lnTo>
                      <a:pt x="869" y="1333"/>
                    </a:lnTo>
                    <a:lnTo>
                      <a:pt x="869" y="1347"/>
                    </a:lnTo>
                    <a:lnTo>
                      <a:pt x="860" y="1363"/>
                    </a:lnTo>
                    <a:lnTo>
                      <a:pt x="845" y="1360"/>
                    </a:lnTo>
                    <a:lnTo>
                      <a:pt x="839" y="1374"/>
                    </a:lnTo>
                    <a:lnTo>
                      <a:pt x="809" y="1392"/>
                    </a:lnTo>
                    <a:lnTo>
                      <a:pt x="803" y="1486"/>
                    </a:lnTo>
                    <a:lnTo>
                      <a:pt x="774" y="1507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accent3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31" name="Freeform 32"/>
              <p:cNvSpPr>
                <a:spLocks noChangeAspect="1"/>
              </p:cNvSpPr>
              <p:nvPr/>
            </p:nvSpPr>
            <p:spPr bwMode="auto">
              <a:xfrm>
                <a:off x="3660775" y="4068108"/>
                <a:ext cx="1047750" cy="919872"/>
              </a:xfrm>
              <a:custGeom>
                <a:avLst/>
                <a:gdLst>
                  <a:gd name="T0" fmla="*/ 2147483647 w 626"/>
                  <a:gd name="T1" fmla="*/ 2147483647 h 576"/>
                  <a:gd name="T2" fmla="*/ 2147483647 w 626"/>
                  <a:gd name="T3" fmla="*/ 2147483647 h 576"/>
                  <a:gd name="T4" fmla="*/ 2147483647 w 626"/>
                  <a:gd name="T5" fmla="*/ 2147483647 h 576"/>
                  <a:gd name="T6" fmla="*/ 0 w 626"/>
                  <a:gd name="T7" fmla="*/ 2147483647 h 576"/>
                  <a:gd name="T8" fmla="*/ 2147483647 w 626"/>
                  <a:gd name="T9" fmla="*/ 2147483647 h 576"/>
                  <a:gd name="T10" fmla="*/ 2147483647 w 626"/>
                  <a:gd name="T11" fmla="*/ 2147483647 h 576"/>
                  <a:gd name="T12" fmla="*/ 2147483647 w 626"/>
                  <a:gd name="T13" fmla="*/ 2147483647 h 576"/>
                  <a:gd name="T14" fmla="*/ 2147483647 w 626"/>
                  <a:gd name="T15" fmla="*/ 2147483647 h 576"/>
                  <a:gd name="T16" fmla="*/ 2147483647 w 626"/>
                  <a:gd name="T17" fmla="*/ 2147483647 h 576"/>
                  <a:gd name="T18" fmla="*/ 2147483647 w 626"/>
                  <a:gd name="T19" fmla="*/ 2147483647 h 576"/>
                  <a:gd name="T20" fmla="*/ 2147483647 w 626"/>
                  <a:gd name="T21" fmla="*/ 2147483647 h 576"/>
                  <a:gd name="T22" fmla="*/ 2147483647 w 626"/>
                  <a:gd name="T23" fmla="*/ 2147483647 h 576"/>
                  <a:gd name="T24" fmla="*/ 2147483647 w 626"/>
                  <a:gd name="T25" fmla="*/ 2147483647 h 576"/>
                  <a:gd name="T26" fmla="*/ 2147483647 w 626"/>
                  <a:gd name="T27" fmla="*/ 2147483647 h 576"/>
                  <a:gd name="T28" fmla="*/ 2147483647 w 626"/>
                  <a:gd name="T29" fmla="*/ 2147483647 h 576"/>
                  <a:gd name="T30" fmla="*/ 2147483647 w 626"/>
                  <a:gd name="T31" fmla="*/ 2147483647 h 576"/>
                  <a:gd name="T32" fmla="*/ 2147483647 w 626"/>
                  <a:gd name="T33" fmla="*/ 2147483647 h 576"/>
                  <a:gd name="T34" fmla="*/ 2147483647 w 626"/>
                  <a:gd name="T35" fmla="*/ 2147483647 h 576"/>
                  <a:gd name="T36" fmla="*/ 2147483647 w 626"/>
                  <a:gd name="T37" fmla="*/ 2147483647 h 576"/>
                  <a:gd name="T38" fmla="*/ 2147483647 w 626"/>
                  <a:gd name="T39" fmla="*/ 2147483647 h 576"/>
                  <a:gd name="T40" fmla="*/ 2147483647 w 626"/>
                  <a:gd name="T41" fmla="*/ 2147483647 h 576"/>
                  <a:gd name="T42" fmla="*/ 2147483647 w 626"/>
                  <a:gd name="T43" fmla="*/ 2147483647 h 576"/>
                  <a:gd name="T44" fmla="*/ 2147483647 w 626"/>
                  <a:gd name="T45" fmla="*/ 2147483647 h 576"/>
                  <a:gd name="T46" fmla="*/ 2147483647 w 626"/>
                  <a:gd name="T47" fmla="*/ 2147483647 h 576"/>
                  <a:gd name="T48" fmla="*/ 2147483647 w 626"/>
                  <a:gd name="T49" fmla="*/ 2147483647 h 576"/>
                  <a:gd name="T50" fmla="*/ 2147483647 w 626"/>
                  <a:gd name="T51" fmla="*/ 2147483647 h 576"/>
                  <a:gd name="T52" fmla="*/ 2147483647 w 626"/>
                  <a:gd name="T53" fmla="*/ 2147483647 h 576"/>
                  <a:gd name="T54" fmla="*/ 2147483647 w 626"/>
                  <a:gd name="T55" fmla="*/ 2147483647 h 576"/>
                  <a:gd name="T56" fmla="*/ 2147483647 w 626"/>
                  <a:gd name="T57" fmla="*/ 2147483647 h 576"/>
                  <a:gd name="T58" fmla="*/ 2147483647 w 626"/>
                  <a:gd name="T59" fmla="*/ 2147483647 h 576"/>
                  <a:gd name="T60" fmla="*/ 2147483647 w 626"/>
                  <a:gd name="T61" fmla="*/ 2147483647 h 576"/>
                  <a:gd name="T62" fmla="*/ 2147483647 w 626"/>
                  <a:gd name="T63" fmla="*/ 2147483647 h 576"/>
                  <a:gd name="T64" fmla="*/ 2147483647 w 626"/>
                  <a:gd name="T65" fmla="*/ 2147483647 h 576"/>
                  <a:gd name="T66" fmla="*/ 2147483647 w 626"/>
                  <a:gd name="T67" fmla="*/ 2147483647 h 576"/>
                  <a:gd name="T68" fmla="*/ 2147483647 w 626"/>
                  <a:gd name="T69" fmla="*/ 2147483647 h 576"/>
                  <a:gd name="T70" fmla="*/ 2147483647 w 626"/>
                  <a:gd name="T71" fmla="*/ 2147483647 h 576"/>
                  <a:gd name="T72" fmla="*/ 2147483647 w 626"/>
                  <a:gd name="T73" fmla="*/ 2147483647 h 576"/>
                  <a:gd name="T74" fmla="*/ 2147483647 w 626"/>
                  <a:gd name="T75" fmla="*/ 2147483647 h 576"/>
                  <a:gd name="T76" fmla="*/ 2147483647 w 626"/>
                  <a:gd name="T77" fmla="*/ 2147483647 h 576"/>
                  <a:gd name="T78" fmla="*/ 2147483647 w 626"/>
                  <a:gd name="T79" fmla="*/ 2147483647 h 576"/>
                  <a:gd name="T80" fmla="*/ 2147483647 w 626"/>
                  <a:gd name="T81" fmla="*/ 2147483647 h 576"/>
                  <a:gd name="T82" fmla="*/ 2147483647 w 626"/>
                  <a:gd name="T83" fmla="*/ 2147483647 h 576"/>
                  <a:gd name="T84" fmla="*/ 2147483647 w 626"/>
                  <a:gd name="T85" fmla="*/ 2147483647 h 576"/>
                  <a:gd name="T86" fmla="*/ 2147483647 w 626"/>
                  <a:gd name="T87" fmla="*/ 2147483647 h 576"/>
                  <a:gd name="T88" fmla="*/ 2147483647 w 626"/>
                  <a:gd name="T89" fmla="*/ 2147483647 h 576"/>
                  <a:gd name="T90" fmla="*/ 2147483647 w 626"/>
                  <a:gd name="T91" fmla="*/ 2147483647 h 576"/>
                  <a:gd name="T92" fmla="*/ 2147483647 w 626"/>
                  <a:gd name="T93" fmla="*/ 2147483647 h 576"/>
                  <a:gd name="T94" fmla="*/ 2147483647 w 626"/>
                  <a:gd name="T95" fmla="*/ 2147483647 h 576"/>
                  <a:gd name="T96" fmla="*/ 2147483647 w 626"/>
                  <a:gd name="T97" fmla="*/ 2147483647 h 5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26"/>
                  <a:gd name="T148" fmla="*/ 0 h 576"/>
                  <a:gd name="T149" fmla="*/ 626 w 626"/>
                  <a:gd name="T150" fmla="*/ 576 h 5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26" h="576">
                    <a:moveTo>
                      <a:pt x="54" y="165"/>
                    </a:moveTo>
                    <a:lnTo>
                      <a:pt x="6" y="175"/>
                    </a:lnTo>
                    <a:lnTo>
                      <a:pt x="3" y="190"/>
                    </a:lnTo>
                    <a:lnTo>
                      <a:pt x="8" y="204"/>
                    </a:lnTo>
                    <a:lnTo>
                      <a:pt x="5" y="222"/>
                    </a:lnTo>
                    <a:lnTo>
                      <a:pt x="5" y="238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14" y="288"/>
                    </a:lnTo>
                    <a:lnTo>
                      <a:pt x="29" y="297"/>
                    </a:lnTo>
                    <a:lnTo>
                      <a:pt x="38" y="327"/>
                    </a:lnTo>
                    <a:lnTo>
                      <a:pt x="32" y="345"/>
                    </a:lnTo>
                    <a:lnTo>
                      <a:pt x="24" y="355"/>
                    </a:lnTo>
                    <a:lnTo>
                      <a:pt x="18" y="382"/>
                    </a:lnTo>
                    <a:lnTo>
                      <a:pt x="27" y="387"/>
                    </a:lnTo>
                    <a:lnTo>
                      <a:pt x="39" y="387"/>
                    </a:lnTo>
                    <a:lnTo>
                      <a:pt x="44" y="376"/>
                    </a:lnTo>
                    <a:lnTo>
                      <a:pt x="54" y="369"/>
                    </a:lnTo>
                    <a:lnTo>
                      <a:pt x="74" y="373"/>
                    </a:lnTo>
                    <a:lnTo>
                      <a:pt x="90" y="387"/>
                    </a:lnTo>
                    <a:lnTo>
                      <a:pt x="117" y="414"/>
                    </a:lnTo>
                    <a:lnTo>
                      <a:pt x="114" y="426"/>
                    </a:lnTo>
                    <a:lnTo>
                      <a:pt x="114" y="447"/>
                    </a:lnTo>
                    <a:lnTo>
                      <a:pt x="132" y="460"/>
                    </a:lnTo>
                    <a:lnTo>
                      <a:pt x="129" y="490"/>
                    </a:lnTo>
                    <a:lnTo>
                      <a:pt x="144" y="507"/>
                    </a:lnTo>
                    <a:lnTo>
                      <a:pt x="156" y="513"/>
                    </a:lnTo>
                    <a:lnTo>
                      <a:pt x="171" y="507"/>
                    </a:lnTo>
                    <a:lnTo>
                      <a:pt x="206" y="507"/>
                    </a:lnTo>
                    <a:lnTo>
                      <a:pt x="236" y="510"/>
                    </a:lnTo>
                    <a:lnTo>
                      <a:pt x="261" y="501"/>
                    </a:lnTo>
                    <a:lnTo>
                      <a:pt x="275" y="495"/>
                    </a:lnTo>
                    <a:lnTo>
                      <a:pt x="278" y="475"/>
                    </a:lnTo>
                    <a:lnTo>
                      <a:pt x="290" y="450"/>
                    </a:lnTo>
                    <a:lnTo>
                      <a:pt x="308" y="453"/>
                    </a:lnTo>
                    <a:lnTo>
                      <a:pt x="354" y="498"/>
                    </a:lnTo>
                    <a:lnTo>
                      <a:pt x="369" y="507"/>
                    </a:lnTo>
                    <a:lnTo>
                      <a:pt x="378" y="528"/>
                    </a:lnTo>
                    <a:lnTo>
                      <a:pt x="387" y="547"/>
                    </a:lnTo>
                    <a:lnTo>
                      <a:pt x="395" y="567"/>
                    </a:lnTo>
                    <a:lnTo>
                      <a:pt x="419" y="567"/>
                    </a:lnTo>
                    <a:lnTo>
                      <a:pt x="426" y="544"/>
                    </a:lnTo>
                    <a:lnTo>
                      <a:pt x="444" y="534"/>
                    </a:lnTo>
                    <a:lnTo>
                      <a:pt x="447" y="549"/>
                    </a:lnTo>
                    <a:lnTo>
                      <a:pt x="447" y="565"/>
                    </a:lnTo>
                    <a:lnTo>
                      <a:pt x="461" y="576"/>
                    </a:lnTo>
                    <a:lnTo>
                      <a:pt x="479" y="574"/>
                    </a:lnTo>
                    <a:lnTo>
                      <a:pt x="479" y="529"/>
                    </a:lnTo>
                    <a:lnTo>
                      <a:pt x="492" y="526"/>
                    </a:lnTo>
                    <a:lnTo>
                      <a:pt x="512" y="508"/>
                    </a:lnTo>
                    <a:lnTo>
                      <a:pt x="519" y="522"/>
                    </a:lnTo>
                    <a:lnTo>
                      <a:pt x="558" y="529"/>
                    </a:lnTo>
                    <a:lnTo>
                      <a:pt x="587" y="517"/>
                    </a:lnTo>
                    <a:lnTo>
                      <a:pt x="602" y="454"/>
                    </a:lnTo>
                    <a:lnTo>
                      <a:pt x="606" y="442"/>
                    </a:lnTo>
                    <a:lnTo>
                      <a:pt x="624" y="429"/>
                    </a:lnTo>
                    <a:lnTo>
                      <a:pt x="608" y="417"/>
                    </a:lnTo>
                    <a:lnTo>
                      <a:pt x="618" y="399"/>
                    </a:lnTo>
                    <a:lnTo>
                      <a:pt x="603" y="387"/>
                    </a:lnTo>
                    <a:lnTo>
                      <a:pt x="626" y="372"/>
                    </a:lnTo>
                    <a:lnTo>
                      <a:pt x="621" y="339"/>
                    </a:lnTo>
                    <a:lnTo>
                      <a:pt x="600" y="297"/>
                    </a:lnTo>
                    <a:lnTo>
                      <a:pt x="567" y="252"/>
                    </a:lnTo>
                    <a:lnTo>
                      <a:pt x="582" y="255"/>
                    </a:lnTo>
                    <a:lnTo>
                      <a:pt x="587" y="237"/>
                    </a:lnTo>
                    <a:lnTo>
                      <a:pt x="588" y="207"/>
                    </a:lnTo>
                    <a:lnTo>
                      <a:pt x="576" y="189"/>
                    </a:lnTo>
                    <a:lnTo>
                      <a:pt x="572" y="168"/>
                    </a:lnTo>
                    <a:lnTo>
                      <a:pt x="509" y="103"/>
                    </a:lnTo>
                    <a:lnTo>
                      <a:pt x="491" y="88"/>
                    </a:lnTo>
                    <a:lnTo>
                      <a:pt x="477" y="87"/>
                    </a:lnTo>
                    <a:lnTo>
                      <a:pt x="464" y="85"/>
                    </a:lnTo>
                    <a:lnTo>
                      <a:pt x="452" y="84"/>
                    </a:lnTo>
                    <a:lnTo>
                      <a:pt x="446" y="75"/>
                    </a:lnTo>
                    <a:lnTo>
                      <a:pt x="429" y="94"/>
                    </a:lnTo>
                    <a:lnTo>
                      <a:pt x="434" y="114"/>
                    </a:lnTo>
                    <a:lnTo>
                      <a:pt x="420" y="133"/>
                    </a:lnTo>
                    <a:lnTo>
                      <a:pt x="387" y="105"/>
                    </a:lnTo>
                    <a:lnTo>
                      <a:pt x="363" y="73"/>
                    </a:lnTo>
                    <a:lnTo>
                      <a:pt x="338" y="87"/>
                    </a:lnTo>
                    <a:lnTo>
                      <a:pt x="324" y="78"/>
                    </a:lnTo>
                    <a:lnTo>
                      <a:pt x="308" y="75"/>
                    </a:lnTo>
                    <a:lnTo>
                      <a:pt x="284" y="54"/>
                    </a:lnTo>
                    <a:lnTo>
                      <a:pt x="290" y="43"/>
                    </a:lnTo>
                    <a:lnTo>
                      <a:pt x="282" y="37"/>
                    </a:lnTo>
                    <a:lnTo>
                      <a:pt x="284" y="18"/>
                    </a:lnTo>
                    <a:lnTo>
                      <a:pt x="281" y="1"/>
                    </a:lnTo>
                    <a:lnTo>
                      <a:pt x="266" y="7"/>
                    </a:lnTo>
                    <a:lnTo>
                      <a:pt x="252" y="1"/>
                    </a:lnTo>
                    <a:lnTo>
                      <a:pt x="227" y="7"/>
                    </a:lnTo>
                    <a:lnTo>
                      <a:pt x="162" y="0"/>
                    </a:lnTo>
                    <a:lnTo>
                      <a:pt x="137" y="13"/>
                    </a:lnTo>
                    <a:lnTo>
                      <a:pt x="120" y="42"/>
                    </a:lnTo>
                    <a:lnTo>
                      <a:pt x="102" y="54"/>
                    </a:lnTo>
                    <a:lnTo>
                      <a:pt x="83" y="78"/>
                    </a:lnTo>
                    <a:lnTo>
                      <a:pt x="66" y="97"/>
                    </a:lnTo>
                    <a:lnTo>
                      <a:pt x="62" y="120"/>
                    </a:lnTo>
                    <a:lnTo>
                      <a:pt x="60" y="139"/>
                    </a:lnTo>
                    <a:lnTo>
                      <a:pt x="54" y="162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accent3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5176" name="Rectangle 86"/>
              <p:cNvSpPr>
                <a:spLocks noChangeAspect="1" noChangeArrowheads="1"/>
              </p:cNvSpPr>
              <p:nvPr/>
            </p:nvSpPr>
            <p:spPr bwMode="auto">
              <a:xfrm flipH="1">
                <a:off x="3348038" y="3960813"/>
                <a:ext cx="533400" cy="25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PUENTE DE IXTLA</a:t>
                </a:r>
              </a:p>
            </p:txBody>
          </p:sp>
          <p:sp>
            <p:nvSpPr>
              <p:cNvPr id="5177" name="Rectangle 88"/>
              <p:cNvSpPr>
                <a:spLocks noChangeAspect="1" noChangeArrowheads="1"/>
              </p:cNvSpPr>
              <p:nvPr/>
            </p:nvSpPr>
            <p:spPr bwMode="auto">
              <a:xfrm flipH="1">
                <a:off x="4086225" y="3987800"/>
                <a:ext cx="479425" cy="166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>
                    <a:latin typeface="Calibri" pitchFamily="34" charset="0"/>
                  </a:rPr>
                  <a:t>ZACATEPEC</a:t>
                </a:r>
              </a:p>
            </p:txBody>
          </p:sp>
          <p:sp>
            <p:nvSpPr>
              <p:cNvPr id="5178" name="Rectangle 89"/>
              <p:cNvSpPr>
                <a:spLocks noChangeAspect="1" noChangeArrowheads="1"/>
              </p:cNvSpPr>
              <p:nvPr/>
            </p:nvSpPr>
            <p:spPr bwMode="auto">
              <a:xfrm flipH="1">
                <a:off x="3903663" y="4430713"/>
                <a:ext cx="5461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JOJUTLA</a:t>
                </a:r>
              </a:p>
            </p:txBody>
          </p:sp>
          <p:sp>
            <p:nvSpPr>
              <p:cNvPr id="5179" name="Rectangle 90"/>
              <p:cNvSpPr>
                <a:spLocks noChangeAspect="1" noChangeArrowheads="1"/>
              </p:cNvSpPr>
              <p:nvPr/>
            </p:nvSpPr>
            <p:spPr bwMode="auto">
              <a:xfrm flipH="1">
                <a:off x="4876800" y="4900613"/>
                <a:ext cx="682625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>
                    <a:latin typeface="Calibri" pitchFamily="34" charset="0"/>
                  </a:rPr>
                  <a:t>TLAQUILTENANGO</a:t>
                </a:r>
              </a:p>
            </p:txBody>
          </p:sp>
          <p:sp>
            <p:nvSpPr>
              <p:cNvPr id="5180" name="Rectangle 87"/>
              <p:cNvSpPr>
                <a:spLocks noChangeAspect="1" noChangeArrowheads="1"/>
              </p:cNvSpPr>
              <p:nvPr/>
            </p:nvSpPr>
            <p:spPr bwMode="auto">
              <a:xfrm flipH="1">
                <a:off x="4459288" y="3489325"/>
                <a:ext cx="631825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TLALTIZAPAN</a:t>
                </a:r>
              </a:p>
            </p:txBody>
          </p:sp>
          <p:sp>
            <p:nvSpPr>
              <p:cNvPr id="237" name="Freeform 13"/>
              <p:cNvSpPr>
                <a:spLocks noChangeAspect="1"/>
              </p:cNvSpPr>
              <p:nvPr/>
            </p:nvSpPr>
            <p:spPr bwMode="auto">
              <a:xfrm>
                <a:off x="5635625" y="1671378"/>
                <a:ext cx="650875" cy="634627"/>
              </a:xfrm>
              <a:custGeom>
                <a:avLst/>
                <a:gdLst>
                  <a:gd name="T0" fmla="*/ 2147483647 w 389"/>
                  <a:gd name="T1" fmla="*/ 2147483647 h 397"/>
                  <a:gd name="T2" fmla="*/ 2147483647 w 389"/>
                  <a:gd name="T3" fmla="*/ 2147483647 h 397"/>
                  <a:gd name="T4" fmla="*/ 2147483647 w 389"/>
                  <a:gd name="T5" fmla="*/ 2147483647 h 397"/>
                  <a:gd name="T6" fmla="*/ 2147483647 w 389"/>
                  <a:gd name="T7" fmla="*/ 2147483647 h 397"/>
                  <a:gd name="T8" fmla="*/ 2147483647 w 389"/>
                  <a:gd name="T9" fmla="*/ 2147483647 h 397"/>
                  <a:gd name="T10" fmla="*/ 2147483647 w 389"/>
                  <a:gd name="T11" fmla="*/ 2147483647 h 397"/>
                  <a:gd name="T12" fmla="*/ 2147483647 w 389"/>
                  <a:gd name="T13" fmla="*/ 2147483647 h 397"/>
                  <a:gd name="T14" fmla="*/ 2147483647 w 389"/>
                  <a:gd name="T15" fmla="*/ 2147483647 h 397"/>
                  <a:gd name="T16" fmla="*/ 2147483647 w 389"/>
                  <a:gd name="T17" fmla="*/ 2147483647 h 397"/>
                  <a:gd name="T18" fmla="*/ 2147483647 w 389"/>
                  <a:gd name="T19" fmla="*/ 2147483647 h 397"/>
                  <a:gd name="T20" fmla="*/ 2147483647 w 389"/>
                  <a:gd name="T21" fmla="*/ 2147483647 h 397"/>
                  <a:gd name="T22" fmla="*/ 0 w 389"/>
                  <a:gd name="T23" fmla="*/ 2147483647 h 397"/>
                  <a:gd name="T24" fmla="*/ 2147483647 w 389"/>
                  <a:gd name="T25" fmla="*/ 2147483647 h 397"/>
                  <a:gd name="T26" fmla="*/ 2147483647 w 389"/>
                  <a:gd name="T27" fmla="*/ 2147483647 h 397"/>
                  <a:gd name="T28" fmla="*/ 2147483647 w 389"/>
                  <a:gd name="T29" fmla="*/ 2147483647 h 397"/>
                  <a:gd name="T30" fmla="*/ 2147483647 w 389"/>
                  <a:gd name="T31" fmla="*/ 0 h 397"/>
                  <a:gd name="T32" fmla="*/ 2147483647 w 389"/>
                  <a:gd name="T33" fmla="*/ 2147483647 h 397"/>
                  <a:gd name="T34" fmla="*/ 2147483647 w 389"/>
                  <a:gd name="T35" fmla="*/ 2147483647 h 397"/>
                  <a:gd name="T36" fmla="*/ 2147483647 w 389"/>
                  <a:gd name="T37" fmla="*/ 2147483647 h 397"/>
                  <a:gd name="T38" fmla="*/ 2147483647 w 389"/>
                  <a:gd name="T39" fmla="*/ 2147483647 h 397"/>
                  <a:gd name="T40" fmla="*/ 2147483647 w 389"/>
                  <a:gd name="T41" fmla="*/ 2147483647 h 397"/>
                  <a:gd name="T42" fmla="*/ 2147483647 w 389"/>
                  <a:gd name="T43" fmla="*/ 2147483647 h 397"/>
                  <a:gd name="T44" fmla="*/ 2147483647 w 389"/>
                  <a:gd name="T45" fmla="*/ 2147483647 h 397"/>
                  <a:gd name="T46" fmla="*/ 2147483647 w 389"/>
                  <a:gd name="T47" fmla="*/ 2147483647 h 397"/>
                  <a:gd name="T48" fmla="*/ 2147483647 w 389"/>
                  <a:gd name="T49" fmla="*/ 2147483647 h 397"/>
                  <a:gd name="T50" fmla="*/ 2147483647 w 389"/>
                  <a:gd name="T51" fmla="*/ 2147483647 h 397"/>
                  <a:gd name="T52" fmla="*/ 2147483647 w 389"/>
                  <a:gd name="T53" fmla="*/ 2147483647 h 397"/>
                  <a:gd name="T54" fmla="*/ 2147483647 w 389"/>
                  <a:gd name="T55" fmla="*/ 2147483647 h 397"/>
                  <a:gd name="T56" fmla="*/ 2147483647 w 389"/>
                  <a:gd name="T57" fmla="*/ 2147483647 h 397"/>
                  <a:gd name="T58" fmla="*/ 2147483647 w 389"/>
                  <a:gd name="T59" fmla="*/ 2147483647 h 397"/>
                  <a:gd name="T60" fmla="*/ 2147483647 w 389"/>
                  <a:gd name="T61" fmla="*/ 2147483647 h 397"/>
                  <a:gd name="T62" fmla="*/ 2147483647 w 389"/>
                  <a:gd name="T63" fmla="*/ 2147483647 h 397"/>
                  <a:gd name="T64" fmla="*/ 2147483647 w 389"/>
                  <a:gd name="T65" fmla="*/ 2147483647 h 397"/>
                  <a:gd name="T66" fmla="*/ 2147483647 w 389"/>
                  <a:gd name="T67" fmla="*/ 2147483647 h 397"/>
                  <a:gd name="T68" fmla="*/ 2147483647 w 389"/>
                  <a:gd name="T69" fmla="*/ 2147483647 h 397"/>
                  <a:gd name="T70" fmla="*/ 2147483647 w 389"/>
                  <a:gd name="T71" fmla="*/ 2147483647 h 397"/>
                  <a:gd name="T72" fmla="*/ 2147483647 w 389"/>
                  <a:gd name="T73" fmla="*/ 2147483647 h 397"/>
                  <a:gd name="T74" fmla="*/ 2147483647 w 389"/>
                  <a:gd name="T75" fmla="*/ 2147483647 h 397"/>
                  <a:gd name="T76" fmla="*/ 2147483647 w 389"/>
                  <a:gd name="T77" fmla="*/ 2147483647 h 397"/>
                  <a:gd name="T78" fmla="*/ 2147483647 w 389"/>
                  <a:gd name="T79" fmla="*/ 2147483647 h 397"/>
                  <a:gd name="T80" fmla="*/ 2147483647 w 389"/>
                  <a:gd name="T81" fmla="*/ 2147483647 h 397"/>
                  <a:gd name="T82" fmla="*/ 2147483647 w 389"/>
                  <a:gd name="T83" fmla="*/ 2147483647 h 397"/>
                  <a:gd name="T84" fmla="*/ 2147483647 w 389"/>
                  <a:gd name="T85" fmla="*/ 2147483647 h 397"/>
                  <a:gd name="T86" fmla="*/ 2147483647 w 389"/>
                  <a:gd name="T87" fmla="*/ 2147483647 h 397"/>
                  <a:gd name="T88" fmla="*/ 2147483647 w 389"/>
                  <a:gd name="T89" fmla="*/ 2147483647 h 3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9"/>
                  <a:gd name="T136" fmla="*/ 0 h 397"/>
                  <a:gd name="T137" fmla="*/ 389 w 389"/>
                  <a:gd name="T138" fmla="*/ 397 h 3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9" h="397">
                    <a:moveTo>
                      <a:pt x="123" y="397"/>
                    </a:moveTo>
                    <a:lnTo>
                      <a:pt x="96" y="369"/>
                    </a:lnTo>
                    <a:lnTo>
                      <a:pt x="75" y="348"/>
                    </a:lnTo>
                    <a:lnTo>
                      <a:pt x="66" y="291"/>
                    </a:lnTo>
                    <a:lnTo>
                      <a:pt x="96" y="256"/>
                    </a:lnTo>
                    <a:lnTo>
                      <a:pt x="101" y="219"/>
                    </a:lnTo>
                    <a:lnTo>
                      <a:pt x="104" y="189"/>
                    </a:lnTo>
                    <a:lnTo>
                      <a:pt x="54" y="180"/>
                    </a:lnTo>
                    <a:lnTo>
                      <a:pt x="17" y="147"/>
                    </a:lnTo>
                    <a:lnTo>
                      <a:pt x="27" y="112"/>
                    </a:lnTo>
                    <a:lnTo>
                      <a:pt x="14" y="84"/>
                    </a:lnTo>
                    <a:lnTo>
                      <a:pt x="0" y="61"/>
                    </a:lnTo>
                    <a:lnTo>
                      <a:pt x="3" y="39"/>
                    </a:lnTo>
                    <a:lnTo>
                      <a:pt x="57" y="16"/>
                    </a:lnTo>
                    <a:lnTo>
                      <a:pt x="117" y="13"/>
                    </a:lnTo>
                    <a:lnTo>
                      <a:pt x="119" y="0"/>
                    </a:lnTo>
                    <a:lnTo>
                      <a:pt x="149" y="15"/>
                    </a:lnTo>
                    <a:lnTo>
                      <a:pt x="219" y="22"/>
                    </a:lnTo>
                    <a:lnTo>
                      <a:pt x="236" y="42"/>
                    </a:lnTo>
                    <a:lnTo>
                      <a:pt x="249" y="55"/>
                    </a:lnTo>
                    <a:lnTo>
                      <a:pt x="272" y="61"/>
                    </a:lnTo>
                    <a:lnTo>
                      <a:pt x="285" y="36"/>
                    </a:lnTo>
                    <a:lnTo>
                      <a:pt x="320" y="37"/>
                    </a:lnTo>
                    <a:lnTo>
                      <a:pt x="317" y="64"/>
                    </a:lnTo>
                    <a:lnTo>
                      <a:pt x="368" y="82"/>
                    </a:lnTo>
                    <a:lnTo>
                      <a:pt x="384" y="132"/>
                    </a:lnTo>
                    <a:lnTo>
                      <a:pt x="389" y="184"/>
                    </a:lnTo>
                    <a:lnTo>
                      <a:pt x="375" y="177"/>
                    </a:lnTo>
                    <a:lnTo>
                      <a:pt x="341" y="222"/>
                    </a:lnTo>
                    <a:lnTo>
                      <a:pt x="344" y="232"/>
                    </a:lnTo>
                    <a:lnTo>
                      <a:pt x="324" y="238"/>
                    </a:lnTo>
                    <a:lnTo>
                      <a:pt x="306" y="265"/>
                    </a:lnTo>
                    <a:lnTo>
                      <a:pt x="279" y="288"/>
                    </a:lnTo>
                    <a:lnTo>
                      <a:pt x="212" y="279"/>
                    </a:lnTo>
                    <a:lnTo>
                      <a:pt x="197" y="291"/>
                    </a:lnTo>
                    <a:lnTo>
                      <a:pt x="197" y="300"/>
                    </a:lnTo>
                    <a:lnTo>
                      <a:pt x="182" y="307"/>
                    </a:lnTo>
                    <a:lnTo>
                      <a:pt x="159" y="292"/>
                    </a:lnTo>
                    <a:lnTo>
                      <a:pt x="141" y="301"/>
                    </a:lnTo>
                    <a:lnTo>
                      <a:pt x="131" y="294"/>
                    </a:lnTo>
                    <a:lnTo>
                      <a:pt x="113" y="312"/>
                    </a:lnTo>
                    <a:lnTo>
                      <a:pt x="95" y="327"/>
                    </a:lnTo>
                    <a:lnTo>
                      <a:pt x="123" y="342"/>
                    </a:lnTo>
                    <a:lnTo>
                      <a:pt x="132" y="382"/>
                    </a:lnTo>
                    <a:lnTo>
                      <a:pt x="125" y="397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38" name="Freeform 5"/>
              <p:cNvSpPr>
                <a:spLocks noChangeAspect="1"/>
              </p:cNvSpPr>
              <p:nvPr/>
            </p:nvSpPr>
            <p:spPr bwMode="auto">
              <a:xfrm>
                <a:off x="5318125" y="903413"/>
                <a:ext cx="1079500" cy="823665"/>
              </a:xfrm>
              <a:custGeom>
                <a:avLst/>
                <a:gdLst>
                  <a:gd name="T0" fmla="*/ 2147483647 w 645"/>
                  <a:gd name="T1" fmla="*/ 2147483647 h 516"/>
                  <a:gd name="T2" fmla="*/ 2147483647 w 645"/>
                  <a:gd name="T3" fmla="*/ 2147483647 h 516"/>
                  <a:gd name="T4" fmla="*/ 2147483647 w 645"/>
                  <a:gd name="T5" fmla="*/ 2147483647 h 516"/>
                  <a:gd name="T6" fmla="*/ 2147483647 w 645"/>
                  <a:gd name="T7" fmla="*/ 2147483647 h 516"/>
                  <a:gd name="T8" fmla="*/ 2147483647 w 645"/>
                  <a:gd name="T9" fmla="*/ 2147483647 h 516"/>
                  <a:gd name="T10" fmla="*/ 2147483647 w 645"/>
                  <a:gd name="T11" fmla="*/ 2147483647 h 516"/>
                  <a:gd name="T12" fmla="*/ 2147483647 w 645"/>
                  <a:gd name="T13" fmla="*/ 2147483647 h 516"/>
                  <a:gd name="T14" fmla="*/ 2147483647 w 645"/>
                  <a:gd name="T15" fmla="*/ 2147483647 h 516"/>
                  <a:gd name="T16" fmla="*/ 2147483647 w 645"/>
                  <a:gd name="T17" fmla="*/ 2147483647 h 516"/>
                  <a:gd name="T18" fmla="*/ 2147483647 w 645"/>
                  <a:gd name="T19" fmla="*/ 2147483647 h 516"/>
                  <a:gd name="T20" fmla="*/ 2147483647 w 645"/>
                  <a:gd name="T21" fmla="*/ 2147483647 h 516"/>
                  <a:gd name="T22" fmla="*/ 2147483647 w 645"/>
                  <a:gd name="T23" fmla="*/ 2147483647 h 516"/>
                  <a:gd name="T24" fmla="*/ 2147483647 w 645"/>
                  <a:gd name="T25" fmla="*/ 2147483647 h 516"/>
                  <a:gd name="T26" fmla="*/ 2147483647 w 645"/>
                  <a:gd name="T27" fmla="*/ 2147483647 h 516"/>
                  <a:gd name="T28" fmla="*/ 2147483647 w 645"/>
                  <a:gd name="T29" fmla="*/ 2147483647 h 516"/>
                  <a:gd name="T30" fmla="*/ 2147483647 w 645"/>
                  <a:gd name="T31" fmla="*/ 2147483647 h 516"/>
                  <a:gd name="T32" fmla="*/ 2147483647 w 645"/>
                  <a:gd name="T33" fmla="*/ 2147483647 h 516"/>
                  <a:gd name="T34" fmla="*/ 2147483647 w 645"/>
                  <a:gd name="T35" fmla="*/ 2147483647 h 516"/>
                  <a:gd name="T36" fmla="*/ 2147483647 w 645"/>
                  <a:gd name="T37" fmla="*/ 2147483647 h 516"/>
                  <a:gd name="T38" fmla="*/ 2147483647 w 645"/>
                  <a:gd name="T39" fmla="*/ 2147483647 h 516"/>
                  <a:gd name="T40" fmla="*/ 2147483647 w 645"/>
                  <a:gd name="T41" fmla="*/ 2147483647 h 516"/>
                  <a:gd name="T42" fmla="*/ 2147483647 w 645"/>
                  <a:gd name="T43" fmla="*/ 2147483647 h 516"/>
                  <a:gd name="T44" fmla="*/ 2147483647 w 645"/>
                  <a:gd name="T45" fmla="*/ 2147483647 h 516"/>
                  <a:gd name="T46" fmla="*/ 2147483647 w 645"/>
                  <a:gd name="T47" fmla="*/ 2147483647 h 516"/>
                  <a:gd name="T48" fmla="*/ 2147483647 w 645"/>
                  <a:gd name="T49" fmla="*/ 2147483647 h 516"/>
                  <a:gd name="T50" fmla="*/ 2147483647 w 645"/>
                  <a:gd name="T51" fmla="*/ 2147483647 h 516"/>
                  <a:gd name="T52" fmla="*/ 2147483647 w 645"/>
                  <a:gd name="T53" fmla="*/ 2147483647 h 516"/>
                  <a:gd name="T54" fmla="*/ 2147483647 w 645"/>
                  <a:gd name="T55" fmla="*/ 2147483647 h 516"/>
                  <a:gd name="T56" fmla="*/ 2147483647 w 645"/>
                  <a:gd name="T57" fmla="*/ 2147483647 h 516"/>
                  <a:gd name="T58" fmla="*/ 2147483647 w 645"/>
                  <a:gd name="T59" fmla="*/ 2147483647 h 516"/>
                  <a:gd name="T60" fmla="*/ 2147483647 w 645"/>
                  <a:gd name="T61" fmla="*/ 2147483647 h 516"/>
                  <a:gd name="T62" fmla="*/ 2147483647 w 645"/>
                  <a:gd name="T63" fmla="*/ 2147483647 h 5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45"/>
                  <a:gd name="T97" fmla="*/ 0 h 516"/>
                  <a:gd name="T98" fmla="*/ 645 w 645"/>
                  <a:gd name="T99" fmla="*/ 516 h 5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45" h="516">
                    <a:moveTo>
                      <a:pt x="347" y="447"/>
                    </a:moveTo>
                    <a:lnTo>
                      <a:pt x="348" y="459"/>
                    </a:lnTo>
                    <a:lnTo>
                      <a:pt x="344" y="480"/>
                    </a:lnTo>
                    <a:lnTo>
                      <a:pt x="348" y="497"/>
                    </a:lnTo>
                    <a:lnTo>
                      <a:pt x="336" y="497"/>
                    </a:lnTo>
                    <a:lnTo>
                      <a:pt x="305" y="476"/>
                    </a:lnTo>
                    <a:lnTo>
                      <a:pt x="305" y="494"/>
                    </a:lnTo>
                    <a:lnTo>
                      <a:pt x="249" y="498"/>
                    </a:lnTo>
                    <a:lnTo>
                      <a:pt x="230" y="506"/>
                    </a:lnTo>
                    <a:lnTo>
                      <a:pt x="189" y="516"/>
                    </a:lnTo>
                    <a:lnTo>
                      <a:pt x="146" y="476"/>
                    </a:lnTo>
                    <a:lnTo>
                      <a:pt x="140" y="438"/>
                    </a:lnTo>
                    <a:lnTo>
                      <a:pt x="132" y="426"/>
                    </a:lnTo>
                    <a:lnTo>
                      <a:pt x="122" y="428"/>
                    </a:lnTo>
                    <a:lnTo>
                      <a:pt x="89" y="423"/>
                    </a:lnTo>
                    <a:lnTo>
                      <a:pt x="48" y="381"/>
                    </a:lnTo>
                    <a:lnTo>
                      <a:pt x="0" y="234"/>
                    </a:lnTo>
                    <a:lnTo>
                      <a:pt x="66" y="114"/>
                    </a:lnTo>
                    <a:lnTo>
                      <a:pt x="133" y="65"/>
                    </a:lnTo>
                    <a:lnTo>
                      <a:pt x="176" y="83"/>
                    </a:lnTo>
                    <a:lnTo>
                      <a:pt x="238" y="100"/>
                    </a:lnTo>
                    <a:lnTo>
                      <a:pt x="314" y="120"/>
                    </a:lnTo>
                    <a:lnTo>
                      <a:pt x="344" y="111"/>
                    </a:lnTo>
                    <a:lnTo>
                      <a:pt x="362" y="92"/>
                    </a:lnTo>
                    <a:lnTo>
                      <a:pt x="381" y="72"/>
                    </a:lnTo>
                    <a:lnTo>
                      <a:pt x="395" y="62"/>
                    </a:lnTo>
                    <a:lnTo>
                      <a:pt x="417" y="59"/>
                    </a:lnTo>
                    <a:lnTo>
                      <a:pt x="435" y="53"/>
                    </a:lnTo>
                    <a:lnTo>
                      <a:pt x="447" y="54"/>
                    </a:lnTo>
                    <a:lnTo>
                      <a:pt x="461" y="45"/>
                    </a:lnTo>
                    <a:lnTo>
                      <a:pt x="479" y="23"/>
                    </a:lnTo>
                    <a:lnTo>
                      <a:pt x="492" y="20"/>
                    </a:lnTo>
                    <a:lnTo>
                      <a:pt x="516" y="0"/>
                    </a:lnTo>
                    <a:lnTo>
                      <a:pt x="528" y="11"/>
                    </a:lnTo>
                    <a:lnTo>
                      <a:pt x="539" y="5"/>
                    </a:lnTo>
                    <a:lnTo>
                      <a:pt x="552" y="17"/>
                    </a:lnTo>
                    <a:lnTo>
                      <a:pt x="557" y="32"/>
                    </a:lnTo>
                    <a:lnTo>
                      <a:pt x="573" y="36"/>
                    </a:lnTo>
                    <a:lnTo>
                      <a:pt x="594" y="45"/>
                    </a:lnTo>
                    <a:lnTo>
                      <a:pt x="612" y="59"/>
                    </a:lnTo>
                    <a:lnTo>
                      <a:pt x="636" y="57"/>
                    </a:lnTo>
                    <a:lnTo>
                      <a:pt x="642" y="66"/>
                    </a:lnTo>
                    <a:lnTo>
                      <a:pt x="645" y="83"/>
                    </a:lnTo>
                    <a:lnTo>
                      <a:pt x="636" y="98"/>
                    </a:lnTo>
                    <a:lnTo>
                      <a:pt x="626" y="122"/>
                    </a:lnTo>
                    <a:lnTo>
                      <a:pt x="600" y="123"/>
                    </a:lnTo>
                    <a:lnTo>
                      <a:pt x="588" y="143"/>
                    </a:lnTo>
                    <a:lnTo>
                      <a:pt x="569" y="153"/>
                    </a:lnTo>
                    <a:lnTo>
                      <a:pt x="563" y="164"/>
                    </a:lnTo>
                    <a:lnTo>
                      <a:pt x="519" y="234"/>
                    </a:lnTo>
                    <a:lnTo>
                      <a:pt x="530" y="252"/>
                    </a:lnTo>
                    <a:lnTo>
                      <a:pt x="546" y="252"/>
                    </a:lnTo>
                    <a:lnTo>
                      <a:pt x="557" y="291"/>
                    </a:lnTo>
                    <a:lnTo>
                      <a:pt x="528" y="286"/>
                    </a:lnTo>
                    <a:lnTo>
                      <a:pt x="500" y="294"/>
                    </a:lnTo>
                    <a:lnTo>
                      <a:pt x="503" y="312"/>
                    </a:lnTo>
                    <a:lnTo>
                      <a:pt x="488" y="336"/>
                    </a:lnTo>
                    <a:lnTo>
                      <a:pt x="482" y="384"/>
                    </a:lnTo>
                    <a:lnTo>
                      <a:pt x="482" y="462"/>
                    </a:lnTo>
                    <a:lnTo>
                      <a:pt x="459" y="488"/>
                    </a:lnTo>
                    <a:lnTo>
                      <a:pt x="413" y="458"/>
                    </a:lnTo>
                    <a:lnTo>
                      <a:pt x="392" y="440"/>
                    </a:lnTo>
                    <a:lnTo>
                      <a:pt x="383" y="443"/>
                    </a:lnTo>
                    <a:lnTo>
                      <a:pt x="366" y="449"/>
                    </a:lnTo>
                    <a:lnTo>
                      <a:pt x="348" y="444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39" name="Freeform 9"/>
              <p:cNvSpPr>
                <a:spLocks noChangeAspect="1"/>
              </p:cNvSpPr>
              <p:nvPr/>
            </p:nvSpPr>
            <p:spPr bwMode="auto">
              <a:xfrm>
                <a:off x="4402138" y="1060381"/>
                <a:ext cx="1277937" cy="1331704"/>
              </a:xfrm>
              <a:custGeom>
                <a:avLst/>
                <a:gdLst>
                  <a:gd name="T0" fmla="*/ 2147483647 w 763"/>
                  <a:gd name="T1" fmla="*/ 2147483647 h 834"/>
                  <a:gd name="T2" fmla="*/ 2147483647 w 763"/>
                  <a:gd name="T3" fmla="*/ 2147483647 h 834"/>
                  <a:gd name="T4" fmla="*/ 2147483647 w 763"/>
                  <a:gd name="T5" fmla="*/ 2147483647 h 834"/>
                  <a:gd name="T6" fmla="*/ 2147483647 w 763"/>
                  <a:gd name="T7" fmla="*/ 2147483647 h 834"/>
                  <a:gd name="T8" fmla="*/ 2147483647 w 763"/>
                  <a:gd name="T9" fmla="*/ 2147483647 h 834"/>
                  <a:gd name="T10" fmla="*/ 2147483647 w 763"/>
                  <a:gd name="T11" fmla="*/ 2147483647 h 834"/>
                  <a:gd name="T12" fmla="*/ 2147483647 w 763"/>
                  <a:gd name="T13" fmla="*/ 2147483647 h 834"/>
                  <a:gd name="T14" fmla="*/ 2147483647 w 763"/>
                  <a:gd name="T15" fmla="*/ 2147483647 h 834"/>
                  <a:gd name="T16" fmla="*/ 2147483647 w 763"/>
                  <a:gd name="T17" fmla="*/ 2147483647 h 834"/>
                  <a:gd name="T18" fmla="*/ 2147483647 w 763"/>
                  <a:gd name="T19" fmla="*/ 2147483647 h 834"/>
                  <a:gd name="T20" fmla="*/ 2147483647 w 763"/>
                  <a:gd name="T21" fmla="*/ 2147483647 h 834"/>
                  <a:gd name="T22" fmla="*/ 2147483647 w 763"/>
                  <a:gd name="T23" fmla="*/ 2147483647 h 834"/>
                  <a:gd name="T24" fmla="*/ 2147483647 w 763"/>
                  <a:gd name="T25" fmla="*/ 2147483647 h 834"/>
                  <a:gd name="T26" fmla="*/ 2147483647 w 763"/>
                  <a:gd name="T27" fmla="*/ 2147483647 h 834"/>
                  <a:gd name="T28" fmla="*/ 2147483647 w 763"/>
                  <a:gd name="T29" fmla="*/ 2147483647 h 834"/>
                  <a:gd name="T30" fmla="*/ 2147483647 w 763"/>
                  <a:gd name="T31" fmla="*/ 2147483647 h 834"/>
                  <a:gd name="T32" fmla="*/ 2147483647 w 763"/>
                  <a:gd name="T33" fmla="*/ 2147483647 h 834"/>
                  <a:gd name="T34" fmla="*/ 2147483647 w 763"/>
                  <a:gd name="T35" fmla="*/ 2147483647 h 834"/>
                  <a:gd name="T36" fmla="*/ 2147483647 w 763"/>
                  <a:gd name="T37" fmla="*/ 2147483647 h 834"/>
                  <a:gd name="T38" fmla="*/ 2147483647 w 763"/>
                  <a:gd name="T39" fmla="*/ 2147483647 h 834"/>
                  <a:gd name="T40" fmla="*/ 2147483647 w 763"/>
                  <a:gd name="T41" fmla="*/ 2147483647 h 834"/>
                  <a:gd name="T42" fmla="*/ 2147483647 w 763"/>
                  <a:gd name="T43" fmla="*/ 2147483647 h 834"/>
                  <a:gd name="T44" fmla="*/ 2147483647 w 763"/>
                  <a:gd name="T45" fmla="*/ 2147483647 h 834"/>
                  <a:gd name="T46" fmla="*/ 2147483647 w 763"/>
                  <a:gd name="T47" fmla="*/ 2147483647 h 834"/>
                  <a:gd name="T48" fmla="*/ 2147483647 w 763"/>
                  <a:gd name="T49" fmla="*/ 2147483647 h 834"/>
                  <a:gd name="T50" fmla="*/ 2147483647 w 763"/>
                  <a:gd name="T51" fmla="*/ 2147483647 h 834"/>
                  <a:gd name="T52" fmla="*/ 2147483647 w 763"/>
                  <a:gd name="T53" fmla="*/ 2147483647 h 834"/>
                  <a:gd name="T54" fmla="*/ 2147483647 w 763"/>
                  <a:gd name="T55" fmla="*/ 2147483647 h 834"/>
                  <a:gd name="T56" fmla="*/ 2147483647 w 763"/>
                  <a:gd name="T57" fmla="*/ 2147483647 h 834"/>
                  <a:gd name="T58" fmla="*/ 2147483647 w 763"/>
                  <a:gd name="T59" fmla="*/ 2147483647 h 834"/>
                  <a:gd name="T60" fmla="*/ 2147483647 w 763"/>
                  <a:gd name="T61" fmla="*/ 2147483647 h 834"/>
                  <a:gd name="T62" fmla="*/ 2147483647 w 763"/>
                  <a:gd name="T63" fmla="*/ 2147483647 h 834"/>
                  <a:gd name="T64" fmla="*/ 2147483647 w 763"/>
                  <a:gd name="T65" fmla="*/ 2147483647 h 834"/>
                  <a:gd name="T66" fmla="*/ 2147483647 w 763"/>
                  <a:gd name="T67" fmla="*/ 2147483647 h 834"/>
                  <a:gd name="T68" fmla="*/ 2147483647 w 763"/>
                  <a:gd name="T69" fmla="*/ 2147483647 h 834"/>
                  <a:gd name="T70" fmla="*/ 2147483647 w 763"/>
                  <a:gd name="T71" fmla="*/ 2147483647 h 834"/>
                  <a:gd name="T72" fmla="*/ 2147483647 w 763"/>
                  <a:gd name="T73" fmla="*/ 2147483647 h 834"/>
                  <a:gd name="T74" fmla="*/ 2147483647 w 763"/>
                  <a:gd name="T75" fmla="*/ 2147483647 h 8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63"/>
                  <a:gd name="T115" fmla="*/ 0 h 834"/>
                  <a:gd name="T116" fmla="*/ 763 w 763"/>
                  <a:gd name="T117" fmla="*/ 834 h 8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63" h="834">
                    <a:moveTo>
                      <a:pt x="550" y="687"/>
                    </a:moveTo>
                    <a:lnTo>
                      <a:pt x="547" y="711"/>
                    </a:lnTo>
                    <a:lnTo>
                      <a:pt x="534" y="745"/>
                    </a:lnTo>
                    <a:lnTo>
                      <a:pt x="442" y="726"/>
                    </a:lnTo>
                    <a:lnTo>
                      <a:pt x="402" y="697"/>
                    </a:lnTo>
                    <a:lnTo>
                      <a:pt x="355" y="673"/>
                    </a:lnTo>
                    <a:lnTo>
                      <a:pt x="334" y="687"/>
                    </a:lnTo>
                    <a:lnTo>
                      <a:pt x="345" y="723"/>
                    </a:lnTo>
                    <a:lnTo>
                      <a:pt x="337" y="745"/>
                    </a:lnTo>
                    <a:lnTo>
                      <a:pt x="355" y="757"/>
                    </a:lnTo>
                    <a:lnTo>
                      <a:pt x="361" y="774"/>
                    </a:lnTo>
                    <a:lnTo>
                      <a:pt x="345" y="784"/>
                    </a:lnTo>
                    <a:lnTo>
                      <a:pt x="327" y="789"/>
                    </a:lnTo>
                    <a:lnTo>
                      <a:pt x="265" y="804"/>
                    </a:lnTo>
                    <a:lnTo>
                      <a:pt x="202" y="834"/>
                    </a:lnTo>
                    <a:lnTo>
                      <a:pt x="166" y="816"/>
                    </a:lnTo>
                    <a:lnTo>
                      <a:pt x="151" y="793"/>
                    </a:lnTo>
                    <a:lnTo>
                      <a:pt x="133" y="790"/>
                    </a:lnTo>
                    <a:lnTo>
                      <a:pt x="133" y="763"/>
                    </a:lnTo>
                    <a:lnTo>
                      <a:pt x="141" y="744"/>
                    </a:lnTo>
                    <a:lnTo>
                      <a:pt x="136" y="717"/>
                    </a:lnTo>
                    <a:lnTo>
                      <a:pt x="135" y="709"/>
                    </a:lnTo>
                    <a:lnTo>
                      <a:pt x="133" y="681"/>
                    </a:lnTo>
                    <a:lnTo>
                      <a:pt x="123" y="676"/>
                    </a:lnTo>
                    <a:lnTo>
                      <a:pt x="111" y="687"/>
                    </a:lnTo>
                    <a:lnTo>
                      <a:pt x="91" y="681"/>
                    </a:lnTo>
                    <a:lnTo>
                      <a:pt x="75" y="708"/>
                    </a:lnTo>
                    <a:lnTo>
                      <a:pt x="51" y="733"/>
                    </a:lnTo>
                    <a:lnTo>
                      <a:pt x="58" y="646"/>
                    </a:lnTo>
                    <a:lnTo>
                      <a:pt x="58" y="559"/>
                    </a:lnTo>
                    <a:lnTo>
                      <a:pt x="51" y="501"/>
                    </a:lnTo>
                    <a:lnTo>
                      <a:pt x="27" y="430"/>
                    </a:lnTo>
                    <a:lnTo>
                      <a:pt x="0" y="334"/>
                    </a:lnTo>
                    <a:lnTo>
                      <a:pt x="21" y="330"/>
                    </a:lnTo>
                    <a:lnTo>
                      <a:pt x="34" y="312"/>
                    </a:lnTo>
                    <a:lnTo>
                      <a:pt x="67" y="303"/>
                    </a:lnTo>
                    <a:lnTo>
                      <a:pt x="73" y="261"/>
                    </a:lnTo>
                    <a:lnTo>
                      <a:pt x="60" y="231"/>
                    </a:lnTo>
                    <a:lnTo>
                      <a:pt x="84" y="240"/>
                    </a:lnTo>
                    <a:lnTo>
                      <a:pt x="118" y="222"/>
                    </a:lnTo>
                    <a:lnTo>
                      <a:pt x="136" y="232"/>
                    </a:lnTo>
                    <a:lnTo>
                      <a:pt x="196" y="237"/>
                    </a:lnTo>
                    <a:lnTo>
                      <a:pt x="211" y="232"/>
                    </a:lnTo>
                    <a:lnTo>
                      <a:pt x="226" y="231"/>
                    </a:lnTo>
                    <a:lnTo>
                      <a:pt x="238" y="240"/>
                    </a:lnTo>
                    <a:lnTo>
                      <a:pt x="267" y="247"/>
                    </a:lnTo>
                    <a:lnTo>
                      <a:pt x="303" y="247"/>
                    </a:lnTo>
                    <a:lnTo>
                      <a:pt x="267" y="198"/>
                    </a:lnTo>
                    <a:lnTo>
                      <a:pt x="279" y="162"/>
                    </a:lnTo>
                    <a:lnTo>
                      <a:pt x="301" y="126"/>
                    </a:lnTo>
                    <a:lnTo>
                      <a:pt x="288" y="60"/>
                    </a:lnTo>
                    <a:lnTo>
                      <a:pt x="297" y="22"/>
                    </a:lnTo>
                    <a:lnTo>
                      <a:pt x="324" y="0"/>
                    </a:lnTo>
                    <a:lnTo>
                      <a:pt x="547" y="135"/>
                    </a:lnTo>
                    <a:lnTo>
                      <a:pt x="597" y="282"/>
                    </a:lnTo>
                    <a:lnTo>
                      <a:pt x="637" y="322"/>
                    </a:lnTo>
                    <a:lnTo>
                      <a:pt x="673" y="322"/>
                    </a:lnTo>
                    <a:lnTo>
                      <a:pt x="684" y="331"/>
                    </a:lnTo>
                    <a:lnTo>
                      <a:pt x="694" y="375"/>
                    </a:lnTo>
                    <a:lnTo>
                      <a:pt x="738" y="414"/>
                    </a:lnTo>
                    <a:lnTo>
                      <a:pt x="736" y="439"/>
                    </a:lnTo>
                    <a:lnTo>
                      <a:pt x="763" y="492"/>
                    </a:lnTo>
                    <a:lnTo>
                      <a:pt x="757" y="525"/>
                    </a:lnTo>
                    <a:lnTo>
                      <a:pt x="748" y="522"/>
                    </a:lnTo>
                    <a:lnTo>
                      <a:pt x="726" y="529"/>
                    </a:lnTo>
                    <a:lnTo>
                      <a:pt x="720" y="544"/>
                    </a:lnTo>
                    <a:lnTo>
                      <a:pt x="688" y="579"/>
                    </a:lnTo>
                    <a:lnTo>
                      <a:pt x="693" y="597"/>
                    </a:lnTo>
                    <a:lnTo>
                      <a:pt x="691" y="612"/>
                    </a:lnTo>
                    <a:lnTo>
                      <a:pt x="693" y="633"/>
                    </a:lnTo>
                    <a:lnTo>
                      <a:pt x="685" y="654"/>
                    </a:lnTo>
                    <a:lnTo>
                      <a:pt x="676" y="675"/>
                    </a:lnTo>
                    <a:lnTo>
                      <a:pt x="657" y="679"/>
                    </a:lnTo>
                    <a:lnTo>
                      <a:pt x="603" y="687"/>
                    </a:lnTo>
                    <a:lnTo>
                      <a:pt x="588" y="684"/>
                    </a:lnTo>
                    <a:lnTo>
                      <a:pt x="553" y="684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40" name="Freeform 10"/>
              <p:cNvSpPr>
                <a:spLocks noChangeAspect="1"/>
              </p:cNvSpPr>
              <p:nvPr/>
            </p:nvSpPr>
            <p:spPr bwMode="auto">
              <a:xfrm>
                <a:off x="5892800" y="1100889"/>
                <a:ext cx="727075" cy="798348"/>
              </a:xfrm>
              <a:custGeom>
                <a:avLst/>
                <a:gdLst>
                  <a:gd name="T0" fmla="*/ 2147483647 w 435"/>
                  <a:gd name="T1" fmla="*/ 0 h 501"/>
                  <a:gd name="T2" fmla="*/ 2147483647 w 435"/>
                  <a:gd name="T3" fmla="*/ 0 h 501"/>
                  <a:gd name="T4" fmla="*/ 2147483647 w 435"/>
                  <a:gd name="T5" fmla="*/ 2147483647 h 501"/>
                  <a:gd name="T6" fmla="*/ 2147483647 w 435"/>
                  <a:gd name="T7" fmla="*/ 2147483647 h 501"/>
                  <a:gd name="T8" fmla="*/ 2147483647 w 435"/>
                  <a:gd name="T9" fmla="*/ 2147483647 h 501"/>
                  <a:gd name="T10" fmla="*/ 2147483647 w 435"/>
                  <a:gd name="T11" fmla="*/ 2147483647 h 501"/>
                  <a:gd name="T12" fmla="*/ 2147483647 w 435"/>
                  <a:gd name="T13" fmla="*/ 2147483647 h 501"/>
                  <a:gd name="T14" fmla="*/ 2147483647 w 435"/>
                  <a:gd name="T15" fmla="*/ 2147483647 h 501"/>
                  <a:gd name="T16" fmla="*/ 2147483647 w 435"/>
                  <a:gd name="T17" fmla="*/ 2147483647 h 501"/>
                  <a:gd name="T18" fmla="*/ 2147483647 w 435"/>
                  <a:gd name="T19" fmla="*/ 2147483647 h 501"/>
                  <a:gd name="T20" fmla="*/ 2147483647 w 435"/>
                  <a:gd name="T21" fmla="*/ 2147483647 h 501"/>
                  <a:gd name="T22" fmla="*/ 2147483647 w 435"/>
                  <a:gd name="T23" fmla="*/ 2147483647 h 501"/>
                  <a:gd name="T24" fmla="*/ 2147483647 w 435"/>
                  <a:gd name="T25" fmla="*/ 2147483647 h 501"/>
                  <a:gd name="T26" fmla="*/ 2147483647 w 435"/>
                  <a:gd name="T27" fmla="*/ 2147483647 h 501"/>
                  <a:gd name="T28" fmla="*/ 2147483647 w 435"/>
                  <a:gd name="T29" fmla="*/ 2147483647 h 501"/>
                  <a:gd name="T30" fmla="*/ 2147483647 w 435"/>
                  <a:gd name="T31" fmla="*/ 2147483647 h 501"/>
                  <a:gd name="T32" fmla="*/ 2147483647 w 435"/>
                  <a:gd name="T33" fmla="*/ 2147483647 h 501"/>
                  <a:gd name="T34" fmla="*/ 2147483647 w 435"/>
                  <a:gd name="T35" fmla="*/ 2147483647 h 501"/>
                  <a:gd name="T36" fmla="*/ 2147483647 w 435"/>
                  <a:gd name="T37" fmla="*/ 2147483647 h 501"/>
                  <a:gd name="T38" fmla="*/ 2147483647 w 435"/>
                  <a:gd name="T39" fmla="*/ 2147483647 h 501"/>
                  <a:gd name="T40" fmla="*/ 2147483647 w 435"/>
                  <a:gd name="T41" fmla="*/ 2147483647 h 501"/>
                  <a:gd name="T42" fmla="*/ 0 w 435"/>
                  <a:gd name="T43" fmla="*/ 2147483647 h 501"/>
                  <a:gd name="T44" fmla="*/ 2147483647 w 435"/>
                  <a:gd name="T45" fmla="*/ 2147483647 h 501"/>
                  <a:gd name="T46" fmla="*/ 2147483647 w 435"/>
                  <a:gd name="T47" fmla="*/ 2147483647 h 501"/>
                  <a:gd name="T48" fmla="*/ 2147483647 w 435"/>
                  <a:gd name="T49" fmla="*/ 2147483647 h 501"/>
                  <a:gd name="T50" fmla="*/ 2147483647 w 435"/>
                  <a:gd name="T51" fmla="*/ 2147483647 h 501"/>
                  <a:gd name="T52" fmla="*/ 2147483647 w 435"/>
                  <a:gd name="T53" fmla="*/ 2147483647 h 501"/>
                  <a:gd name="T54" fmla="*/ 2147483647 w 435"/>
                  <a:gd name="T55" fmla="*/ 2147483647 h 501"/>
                  <a:gd name="T56" fmla="*/ 2147483647 w 435"/>
                  <a:gd name="T57" fmla="*/ 2147483647 h 501"/>
                  <a:gd name="T58" fmla="*/ 2147483647 w 435"/>
                  <a:gd name="T59" fmla="*/ 2147483647 h 501"/>
                  <a:gd name="T60" fmla="*/ 2147483647 w 435"/>
                  <a:gd name="T61" fmla="*/ 2147483647 h 501"/>
                  <a:gd name="T62" fmla="*/ 2147483647 w 435"/>
                  <a:gd name="T63" fmla="*/ 2147483647 h 501"/>
                  <a:gd name="T64" fmla="*/ 2147483647 w 435"/>
                  <a:gd name="T65" fmla="*/ 2147483647 h 501"/>
                  <a:gd name="T66" fmla="*/ 2147483647 w 435"/>
                  <a:gd name="T67" fmla="*/ 2147483647 h 501"/>
                  <a:gd name="T68" fmla="*/ 2147483647 w 435"/>
                  <a:gd name="T69" fmla="*/ 2147483647 h 501"/>
                  <a:gd name="T70" fmla="*/ 2147483647 w 435"/>
                  <a:gd name="T71" fmla="*/ 2147483647 h 501"/>
                  <a:gd name="T72" fmla="*/ 2147483647 w 435"/>
                  <a:gd name="T73" fmla="*/ 2147483647 h 501"/>
                  <a:gd name="T74" fmla="*/ 2147483647 w 435"/>
                  <a:gd name="T75" fmla="*/ 2147483647 h 501"/>
                  <a:gd name="T76" fmla="*/ 2147483647 w 435"/>
                  <a:gd name="T77" fmla="*/ 2147483647 h 501"/>
                  <a:gd name="T78" fmla="*/ 2147483647 w 435"/>
                  <a:gd name="T79" fmla="*/ 2147483647 h 501"/>
                  <a:gd name="T80" fmla="*/ 2147483647 w 435"/>
                  <a:gd name="T81" fmla="*/ 2147483647 h 501"/>
                  <a:gd name="T82" fmla="*/ 2147483647 w 435"/>
                  <a:gd name="T83" fmla="*/ 2147483647 h 501"/>
                  <a:gd name="T84" fmla="*/ 2147483647 w 435"/>
                  <a:gd name="T85" fmla="*/ 2147483647 h 501"/>
                  <a:gd name="T86" fmla="*/ 2147483647 w 435"/>
                  <a:gd name="T87" fmla="*/ 2147483647 h 501"/>
                  <a:gd name="T88" fmla="*/ 2147483647 w 435"/>
                  <a:gd name="T89" fmla="*/ 2147483647 h 501"/>
                  <a:gd name="T90" fmla="*/ 2147483647 w 435"/>
                  <a:gd name="T91" fmla="*/ 2147483647 h 501"/>
                  <a:gd name="T92" fmla="*/ 2147483647 w 435"/>
                  <a:gd name="T93" fmla="*/ 2147483647 h 501"/>
                  <a:gd name="T94" fmla="*/ 2147483647 w 435"/>
                  <a:gd name="T95" fmla="*/ 2147483647 h 501"/>
                  <a:gd name="T96" fmla="*/ 2147483647 w 435"/>
                  <a:gd name="T97" fmla="*/ 2147483647 h 501"/>
                  <a:gd name="T98" fmla="*/ 2147483647 w 435"/>
                  <a:gd name="T99" fmla="*/ 2147483647 h 501"/>
                  <a:gd name="T100" fmla="*/ 2147483647 w 435"/>
                  <a:gd name="T101" fmla="*/ 2147483647 h 501"/>
                  <a:gd name="T102" fmla="*/ 2147483647 w 435"/>
                  <a:gd name="T103" fmla="*/ 2147483647 h 501"/>
                  <a:gd name="T104" fmla="*/ 2147483647 w 435"/>
                  <a:gd name="T105" fmla="*/ 2147483647 h 501"/>
                  <a:gd name="T106" fmla="*/ 2147483647 w 435"/>
                  <a:gd name="T107" fmla="*/ 2147483647 h 501"/>
                  <a:gd name="T108" fmla="*/ 2147483647 w 435"/>
                  <a:gd name="T109" fmla="*/ 2147483647 h 501"/>
                  <a:gd name="T110" fmla="*/ 2147483647 w 435"/>
                  <a:gd name="T111" fmla="*/ 2147483647 h 501"/>
                  <a:gd name="T112" fmla="*/ 2147483647 w 435"/>
                  <a:gd name="T113" fmla="*/ 2147483647 h 501"/>
                  <a:gd name="T114" fmla="*/ 2147483647 w 435"/>
                  <a:gd name="T115" fmla="*/ 2147483647 h 5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5"/>
                  <a:gd name="T175" fmla="*/ 0 h 501"/>
                  <a:gd name="T176" fmla="*/ 435 w 435"/>
                  <a:gd name="T177" fmla="*/ 501 h 5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5" h="501">
                    <a:moveTo>
                      <a:pt x="284" y="0"/>
                    </a:moveTo>
                    <a:lnTo>
                      <a:pt x="258" y="0"/>
                    </a:lnTo>
                    <a:lnTo>
                      <a:pt x="243" y="18"/>
                    </a:lnTo>
                    <a:lnTo>
                      <a:pt x="221" y="33"/>
                    </a:lnTo>
                    <a:lnTo>
                      <a:pt x="183" y="104"/>
                    </a:lnTo>
                    <a:lnTo>
                      <a:pt x="179" y="111"/>
                    </a:lnTo>
                    <a:lnTo>
                      <a:pt x="182" y="128"/>
                    </a:lnTo>
                    <a:lnTo>
                      <a:pt x="201" y="131"/>
                    </a:lnTo>
                    <a:lnTo>
                      <a:pt x="213" y="164"/>
                    </a:lnTo>
                    <a:lnTo>
                      <a:pt x="188" y="162"/>
                    </a:lnTo>
                    <a:lnTo>
                      <a:pt x="161" y="171"/>
                    </a:lnTo>
                    <a:lnTo>
                      <a:pt x="159" y="192"/>
                    </a:lnTo>
                    <a:lnTo>
                      <a:pt x="147" y="210"/>
                    </a:lnTo>
                    <a:lnTo>
                      <a:pt x="140" y="260"/>
                    </a:lnTo>
                    <a:lnTo>
                      <a:pt x="140" y="338"/>
                    </a:lnTo>
                    <a:lnTo>
                      <a:pt x="116" y="365"/>
                    </a:lnTo>
                    <a:lnTo>
                      <a:pt x="71" y="335"/>
                    </a:lnTo>
                    <a:lnTo>
                      <a:pt x="51" y="317"/>
                    </a:lnTo>
                    <a:lnTo>
                      <a:pt x="24" y="324"/>
                    </a:lnTo>
                    <a:lnTo>
                      <a:pt x="2" y="323"/>
                    </a:lnTo>
                    <a:lnTo>
                      <a:pt x="5" y="344"/>
                    </a:lnTo>
                    <a:lnTo>
                      <a:pt x="0" y="357"/>
                    </a:lnTo>
                    <a:lnTo>
                      <a:pt x="8" y="375"/>
                    </a:lnTo>
                    <a:lnTo>
                      <a:pt x="68" y="381"/>
                    </a:lnTo>
                    <a:lnTo>
                      <a:pt x="80" y="401"/>
                    </a:lnTo>
                    <a:lnTo>
                      <a:pt x="95" y="416"/>
                    </a:lnTo>
                    <a:lnTo>
                      <a:pt x="119" y="422"/>
                    </a:lnTo>
                    <a:lnTo>
                      <a:pt x="129" y="392"/>
                    </a:lnTo>
                    <a:lnTo>
                      <a:pt x="167" y="396"/>
                    </a:lnTo>
                    <a:lnTo>
                      <a:pt x="167" y="425"/>
                    </a:lnTo>
                    <a:lnTo>
                      <a:pt x="213" y="440"/>
                    </a:lnTo>
                    <a:lnTo>
                      <a:pt x="221" y="449"/>
                    </a:lnTo>
                    <a:lnTo>
                      <a:pt x="224" y="467"/>
                    </a:lnTo>
                    <a:lnTo>
                      <a:pt x="227" y="482"/>
                    </a:lnTo>
                    <a:lnTo>
                      <a:pt x="254" y="491"/>
                    </a:lnTo>
                    <a:lnTo>
                      <a:pt x="267" y="476"/>
                    </a:lnTo>
                    <a:lnTo>
                      <a:pt x="300" y="474"/>
                    </a:lnTo>
                    <a:lnTo>
                      <a:pt x="303" y="489"/>
                    </a:lnTo>
                    <a:lnTo>
                      <a:pt x="327" y="501"/>
                    </a:lnTo>
                    <a:lnTo>
                      <a:pt x="330" y="476"/>
                    </a:lnTo>
                    <a:lnTo>
                      <a:pt x="347" y="446"/>
                    </a:lnTo>
                    <a:lnTo>
                      <a:pt x="339" y="420"/>
                    </a:lnTo>
                    <a:lnTo>
                      <a:pt x="354" y="369"/>
                    </a:lnTo>
                    <a:lnTo>
                      <a:pt x="362" y="341"/>
                    </a:lnTo>
                    <a:lnTo>
                      <a:pt x="406" y="344"/>
                    </a:lnTo>
                    <a:lnTo>
                      <a:pt x="414" y="336"/>
                    </a:lnTo>
                    <a:lnTo>
                      <a:pt x="425" y="315"/>
                    </a:lnTo>
                    <a:lnTo>
                      <a:pt x="435" y="288"/>
                    </a:lnTo>
                    <a:lnTo>
                      <a:pt x="435" y="281"/>
                    </a:lnTo>
                    <a:lnTo>
                      <a:pt x="428" y="261"/>
                    </a:lnTo>
                    <a:lnTo>
                      <a:pt x="422" y="222"/>
                    </a:lnTo>
                    <a:lnTo>
                      <a:pt x="419" y="180"/>
                    </a:lnTo>
                    <a:lnTo>
                      <a:pt x="411" y="140"/>
                    </a:lnTo>
                    <a:lnTo>
                      <a:pt x="386" y="126"/>
                    </a:lnTo>
                    <a:lnTo>
                      <a:pt x="378" y="104"/>
                    </a:lnTo>
                    <a:lnTo>
                      <a:pt x="362" y="71"/>
                    </a:lnTo>
                    <a:lnTo>
                      <a:pt x="321" y="42"/>
                    </a:lnTo>
                    <a:lnTo>
                      <a:pt x="284" y="18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41" name="Freeform 17"/>
              <p:cNvSpPr>
                <a:spLocks noChangeAspect="1"/>
              </p:cNvSpPr>
              <p:nvPr/>
            </p:nvSpPr>
            <p:spPr bwMode="auto">
              <a:xfrm>
                <a:off x="4230688" y="2150724"/>
                <a:ext cx="677862" cy="553611"/>
              </a:xfrm>
              <a:custGeom>
                <a:avLst/>
                <a:gdLst>
                  <a:gd name="T0" fmla="*/ 2147483647 w 405"/>
                  <a:gd name="T1" fmla="*/ 2147483647 h 348"/>
                  <a:gd name="T2" fmla="*/ 2147483647 w 405"/>
                  <a:gd name="T3" fmla="*/ 2147483647 h 348"/>
                  <a:gd name="T4" fmla="*/ 2147483647 w 405"/>
                  <a:gd name="T5" fmla="*/ 2147483647 h 348"/>
                  <a:gd name="T6" fmla="*/ 2147483647 w 405"/>
                  <a:gd name="T7" fmla="*/ 2147483647 h 348"/>
                  <a:gd name="T8" fmla="*/ 2147483647 w 405"/>
                  <a:gd name="T9" fmla="*/ 2147483647 h 348"/>
                  <a:gd name="T10" fmla="*/ 2147483647 w 405"/>
                  <a:gd name="T11" fmla="*/ 2147483647 h 348"/>
                  <a:gd name="T12" fmla="*/ 2147483647 w 405"/>
                  <a:gd name="T13" fmla="*/ 2147483647 h 348"/>
                  <a:gd name="T14" fmla="*/ 2147483647 w 405"/>
                  <a:gd name="T15" fmla="*/ 2147483647 h 348"/>
                  <a:gd name="T16" fmla="*/ 2147483647 w 405"/>
                  <a:gd name="T17" fmla="*/ 2147483647 h 348"/>
                  <a:gd name="T18" fmla="*/ 2147483647 w 405"/>
                  <a:gd name="T19" fmla="*/ 0 h 348"/>
                  <a:gd name="T20" fmla="*/ 2147483647 w 405"/>
                  <a:gd name="T21" fmla="*/ 2147483647 h 348"/>
                  <a:gd name="T22" fmla="*/ 2147483647 w 405"/>
                  <a:gd name="T23" fmla="*/ 2147483647 h 348"/>
                  <a:gd name="T24" fmla="*/ 2147483647 w 405"/>
                  <a:gd name="T25" fmla="*/ 2147483647 h 348"/>
                  <a:gd name="T26" fmla="*/ 2147483647 w 405"/>
                  <a:gd name="T27" fmla="*/ 2147483647 h 348"/>
                  <a:gd name="T28" fmla="*/ 2147483647 w 405"/>
                  <a:gd name="T29" fmla="*/ 2147483647 h 348"/>
                  <a:gd name="T30" fmla="*/ 2147483647 w 405"/>
                  <a:gd name="T31" fmla="*/ 2147483647 h 348"/>
                  <a:gd name="T32" fmla="*/ 2147483647 w 405"/>
                  <a:gd name="T33" fmla="*/ 2147483647 h 348"/>
                  <a:gd name="T34" fmla="*/ 2147483647 w 405"/>
                  <a:gd name="T35" fmla="*/ 2147483647 h 348"/>
                  <a:gd name="T36" fmla="*/ 2147483647 w 405"/>
                  <a:gd name="T37" fmla="*/ 2147483647 h 348"/>
                  <a:gd name="T38" fmla="*/ 2147483647 w 405"/>
                  <a:gd name="T39" fmla="*/ 2147483647 h 348"/>
                  <a:gd name="T40" fmla="*/ 2147483647 w 405"/>
                  <a:gd name="T41" fmla="*/ 2147483647 h 348"/>
                  <a:gd name="T42" fmla="*/ 2147483647 w 405"/>
                  <a:gd name="T43" fmla="*/ 2147483647 h 348"/>
                  <a:gd name="T44" fmla="*/ 2147483647 w 405"/>
                  <a:gd name="T45" fmla="*/ 2147483647 h 348"/>
                  <a:gd name="T46" fmla="*/ 2147483647 w 405"/>
                  <a:gd name="T47" fmla="*/ 2147483647 h 348"/>
                  <a:gd name="T48" fmla="*/ 2147483647 w 405"/>
                  <a:gd name="T49" fmla="*/ 2147483647 h 348"/>
                  <a:gd name="T50" fmla="*/ 2147483647 w 405"/>
                  <a:gd name="T51" fmla="*/ 2147483647 h 348"/>
                  <a:gd name="T52" fmla="*/ 2147483647 w 405"/>
                  <a:gd name="T53" fmla="*/ 2147483647 h 348"/>
                  <a:gd name="T54" fmla="*/ 2147483647 w 405"/>
                  <a:gd name="T55" fmla="*/ 2147483647 h 348"/>
                  <a:gd name="T56" fmla="*/ 0 w 405"/>
                  <a:gd name="T57" fmla="*/ 2147483647 h 348"/>
                  <a:gd name="T58" fmla="*/ 2147483647 w 405"/>
                  <a:gd name="T59" fmla="*/ 2147483647 h 348"/>
                  <a:gd name="T60" fmla="*/ 2147483647 w 405"/>
                  <a:gd name="T61" fmla="*/ 2147483647 h 348"/>
                  <a:gd name="T62" fmla="*/ 2147483647 w 405"/>
                  <a:gd name="T63" fmla="*/ 2147483647 h 348"/>
                  <a:gd name="T64" fmla="*/ 2147483647 w 405"/>
                  <a:gd name="T65" fmla="*/ 2147483647 h 348"/>
                  <a:gd name="T66" fmla="*/ 2147483647 w 405"/>
                  <a:gd name="T67" fmla="*/ 2147483647 h 348"/>
                  <a:gd name="T68" fmla="*/ 2147483647 w 405"/>
                  <a:gd name="T69" fmla="*/ 2147483647 h 348"/>
                  <a:gd name="T70" fmla="*/ 2147483647 w 405"/>
                  <a:gd name="T71" fmla="*/ 2147483647 h 348"/>
                  <a:gd name="T72" fmla="*/ 2147483647 w 405"/>
                  <a:gd name="T73" fmla="*/ 2147483647 h 348"/>
                  <a:gd name="T74" fmla="*/ 2147483647 w 405"/>
                  <a:gd name="T75" fmla="*/ 2147483647 h 348"/>
                  <a:gd name="T76" fmla="*/ 2147483647 w 405"/>
                  <a:gd name="T77" fmla="*/ 2147483647 h 348"/>
                  <a:gd name="T78" fmla="*/ 2147483647 w 405"/>
                  <a:gd name="T79" fmla="*/ 2147483647 h 348"/>
                  <a:gd name="T80" fmla="*/ 2147483647 w 405"/>
                  <a:gd name="T81" fmla="*/ 2147483647 h 348"/>
                  <a:gd name="T82" fmla="*/ 2147483647 w 405"/>
                  <a:gd name="T83" fmla="*/ 2147483647 h 348"/>
                  <a:gd name="T84" fmla="*/ 2147483647 w 405"/>
                  <a:gd name="T85" fmla="*/ 2147483647 h 348"/>
                  <a:gd name="T86" fmla="*/ 2147483647 w 405"/>
                  <a:gd name="T87" fmla="*/ 2147483647 h 348"/>
                  <a:gd name="T88" fmla="*/ 2147483647 w 405"/>
                  <a:gd name="T89" fmla="*/ 2147483647 h 348"/>
                  <a:gd name="T90" fmla="*/ 2147483647 w 405"/>
                  <a:gd name="T91" fmla="*/ 2147483647 h 348"/>
                  <a:gd name="T92" fmla="*/ 2147483647 w 405"/>
                  <a:gd name="T93" fmla="*/ 2147483647 h 348"/>
                  <a:gd name="T94" fmla="*/ 2147483647 w 405"/>
                  <a:gd name="T95" fmla="*/ 2147483647 h 3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05"/>
                  <a:gd name="T145" fmla="*/ 0 h 348"/>
                  <a:gd name="T146" fmla="*/ 405 w 405"/>
                  <a:gd name="T147" fmla="*/ 348 h 3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05" h="348">
                    <a:moveTo>
                      <a:pt x="345" y="139"/>
                    </a:moveTo>
                    <a:lnTo>
                      <a:pt x="306" y="154"/>
                    </a:lnTo>
                    <a:lnTo>
                      <a:pt x="273" y="141"/>
                    </a:lnTo>
                    <a:lnTo>
                      <a:pt x="253" y="118"/>
                    </a:lnTo>
                    <a:lnTo>
                      <a:pt x="232" y="114"/>
                    </a:lnTo>
                    <a:lnTo>
                      <a:pt x="234" y="91"/>
                    </a:lnTo>
                    <a:lnTo>
                      <a:pt x="243" y="69"/>
                    </a:lnTo>
                    <a:lnTo>
                      <a:pt x="235" y="37"/>
                    </a:lnTo>
                    <a:lnTo>
                      <a:pt x="238" y="10"/>
                    </a:lnTo>
                    <a:lnTo>
                      <a:pt x="226" y="0"/>
                    </a:lnTo>
                    <a:lnTo>
                      <a:pt x="214" y="9"/>
                    </a:lnTo>
                    <a:lnTo>
                      <a:pt x="195" y="4"/>
                    </a:lnTo>
                    <a:lnTo>
                      <a:pt x="153" y="54"/>
                    </a:lnTo>
                    <a:lnTo>
                      <a:pt x="139" y="33"/>
                    </a:lnTo>
                    <a:lnTo>
                      <a:pt x="124" y="15"/>
                    </a:lnTo>
                    <a:lnTo>
                      <a:pt x="108" y="28"/>
                    </a:lnTo>
                    <a:lnTo>
                      <a:pt x="90" y="28"/>
                    </a:lnTo>
                    <a:lnTo>
                      <a:pt x="63" y="22"/>
                    </a:lnTo>
                    <a:lnTo>
                      <a:pt x="36" y="15"/>
                    </a:lnTo>
                    <a:lnTo>
                      <a:pt x="37" y="31"/>
                    </a:lnTo>
                    <a:lnTo>
                      <a:pt x="34" y="54"/>
                    </a:lnTo>
                    <a:lnTo>
                      <a:pt x="19" y="75"/>
                    </a:lnTo>
                    <a:lnTo>
                      <a:pt x="24" y="90"/>
                    </a:lnTo>
                    <a:lnTo>
                      <a:pt x="31" y="102"/>
                    </a:lnTo>
                    <a:lnTo>
                      <a:pt x="30" y="121"/>
                    </a:lnTo>
                    <a:lnTo>
                      <a:pt x="28" y="139"/>
                    </a:lnTo>
                    <a:lnTo>
                      <a:pt x="12" y="156"/>
                    </a:lnTo>
                    <a:lnTo>
                      <a:pt x="4" y="174"/>
                    </a:lnTo>
                    <a:lnTo>
                      <a:pt x="0" y="192"/>
                    </a:lnTo>
                    <a:lnTo>
                      <a:pt x="13" y="192"/>
                    </a:lnTo>
                    <a:lnTo>
                      <a:pt x="58" y="195"/>
                    </a:lnTo>
                    <a:lnTo>
                      <a:pt x="75" y="205"/>
                    </a:lnTo>
                    <a:lnTo>
                      <a:pt x="78" y="217"/>
                    </a:lnTo>
                    <a:lnTo>
                      <a:pt x="100" y="222"/>
                    </a:lnTo>
                    <a:lnTo>
                      <a:pt x="102" y="262"/>
                    </a:lnTo>
                    <a:lnTo>
                      <a:pt x="133" y="262"/>
                    </a:lnTo>
                    <a:lnTo>
                      <a:pt x="148" y="312"/>
                    </a:lnTo>
                    <a:lnTo>
                      <a:pt x="216" y="348"/>
                    </a:lnTo>
                    <a:lnTo>
                      <a:pt x="294" y="276"/>
                    </a:lnTo>
                    <a:lnTo>
                      <a:pt x="309" y="268"/>
                    </a:lnTo>
                    <a:lnTo>
                      <a:pt x="334" y="268"/>
                    </a:lnTo>
                    <a:lnTo>
                      <a:pt x="393" y="273"/>
                    </a:lnTo>
                    <a:lnTo>
                      <a:pt x="405" y="249"/>
                    </a:lnTo>
                    <a:lnTo>
                      <a:pt x="396" y="228"/>
                    </a:lnTo>
                    <a:lnTo>
                      <a:pt x="393" y="211"/>
                    </a:lnTo>
                    <a:lnTo>
                      <a:pt x="390" y="193"/>
                    </a:lnTo>
                    <a:lnTo>
                      <a:pt x="382" y="175"/>
                    </a:lnTo>
                    <a:lnTo>
                      <a:pt x="346" y="13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>
                  <a:latin typeface="+mn-lt"/>
                  <a:cs typeface="+mn-cs"/>
                </a:endParaRPr>
              </a:p>
            </p:txBody>
          </p:sp>
          <p:sp>
            <p:nvSpPr>
              <p:cNvPr id="242" name="Freeform 21"/>
              <p:cNvSpPr>
                <a:spLocks noChangeAspect="1"/>
              </p:cNvSpPr>
              <p:nvPr/>
            </p:nvSpPr>
            <p:spPr bwMode="auto">
              <a:xfrm>
                <a:off x="4705350" y="1902613"/>
                <a:ext cx="1568450" cy="1340143"/>
              </a:xfrm>
              <a:custGeom>
                <a:avLst/>
                <a:gdLst>
                  <a:gd name="T0" fmla="*/ 2147483647 w 936"/>
                  <a:gd name="T1" fmla="*/ 2147483647 h 840"/>
                  <a:gd name="T2" fmla="*/ 2147483647 w 936"/>
                  <a:gd name="T3" fmla="*/ 2147483647 h 840"/>
                  <a:gd name="T4" fmla="*/ 2147483647 w 936"/>
                  <a:gd name="T5" fmla="*/ 2147483647 h 840"/>
                  <a:gd name="T6" fmla="*/ 2147483647 w 936"/>
                  <a:gd name="T7" fmla="*/ 2147483647 h 840"/>
                  <a:gd name="T8" fmla="*/ 2147483647 w 936"/>
                  <a:gd name="T9" fmla="*/ 2147483647 h 840"/>
                  <a:gd name="T10" fmla="*/ 2147483647 w 936"/>
                  <a:gd name="T11" fmla="*/ 2147483647 h 840"/>
                  <a:gd name="T12" fmla="*/ 2147483647 w 936"/>
                  <a:gd name="T13" fmla="*/ 2147483647 h 840"/>
                  <a:gd name="T14" fmla="*/ 2147483647 w 936"/>
                  <a:gd name="T15" fmla="*/ 2147483647 h 840"/>
                  <a:gd name="T16" fmla="*/ 2147483647 w 936"/>
                  <a:gd name="T17" fmla="*/ 2147483647 h 840"/>
                  <a:gd name="T18" fmla="*/ 2147483647 w 936"/>
                  <a:gd name="T19" fmla="*/ 2147483647 h 840"/>
                  <a:gd name="T20" fmla="*/ 2147483647 w 936"/>
                  <a:gd name="T21" fmla="*/ 0 h 840"/>
                  <a:gd name="T22" fmla="*/ 2147483647 w 936"/>
                  <a:gd name="T23" fmla="*/ 2147483647 h 840"/>
                  <a:gd name="T24" fmla="*/ 2147483647 w 936"/>
                  <a:gd name="T25" fmla="*/ 2147483647 h 840"/>
                  <a:gd name="T26" fmla="*/ 2147483647 w 936"/>
                  <a:gd name="T27" fmla="*/ 2147483647 h 840"/>
                  <a:gd name="T28" fmla="*/ 2147483647 w 936"/>
                  <a:gd name="T29" fmla="*/ 2147483647 h 840"/>
                  <a:gd name="T30" fmla="*/ 2147483647 w 936"/>
                  <a:gd name="T31" fmla="*/ 2147483647 h 840"/>
                  <a:gd name="T32" fmla="*/ 2147483647 w 936"/>
                  <a:gd name="T33" fmla="*/ 2147483647 h 840"/>
                  <a:gd name="T34" fmla="*/ 2147483647 w 936"/>
                  <a:gd name="T35" fmla="*/ 2147483647 h 840"/>
                  <a:gd name="T36" fmla="*/ 2147483647 w 936"/>
                  <a:gd name="T37" fmla="*/ 2147483647 h 840"/>
                  <a:gd name="T38" fmla="*/ 2147483647 w 936"/>
                  <a:gd name="T39" fmla="*/ 2147483647 h 840"/>
                  <a:gd name="T40" fmla="*/ 2147483647 w 936"/>
                  <a:gd name="T41" fmla="*/ 2147483647 h 840"/>
                  <a:gd name="T42" fmla="*/ 2147483647 w 936"/>
                  <a:gd name="T43" fmla="*/ 2147483647 h 840"/>
                  <a:gd name="T44" fmla="*/ 2147483647 w 936"/>
                  <a:gd name="T45" fmla="*/ 2147483647 h 840"/>
                  <a:gd name="T46" fmla="*/ 2147483647 w 936"/>
                  <a:gd name="T47" fmla="*/ 2147483647 h 840"/>
                  <a:gd name="T48" fmla="*/ 2147483647 w 936"/>
                  <a:gd name="T49" fmla="*/ 2147483647 h 840"/>
                  <a:gd name="T50" fmla="*/ 2147483647 w 936"/>
                  <a:gd name="T51" fmla="*/ 2147483647 h 840"/>
                  <a:gd name="T52" fmla="*/ 2147483647 w 936"/>
                  <a:gd name="T53" fmla="*/ 2147483647 h 840"/>
                  <a:gd name="T54" fmla="*/ 2147483647 w 936"/>
                  <a:gd name="T55" fmla="*/ 2147483647 h 840"/>
                  <a:gd name="T56" fmla="*/ 2147483647 w 936"/>
                  <a:gd name="T57" fmla="*/ 2147483647 h 840"/>
                  <a:gd name="T58" fmla="*/ 2147483647 w 936"/>
                  <a:gd name="T59" fmla="*/ 2147483647 h 840"/>
                  <a:gd name="T60" fmla="*/ 2147483647 w 936"/>
                  <a:gd name="T61" fmla="*/ 2147483647 h 840"/>
                  <a:gd name="T62" fmla="*/ 2147483647 w 936"/>
                  <a:gd name="T63" fmla="*/ 2147483647 h 840"/>
                  <a:gd name="T64" fmla="*/ 2147483647 w 936"/>
                  <a:gd name="T65" fmla="*/ 2147483647 h 840"/>
                  <a:gd name="T66" fmla="*/ 2147483647 w 936"/>
                  <a:gd name="T67" fmla="*/ 2147483647 h 840"/>
                  <a:gd name="T68" fmla="*/ 2147483647 w 936"/>
                  <a:gd name="T69" fmla="*/ 2147483647 h 840"/>
                  <a:gd name="T70" fmla="*/ 2147483647 w 936"/>
                  <a:gd name="T71" fmla="*/ 2147483647 h 840"/>
                  <a:gd name="T72" fmla="*/ 2147483647 w 936"/>
                  <a:gd name="T73" fmla="*/ 2147483647 h 840"/>
                  <a:gd name="T74" fmla="*/ 2147483647 w 936"/>
                  <a:gd name="T75" fmla="*/ 2147483647 h 840"/>
                  <a:gd name="T76" fmla="*/ 2147483647 w 936"/>
                  <a:gd name="T77" fmla="*/ 2147483647 h 840"/>
                  <a:gd name="T78" fmla="*/ 2147483647 w 936"/>
                  <a:gd name="T79" fmla="*/ 2147483647 h 840"/>
                  <a:gd name="T80" fmla="*/ 2147483647 w 936"/>
                  <a:gd name="T81" fmla="*/ 2147483647 h 840"/>
                  <a:gd name="T82" fmla="*/ 2147483647 w 936"/>
                  <a:gd name="T83" fmla="*/ 2147483647 h 840"/>
                  <a:gd name="T84" fmla="*/ 2147483647 w 936"/>
                  <a:gd name="T85" fmla="*/ 2147483647 h 840"/>
                  <a:gd name="T86" fmla="*/ 2147483647 w 936"/>
                  <a:gd name="T87" fmla="*/ 2147483647 h 840"/>
                  <a:gd name="T88" fmla="*/ 2147483647 w 936"/>
                  <a:gd name="T89" fmla="*/ 2147483647 h 840"/>
                  <a:gd name="T90" fmla="*/ 2147483647 w 936"/>
                  <a:gd name="T91" fmla="*/ 2147483647 h 840"/>
                  <a:gd name="T92" fmla="*/ 2147483647 w 936"/>
                  <a:gd name="T93" fmla="*/ 2147483647 h 840"/>
                  <a:gd name="T94" fmla="*/ 2147483647 w 936"/>
                  <a:gd name="T95" fmla="*/ 2147483647 h 840"/>
                  <a:gd name="T96" fmla="*/ 2147483647 w 936"/>
                  <a:gd name="T97" fmla="*/ 2147483647 h 840"/>
                  <a:gd name="T98" fmla="*/ 2147483647 w 936"/>
                  <a:gd name="T99" fmla="*/ 2147483647 h 840"/>
                  <a:gd name="T100" fmla="*/ 2147483647 w 936"/>
                  <a:gd name="T101" fmla="*/ 2147483647 h 840"/>
                  <a:gd name="T102" fmla="*/ 2147483647 w 936"/>
                  <a:gd name="T103" fmla="*/ 2147483647 h 840"/>
                  <a:gd name="T104" fmla="*/ 2147483647 w 936"/>
                  <a:gd name="T105" fmla="*/ 2147483647 h 840"/>
                  <a:gd name="T106" fmla="*/ 2147483647 w 936"/>
                  <a:gd name="T107" fmla="*/ 2147483647 h 840"/>
                  <a:gd name="T108" fmla="*/ 2147483647 w 936"/>
                  <a:gd name="T109" fmla="*/ 2147483647 h 840"/>
                  <a:gd name="T110" fmla="*/ 2147483647 w 936"/>
                  <a:gd name="T111" fmla="*/ 2147483647 h 8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36"/>
                  <a:gd name="T169" fmla="*/ 0 h 840"/>
                  <a:gd name="T170" fmla="*/ 936 w 936"/>
                  <a:gd name="T171" fmla="*/ 840 h 8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36" h="840">
                    <a:moveTo>
                      <a:pt x="909" y="230"/>
                    </a:moveTo>
                    <a:lnTo>
                      <a:pt x="885" y="225"/>
                    </a:lnTo>
                    <a:lnTo>
                      <a:pt x="857" y="210"/>
                    </a:lnTo>
                    <a:lnTo>
                      <a:pt x="828" y="209"/>
                    </a:lnTo>
                    <a:lnTo>
                      <a:pt x="830" y="144"/>
                    </a:lnTo>
                    <a:lnTo>
                      <a:pt x="771" y="134"/>
                    </a:lnTo>
                    <a:lnTo>
                      <a:pt x="755" y="146"/>
                    </a:lnTo>
                    <a:lnTo>
                      <a:pt x="755" y="158"/>
                    </a:lnTo>
                    <a:lnTo>
                      <a:pt x="737" y="162"/>
                    </a:lnTo>
                    <a:lnTo>
                      <a:pt x="716" y="149"/>
                    </a:lnTo>
                    <a:lnTo>
                      <a:pt x="698" y="156"/>
                    </a:lnTo>
                    <a:lnTo>
                      <a:pt x="689" y="149"/>
                    </a:lnTo>
                    <a:lnTo>
                      <a:pt x="653" y="179"/>
                    </a:lnTo>
                    <a:lnTo>
                      <a:pt x="678" y="198"/>
                    </a:lnTo>
                    <a:lnTo>
                      <a:pt x="690" y="245"/>
                    </a:lnTo>
                    <a:lnTo>
                      <a:pt x="681" y="252"/>
                    </a:lnTo>
                    <a:lnTo>
                      <a:pt x="630" y="206"/>
                    </a:lnTo>
                    <a:lnTo>
                      <a:pt x="620" y="147"/>
                    </a:lnTo>
                    <a:lnTo>
                      <a:pt x="653" y="110"/>
                    </a:lnTo>
                    <a:lnTo>
                      <a:pt x="659" y="42"/>
                    </a:lnTo>
                    <a:lnTo>
                      <a:pt x="611" y="35"/>
                    </a:lnTo>
                    <a:lnTo>
                      <a:pt x="567" y="0"/>
                    </a:lnTo>
                    <a:lnTo>
                      <a:pt x="545" y="5"/>
                    </a:lnTo>
                    <a:lnTo>
                      <a:pt x="537" y="23"/>
                    </a:lnTo>
                    <a:lnTo>
                      <a:pt x="507" y="54"/>
                    </a:lnTo>
                    <a:lnTo>
                      <a:pt x="510" y="72"/>
                    </a:lnTo>
                    <a:lnTo>
                      <a:pt x="507" y="90"/>
                    </a:lnTo>
                    <a:lnTo>
                      <a:pt x="513" y="108"/>
                    </a:lnTo>
                    <a:lnTo>
                      <a:pt x="489" y="156"/>
                    </a:lnTo>
                    <a:lnTo>
                      <a:pt x="423" y="164"/>
                    </a:lnTo>
                    <a:lnTo>
                      <a:pt x="369" y="159"/>
                    </a:lnTo>
                    <a:lnTo>
                      <a:pt x="363" y="194"/>
                    </a:lnTo>
                    <a:lnTo>
                      <a:pt x="353" y="219"/>
                    </a:lnTo>
                    <a:lnTo>
                      <a:pt x="266" y="206"/>
                    </a:lnTo>
                    <a:lnTo>
                      <a:pt x="228" y="176"/>
                    </a:lnTo>
                    <a:lnTo>
                      <a:pt x="174" y="152"/>
                    </a:lnTo>
                    <a:lnTo>
                      <a:pt x="153" y="162"/>
                    </a:lnTo>
                    <a:lnTo>
                      <a:pt x="162" y="201"/>
                    </a:lnTo>
                    <a:lnTo>
                      <a:pt x="155" y="224"/>
                    </a:lnTo>
                    <a:lnTo>
                      <a:pt x="174" y="233"/>
                    </a:lnTo>
                    <a:lnTo>
                      <a:pt x="179" y="252"/>
                    </a:lnTo>
                    <a:lnTo>
                      <a:pt x="167" y="261"/>
                    </a:lnTo>
                    <a:lnTo>
                      <a:pt x="84" y="281"/>
                    </a:lnTo>
                    <a:lnTo>
                      <a:pt x="63" y="291"/>
                    </a:lnTo>
                    <a:lnTo>
                      <a:pt x="96" y="329"/>
                    </a:lnTo>
                    <a:lnTo>
                      <a:pt x="108" y="348"/>
                    </a:lnTo>
                    <a:lnTo>
                      <a:pt x="111" y="383"/>
                    </a:lnTo>
                    <a:lnTo>
                      <a:pt x="126" y="408"/>
                    </a:lnTo>
                    <a:lnTo>
                      <a:pt x="107" y="429"/>
                    </a:lnTo>
                    <a:lnTo>
                      <a:pt x="24" y="425"/>
                    </a:lnTo>
                    <a:lnTo>
                      <a:pt x="17" y="446"/>
                    </a:lnTo>
                    <a:lnTo>
                      <a:pt x="14" y="465"/>
                    </a:lnTo>
                    <a:lnTo>
                      <a:pt x="14" y="492"/>
                    </a:lnTo>
                    <a:lnTo>
                      <a:pt x="30" y="509"/>
                    </a:lnTo>
                    <a:lnTo>
                      <a:pt x="27" y="539"/>
                    </a:lnTo>
                    <a:lnTo>
                      <a:pt x="8" y="540"/>
                    </a:lnTo>
                    <a:lnTo>
                      <a:pt x="6" y="557"/>
                    </a:lnTo>
                    <a:lnTo>
                      <a:pt x="12" y="567"/>
                    </a:lnTo>
                    <a:lnTo>
                      <a:pt x="0" y="582"/>
                    </a:lnTo>
                    <a:lnTo>
                      <a:pt x="51" y="602"/>
                    </a:lnTo>
                    <a:lnTo>
                      <a:pt x="96" y="599"/>
                    </a:lnTo>
                    <a:lnTo>
                      <a:pt x="137" y="582"/>
                    </a:lnTo>
                    <a:lnTo>
                      <a:pt x="152" y="599"/>
                    </a:lnTo>
                    <a:lnTo>
                      <a:pt x="168" y="603"/>
                    </a:lnTo>
                    <a:lnTo>
                      <a:pt x="180" y="615"/>
                    </a:lnTo>
                    <a:lnTo>
                      <a:pt x="201" y="630"/>
                    </a:lnTo>
                    <a:lnTo>
                      <a:pt x="198" y="644"/>
                    </a:lnTo>
                    <a:lnTo>
                      <a:pt x="249" y="659"/>
                    </a:lnTo>
                    <a:lnTo>
                      <a:pt x="248" y="680"/>
                    </a:lnTo>
                    <a:lnTo>
                      <a:pt x="255" y="699"/>
                    </a:lnTo>
                    <a:lnTo>
                      <a:pt x="281" y="698"/>
                    </a:lnTo>
                    <a:lnTo>
                      <a:pt x="314" y="702"/>
                    </a:lnTo>
                    <a:lnTo>
                      <a:pt x="290" y="717"/>
                    </a:lnTo>
                    <a:lnTo>
                      <a:pt x="278" y="737"/>
                    </a:lnTo>
                    <a:lnTo>
                      <a:pt x="290" y="780"/>
                    </a:lnTo>
                    <a:lnTo>
                      <a:pt x="285" y="795"/>
                    </a:lnTo>
                    <a:lnTo>
                      <a:pt x="299" y="804"/>
                    </a:lnTo>
                    <a:lnTo>
                      <a:pt x="300" y="827"/>
                    </a:lnTo>
                    <a:lnTo>
                      <a:pt x="311" y="840"/>
                    </a:lnTo>
                    <a:lnTo>
                      <a:pt x="336" y="795"/>
                    </a:lnTo>
                    <a:lnTo>
                      <a:pt x="378" y="782"/>
                    </a:lnTo>
                    <a:lnTo>
                      <a:pt x="393" y="737"/>
                    </a:lnTo>
                    <a:lnTo>
                      <a:pt x="413" y="732"/>
                    </a:lnTo>
                    <a:lnTo>
                      <a:pt x="446" y="741"/>
                    </a:lnTo>
                    <a:lnTo>
                      <a:pt x="450" y="777"/>
                    </a:lnTo>
                    <a:lnTo>
                      <a:pt x="470" y="794"/>
                    </a:lnTo>
                    <a:lnTo>
                      <a:pt x="492" y="804"/>
                    </a:lnTo>
                    <a:lnTo>
                      <a:pt x="516" y="803"/>
                    </a:lnTo>
                    <a:lnTo>
                      <a:pt x="512" y="789"/>
                    </a:lnTo>
                    <a:lnTo>
                      <a:pt x="500" y="783"/>
                    </a:lnTo>
                    <a:lnTo>
                      <a:pt x="494" y="770"/>
                    </a:lnTo>
                    <a:lnTo>
                      <a:pt x="491" y="758"/>
                    </a:lnTo>
                    <a:lnTo>
                      <a:pt x="486" y="741"/>
                    </a:lnTo>
                    <a:lnTo>
                      <a:pt x="483" y="725"/>
                    </a:lnTo>
                    <a:lnTo>
                      <a:pt x="492" y="677"/>
                    </a:lnTo>
                    <a:lnTo>
                      <a:pt x="479" y="650"/>
                    </a:lnTo>
                    <a:lnTo>
                      <a:pt x="474" y="635"/>
                    </a:lnTo>
                    <a:lnTo>
                      <a:pt x="462" y="624"/>
                    </a:lnTo>
                    <a:lnTo>
                      <a:pt x="464" y="612"/>
                    </a:lnTo>
                    <a:lnTo>
                      <a:pt x="450" y="606"/>
                    </a:lnTo>
                    <a:lnTo>
                      <a:pt x="450" y="597"/>
                    </a:lnTo>
                    <a:lnTo>
                      <a:pt x="467" y="594"/>
                    </a:lnTo>
                    <a:lnTo>
                      <a:pt x="476" y="602"/>
                    </a:lnTo>
                    <a:lnTo>
                      <a:pt x="512" y="582"/>
                    </a:lnTo>
                    <a:lnTo>
                      <a:pt x="489" y="491"/>
                    </a:lnTo>
                    <a:lnTo>
                      <a:pt x="491" y="461"/>
                    </a:lnTo>
                    <a:lnTo>
                      <a:pt x="503" y="450"/>
                    </a:lnTo>
                    <a:lnTo>
                      <a:pt x="633" y="405"/>
                    </a:lnTo>
                    <a:lnTo>
                      <a:pt x="906" y="324"/>
                    </a:lnTo>
                    <a:lnTo>
                      <a:pt x="936" y="294"/>
                    </a:lnTo>
                    <a:lnTo>
                      <a:pt x="927" y="272"/>
                    </a:lnTo>
                    <a:lnTo>
                      <a:pt x="930" y="23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5187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4806950" y="1608138"/>
                <a:ext cx="574675" cy="16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>
                    <a:latin typeface="Calibri" pitchFamily="34" charset="0"/>
                  </a:rPr>
                  <a:t>TEPOZTLAN</a:t>
                </a:r>
              </a:p>
            </p:txBody>
          </p:sp>
          <p:sp>
            <p:nvSpPr>
              <p:cNvPr id="5188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5467350" y="1271588"/>
                <a:ext cx="59213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TLALNEPANTLA</a:t>
                </a:r>
              </a:p>
            </p:txBody>
          </p:sp>
          <p:sp>
            <p:nvSpPr>
              <p:cNvPr id="5189" name="Rectangle 73"/>
              <p:cNvSpPr>
                <a:spLocks noChangeAspect="1" noChangeArrowheads="1"/>
              </p:cNvSpPr>
              <p:nvPr/>
            </p:nvSpPr>
            <p:spPr bwMode="auto">
              <a:xfrm flipH="1">
                <a:off x="6118225" y="1433513"/>
                <a:ext cx="509588" cy="16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TOTOLAPAN</a:t>
                </a:r>
              </a:p>
            </p:txBody>
          </p:sp>
          <p:sp>
            <p:nvSpPr>
              <p:cNvPr id="5190" name="Rectangle 75"/>
              <p:cNvSpPr>
                <a:spLocks noChangeAspect="1" noChangeArrowheads="1"/>
              </p:cNvSpPr>
              <p:nvPr/>
            </p:nvSpPr>
            <p:spPr bwMode="auto">
              <a:xfrm flipH="1">
                <a:off x="5640388" y="1809750"/>
                <a:ext cx="536575" cy="166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>
                    <a:latin typeface="Calibri" pitchFamily="34" charset="0"/>
                  </a:rPr>
                  <a:t>TLAYACAPAN</a:t>
                </a:r>
              </a:p>
            </p:txBody>
          </p:sp>
          <p:sp>
            <p:nvSpPr>
              <p:cNvPr id="5191" name="Rectangle 98"/>
              <p:cNvSpPr>
                <a:spLocks noChangeAspect="1" noChangeArrowheads="1"/>
              </p:cNvSpPr>
              <p:nvPr/>
            </p:nvSpPr>
            <p:spPr bwMode="auto">
              <a:xfrm flipH="1">
                <a:off x="4876800" y="2508250"/>
                <a:ext cx="74453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YAUTEPEC</a:t>
                </a:r>
              </a:p>
            </p:txBody>
          </p:sp>
          <p:sp>
            <p:nvSpPr>
              <p:cNvPr id="5192" name="Rectangle 79"/>
              <p:cNvSpPr>
                <a:spLocks noChangeAspect="1" noChangeArrowheads="1"/>
              </p:cNvSpPr>
              <p:nvPr/>
            </p:nvSpPr>
            <p:spPr bwMode="auto">
              <a:xfrm flipH="1">
                <a:off x="4181475" y="2346325"/>
                <a:ext cx="7874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JIUTEPEC</a:t>
                </a:r>
              </a:p>
            </p:txBody>
          </p:sp>
          <p:sp>
            <p:nvSpPr>
              <p:cNvPr id="249" name="248 CuadroTexto"/>
              <p:cNvSpPr txBox="1"/>
              <p:nvPr/>
            </p:nvSpPr>
            <p:spPr bwMode="auto">
              <a:xfrm>
                <a:off x="7010400" y="3906076"/>
                <a:ext cx="501650" cy="5063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IV</a:t>
                </a:r>
              </a:p>
            </p:txBody>
          </p:sp>
          <p:sp>
            <p:nvSpPr>
              <p:cNvPr id="5194" name="Freeform 14"/>
              <p:cNvSpPr>
                <a:spLocks noChangeAspect="1"/>
              </p:cNvSpPr>
              <p:nvPr/>
            </p:nvSpPr>
            <p:spPr bwMode="auto">
              <a:xfrm>
                <a:off x="7046913" y="2003425"/>
                <a:ext cx="542925" cy="650875"/>
              </a:xfrm>
              <a:custGeom>
                <a:avLst/>
                <a:gdLst>
                  <a:gd name="T0" fmla="*/ 2147483647 w 324"/>
                  <a:gd name="T1" fmla="*/ 2147483647 h 408"/>
                  <a:gd name="T2" fmla="*/ 2147483647 w 324"/>
                  <a:gd name="T3" fmla="*/ 2147483647 h 408"/>
                  <a:gd name="T4" fmla="*/ 2147483647 w 324"/>
                  <a:gd name="T5" fmla="*/ 2147483647 h 408"/>
                  <a:gd name="T6" fmla="*/ 2147483647 w 324"/>
                  <a:gd name="T7" fmla="*/ 2147483647 h 408"/>
                  <a:gd name="T8" fmla="*/ 2147483647 w 324"/>
                  <a:gd name="T9" fmla="*/ 2147483647 h 408"/>
                  <a:gd name="T10" fmla="*/ 2147483647 w 324"/>
                  <a:gd name="T11" fmla="*/ 2147483647 h 408"/>
                  <a:gd name="T12" fmla="*/ 2147483647 w 324"/>
                  <a:gd name="T13" fmla="*/ 2147483647 h 408"/>
                  <a:gd name="T14" fmla="*/ 2147483647 w 324"/>
                  <a:gd name="T15" fmla="*/ 2147483647 h 408"/>
                  <a:gd name="T16" fmla="*/ 2147483647 w 324"/>
                  <a:gd name="T17" fmla="*/ 2147483647 h 408"/>
                  <a:gd name="T18" fmla="*/ 2147483647 w 324"/>
                  <a:gd name="T19" fmla="*/ 2147483647 h 408"/>
                  <a:gd name="T20" fmla="*/ 2147483647 w 324"/>
                  <a:gd name="T21" fmla="*/ 2147483647 h 408"/>
                  <a:gd name="T22" fmla="*/ 2147483647 w 324"/>
                  <a:gd name="T23" fmla="*/ 2147483647 h 408"/>
                  <a:gd name="T24" fmla="*/ 2147483647 w 324"/>
                  <a:gd name="T25" fmla="*/ 2147483647 h 408"/>
                  <a:gd name="T26" fmla="*/ 2147483647 w 324"/>
                  <a:gd name="T27" fmla="*/ 2147483647 h 408"/>
                  <a:gd name="T28" fmla="*/ 2147483647 w 324"/>
                  <a:gd name="T29" fmla="*/ 2147483647 h 408"/>
                  <a:gd name="T30" fmla="*/ 0 w 324"/>
                  <a:gd name="T31" fmla="*/ 2147483647 h 408"/>
                  <a:gd name="T32" fmla="*/ 2147483647 w 324"/>
                  <a:gd name="T33" fmla="*/ 2147483647 h 408"/>
                  <a:gd name="T34" fmla="*/ 2147483647 w 324"/>
                  <a:gd name="T35" fmla="*/ 2147483647 h 408"/>
                  <a:gd name="T36" fmla="*/ 2147483647 w 324"/>
                  <a:gd name="T37" fmla="*/ 2147483647 h 408"/>
                  <a:gd name="T38" fmla="*/ 2147483647 w 324"/>
                  <a:gd name="T39" fmla="*/ 2147483647 h 408"/>
                  <a:gd name="T40" fmla="*/ 2147483647 w 324"/>
                  <a:gd name="T41" fmla="*/ 2147483647 h 408"/>
                  <a:gd name="T42" fmla="*/ 2147483647 w 324"/>
                  <a:gd name="T43" fmla="*/ 2147483647 h 408"/>
                  <a:gd name="T44" fmla="*/ 2147483647 w 324"/>
                  <a:gd name="T45" fmla="*/ 2147483647 h 408"/>
                  <a:gd name="T46" fmla="*/ 2147483647 w 324"/>
                  <a:gd name="T47" fmla="*/ 2147483647 h 408"/>
                  <a:gd name="T48" fmla="*/ 2147483647 w 324"/>
                  <a:gd name="T49" fmla="*/ 2147483647 h 408"/>
                  <a:gd name="T50" fmla="*/ 2147483647 w 324"/>
                  <a:gd name="T51" fmla="*/ 2147483647 h 408"/>
                  <a:gd name="T52" fmla="*/ 2147483647 w 324"/>
                  <a:gd name="T53" fmla="*/ 2147483647 h 408"/>
                  <a:gd name="T54" fmla="*/ 2147483647 w 324"/>
                  <a:gd name="T55" fmla="*/ 2147483647 h 408"/>
                  <a:gd name="T56" fmla="*/ 2147483647 w 324"/>
                  <a:gd name="T57" fmla="*/ 2147483647 h 408"/>
                  <a:gd name="T58" fmla="*/ 2147483647 w 324"/>
                  <a:gd name="T59" fmla="*/ 2147483647 h 408"/>
                  <a:gd name="T60" fmla="*/ 2147483647 w 324"/>
                  <a:gd name="T61" fmla="*/ 2147483647 h 408"/>
                  <a:gd name="T62" fmla="*/ 2147483647 w 324"/>
                  <a:gd name="T63" fmla="*/ 2147483647 h 408"/>
                  <a:gd name="T64" fmla="*/ 2147483647 w 324"/>
                  <a:gd name="T65" fmla="*/ 2147483647 h 408"/>
                  <a:gd name="T66" fmla="*/ 2147483647 w 324"/>
                  <a:gd name="T67" fmla="*/ 2147483647 h 408"/>
                  <a:gd name="T68" fmla="*/ 2147483647 w 324"/>
                  <a:gd name="T69" fmla="*/ 2147483647 h 408"/>
                  <a:gd name="T70" fmla="*/ 2147483647 w 324"/>
                  <a:gd name="T71" fmla="*/ 2147483647 h 408"/>
                  <a:gd name="T72" fmla="*/ 2147483647 w 324"/>
                  <a:gd name="T73" fmla="*/ 2147483647 h 408"/>
                  <a:gd name="T74" fmla="*/ 2147483647 w 324"/>
                  <a:gd name="T75" fmla="*/ 2147483647 h 408"/>
                  <a:gd name="T76" fmla="*/ 2147483647 w 324"/>
                  <a:gd name="T77" fmla="*/ 2147483647 h 408"/>
                  <a:gd name="T78" fmla="*/ 2147483647 w 324"/>
                  <a:gd name="T79" fmla="*/ 2147483647 h 408"/>
                  <a:gd name="T80" fmla="*/ 2147483647 w 324"/>
                  <a:gd name="T81" fmla="*/ 2147483647 h 408"/>
                  <a:gd name="T82" fmla="*/ 2147483647 w 324"/>
                  <a:gd name="T83" fmla="*/ 2147483647 h 408"/>
                  <a:gd name="T84" fmla="*/ 2147483647 w 324"/>
                  <a:gd name="T85" fmla="*/ 0 h 408"/>
                  <a:gd name="T86" fmla="*/ 2147483647 w 324"/>
                  <a:gd name="T87" fmla="*/ 2147483647 h 408"/>
                  <a:gd name="T88" fmla="*/ 2147483647 w 324"/>
                  <a:gd name="T89" fmla="*/ 2147483647 h 4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4"/>
                  <a:gd name="T136" fmla="*/ 0 h 408"/>
                  <a:gd name="T137" fmla="*/ 324 w 324"/>
                  <a:gd name="T138" fmla="*/ 408 h 4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4" h="408">
                    <a:moveTo>
                      <a:pt x="102" y="48"/>
                    </a:moveTo>
                    <a:lnTo>
                      <a:pt x="87" y="63"/>
                    </a:lnTo>
                    <a:lnTo>
                      <a:pt x="77" y="83"/>
                    </a:lnTo>
                    <a:lnTo>
                      <a:pt x="80" y="104"/>
                    </a:lnTo>
                    <a:lnTo>
                      <a:pt x="71" y="117"/>
                    </a:lnTo>
                    <a:lnTo>
                      <a:pt x="59" y="123"/>
                    </a:lnTo>
                    <a:lnTo>
                      <a:pt x="60" y="150"/>
                    </a:lnTo>
                    <a:lnTo>
                      <a:pt x="50" y="158"/>
                    </a:lnTo>
                    <a:lnTo>
                      <a:pt x="51" y="174"/>
                    </a:lnTo>
                    <a:lnTo>
                      <a:pt x="36" y="186"/>
                    </a:lnTo>
                    <a:lnTo>
                      <a:pt x="35" y="212"/>
                    </a:lnTo>
                    <a:lnTo>
                      <a:pt x="11" y="264"/>
                    </a:lnTo>
                    <a:lnTo>
                      <a:pt x="14" y="287"/>
                    </a:lnTo>
                    <a:lnTo>
                      <a:pt x="3" y="299"/>
                    </a:lnTo>
                    <a:lnTo>
                      <a:pt x="5" y="335"/>
                    </a:lnTo>
                    <a:lnTo>
                      <a:pt x="0" y="363"/>
                    </a:lnTo>
                    <a:lnTo>
                      <a:pt x="56" y="365"/>
                    </a:lnTo>
                    <a:lnTo>
                      <a:pt x="83" y="368"/>
                    </a:lnTo>
                    <a:lnTo>
                      <a:pt x="92" y="377"/>
                    </a:lnTo>
                    <a:lnTo>
                      <a:pt x="96" y="395"/>
                    </a:lnTo>
                    <a:lnTo>
                      <a:pt x="90" y="408"/>
                    </a:lnTo>
                    <a:lnTo>
                      <a:pt x="122" y="398"/>
                    </a:lnTo>
                    <a:lnTo>
                      <a:pt x="156" y="380"/>
                    </a:lnTo>
                    <a:lnTo>
                      <a:pt x="188" y="338"/>
                    </a:lnTo>
                    <a:lnTo>
                      <a:pt x="255" y="342"/>
                    </a:lnTo>
                    <a:lnTo>
                      <a:pt x="321" y="308"/>
                    </a:lnTo>
                    <a:lnTo>
                      <a:pt x="323" y="287"/>
                    </a:lnTo>
                    <a:lnTo>
                      <a:pt x="303" y="261"/>
                    </a:lnTo>
                    <a:lnTo>
                      <a:pt x="324" y="188"/>
                    </a:lnTo>
                    <a:lnTo>
                      <a:pt x="311" y="169"/>
                    </a:lnTo>
                    <a:lnTo>
                      <a:pt x="296" y="143"/>
                    </a:lnTo>
                    <a:lnTo>
                      <a:pt x="293" y="111"/>
                    </a:lnTo>
                    <a:lnTo>
                      <a:pt x="299" y="101"/>
                    </a:lnTo>
                    <a:lnTo>
                      <a:pt x="296" y="81"/>
                    </a:lnTo>
                    <a:lnTo>
                      <a:pt x="297" y="69"/>
                    </a:lnTo>
                    <a:lnTo>
                      <a:pt x="305" y="53"/>
                    </a:lnTo>
                    <a:lnTo>
                      <a:pt x="296" y="23"/>
                    </a:lnTo>
                    <a:lnTo>
                      <a:pt x="246" y="2"/>
                    </a:lnTo>
                    <a:lnTo>
                      <a:pt x="221" y="8"/>
                    </a:lnTo>
                    <a:lnTo>
                      <a:pt x="210" y="21"/>
                    </a:lnTo>
                    <a:lnTo>
                      <a:pt x="191" y="15"/>
                    </a:lnTo>
                    <a:lnTo>
                      <a:pt x="176" y="21"/>
                    </a:lnTo>
                    <a:lnTo>
                      <a:pt x="161" y="0"/>
                    </a:lnTo>
                    <a:lnTo>
                      <a:pt x="129" y="21"/>
                    </a:lnTo>
                    <a:lnTo>
                      <a:pt x="110" y="32"/>
                    </a:lnTo>
                  </a:path>
                </a:pathLst>
              </a:custGeom>
              <a:solidFill>
                <a:srgbClr val="F4F1D8"/>
              </a:solidFill>
              <a:ln w="3175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95" name="Rectangle 76"/>
              <p:cNvSpPr>
                <a:spLocks noChangeAspect="1" noChangeArrowheads="1"/>
              </p:cNvSpPr>
              <p:nvPr/>
            </p:nvSpPr>
            <p:spPr bwMode="auto">
              <a:xfrm flipH="1">
                <a:off x="7099300" y="2279650"/>
                <a:ext cx="61118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>
                    <a:latin typeface="Calibri" pitchFamily="34" charset="0"/>
                  </a:rPr>
                  <a:t>OCUITUCO</a:t>
                </a:r>
              </a:p>
            </p:txBody>
          </p:sp>
          <p:sp>
            <p:nvSpPr>
              <p:cNvPr id="5196" name="Freeform 28"/>
              <p:cNvSpPr>
                <a:spLocks noChangeAspect="1"/>
              </p:cNvSpPr>
              <p:nvPr/>
            </p:nvSpPr>
            <p:spPr bwMode="auto">
              <a:xfrm>
                <a:off x="5056188" y="2982913"/>
                <a:ext cx="1800225" cy="1736725"/>
              </a:xfrm>
              <a:custGeom>
                <a:avLst/>
                <a:gdLst>
                  <a:gd name="T0" fmla="*/ 2147483647 w 1075"/>
                  <a:gd name="T1" fmla="*/ 2147483647 h 1089"/>
                  <a:gd name="T2" fmla="*/ 2147483647 w 1075"/>
                  <a:gd name="T3" fmla="*/ 2147483647 h 1089"/>
                  <a:gd name="T4" fmla="*/ 2147483647 w 1075"/>
                  <a:gd name="T5" fmla="*/ 2147483647 h 1089"/>
                  <a:gd name="T6" fmla="*/ 2147483647 w 1075"/>
                  <a:gd name="T7" fmla="*/ 2147483647 h 1089"/>
                  <a:gd name="T8" fmla="*/ 0 w 1075"/>
                  <a:gd name="T9" fmla="*/ 2147483647 h 1089"/>
                  <a:gd name="T10" fmla="*/ 2147483647 w 1075"/>
                  <a:gd name="T11" fmla="*/ 2147483647 h 1089"/>
                  <a:gd name="T12" fmla="*/ 2147483647 w 1075"/>
                  <a:gd name="T13" fmla="*/ 2147483647 h 1089"/>
                  <a:gd name="T14" fmla="*/ 2147483647 w 1075"/>
                  <a:gd name="T15" fmla="*/ 2147483647 h 1089"/>
                  <a:gd name="T16" fmla="*/ 2147483647 w 1075"/>
                  <a:gd name="T17" fmla="*/ 2147483647 h 1089"/>
                  <a:gd name="T18" fmla="*/ 2147483647 w 1075"/>
                  <a:gd name="T19" fmla="*/ 2147483647 h 1089"/>
                  <a:gd name="T20" fmla="*/ 2147483647 w 1075"/>
                  <a:gd name="T21" fmla="*/ 2147483647 h 1089"/>
                  <a:gd name="T22" fmla="*/ 2147483647 w 1075"/>
                  <a:gd name="T23" fmla="*/ 2147483647 h 1089"/>
                  <a:gd name="T24" fmla="*/ 2147483647 w 1075"/>
                  <a:gd name="T25" fmla="*/ 2147483647 h 1089"/>
                  <a:gd name="T26" fmla="*/ 2147483647 w 1075"/>
                  <a:gd name="T27" fmla="*/ 2147483647 h 1089"/>
                  <a:gd name="T28" fmla="*/ 2147483647 w 1075"/>
                  <a:gd name="T29" fmla="*/ 2147483647 h 1089"/>
                  <a:gd name="T30" fmla="*/ 2147483647 w 1075"/>
                  <a:gd name="T31" fmla="*/ 2147483647 h 1089"/>
                  <a:gd name="T32" fmla="*/ 2147483647 w 1075"/>
                  <a:gd name="T33" fmla="*/ 2147483647 h 1089"/>
                  <a:gd name="T34" fmla="*/ 2147483647 w 1075"/>
                  <a:gd name="T35" fmla="*/ 2147483647 h 1089"/>
                  <a:gd name="T36" fmla="*/ 2147483647 w 1075"/>
                  <a:gd name="T37" fmla="*/ 2147483647 h 1089"/>
                  <a:gd name="T38" fmla="*/ 2147483647 w 1075"/>
                  <a:gd name="T39" fmla="*/ 2147483647 h 1089"/>
                  <a:gd name="T40" fmla="*/ 2147483647 w 1075"/>
                  <a:gd name="T41" fmla="*/ 2147483647 h 1089"/>
                  <a:gd name="T42" fmla="*/ 2147483647 w 1075"/>
                  <a:gd name="T43" fmla="*/ 2147483647 h 1089"/>
                  <a:gd name="T44" fmla="*/ 2147483647 w 1075"/>
                  <a:gd name="T45" fmla="*/ 2147483647 h 1089"/>
                  <a:gd name="T46" fmla="*/ 2147483647 w 1075"/>
                  <a:gd name="T47" fmla="*/ 2147483647 h 1089"/>
                  <a:gd name="T48" fmla="*/ 2147483647 w 1075"/>
                  <a:gd name="T49" fmla="*/ 2147483647 h 1089"/>
                  <a:gd name="T50" fmla="*/ 2147483647 w 1075"/>
                  <a:gd name="T51" fmla="*/ 2147483647 h 1089"/>
                  <a:gd name="T52" fmla="*/ 2147483647 w 1075"/>
                  <a:gd name="T53" fmla="*/ 2147483647 h 1089"/>
                  <a:gd name="T54" fmla="*/ 2147483647 w 1075"/>
                  <a:gd name="T55" fmla="*/ 2147483647 h 1089"/>
                  <a:gd name="T56" fmla="*/ 2147483647 w 1075"/>
                  <a:gd name="T57" fmla="*/ 2147483647 h 1089"/>
                  <a:gd name="T58" fmla="*/ 2147483647 w 1075"/>
                  <a:gd name="T59" fmla="*/ 2147483647 h 1089"/>
                  <a:gd name="T60" fmla="*/ 2147483647 w 1075"/>
                  <a:gd name="T61" fmla="*/ 2147483647 h 1089"/>
                  <a:gd name="T62" fmla="*/ 2147483647 w 1075"/>
                  <a:gd name="T63" fmla="*/ 2147483647 h 1089"/>
                  <a:gd name="T64" fmla="*/ 2147483647 w 1075"/>
                  <a:gd name="T65" fmla="*/ 2147483647 h 1089"/>
                  <a:gd name="T66" fmla="*/ 2147483647 w 1075"/>
                  <a:gd name="T67" fmla="*/ 2147483647 h 1089"/>
                  <a:gd name="T68" fmla="*/ 2147483647 w 1075"/>
                  <a:gd name="T69" fmla="*/ 2147483647 h 1089"/>
                  <a:gd name="T70" fmla="*/ 2147483647 w 1075"/>
                  <a:gd name="T71" fmla="*/ 2147483647 h 1089"/>
                  <a:gd name="T72" fmla="*/ 2147483647 w 1075"/>
                  <a:gd name="T73" fmla="*/ 2147483647 h 1089"/>
                  <a:gd name="T74" fmla="*/ 2147483647 w 1075"/>
                  <a:gd name="T75" fmla="*/ 2147483647 h 1089"/>
                  <a:gd name="T76" fmla="*/ 2147483647 w 1075"/>
                  <a:gd name="T77" fmla="*/ 2147483647 h 1089"/>
                  <a:gd name="T78" fmla="*/ 2147483647 w 1075"/>
                  <a:gd name="T79" fmla="*/ 2147483647 h 1089"/>
                  <a:gd name="T80" fmla="*/ 2147483647 w 1075"/>
                  <a:gd name="T81" fmla="*/ 2147483647 h 1089"/>
                  <a:gd name="T82" fmla="*/ 2147483647 w 1075"/>
                  <a:gd name="T83" fmla="*/ 2147483647 h 1089"/>
                  <a:gd name="T84" fmla="*/ 2147483647 w 1075"/>
                  <a:gd name="T85" fmla="*/ 2147483647 h 1089"/>
                  <a:gd name="T86" fmla="*/ 2147483647 w 1075"/>
                  <a:gd name="T87" fmla="*/ 2147483647 h 1089"/>
                  <a:gd name="T88" fmla="*/ 2147483647 w 1075"/>
                  <a:gd name="T89" fmla="*/ 2147483647 h 1089"/>
                  <a:gd name="T90" fmla="*/ 2147483647 w 1075"/>
                  <a:gd name="T91" fmla="*/ 2147483647 h 1089"/>
                  <a:gd name="T92" fmla="*/ 2147483647 w 1075"/>
                  <a:gd name="T93" fmla="*/ 2147483647 h 1089"/>
                  <a:gd name="T94" fmla="*/ 2147483647 w 1075"/>
                  <a:gd name="T95" fmla="*/ 2147483647 h 1089"/>
                  <a:gd name="T96" fmla="*/ 2147483647 w 1075"/>
                  <a:gd name="T97" fmla="*/ 2147483647 h 1089"/>
                  <a:gd name="T98" fmla="*/ 2147483647 w 1075"/>
                  <a:gd name="T99" fmla="*/ 2147483647 h 1089"/>
                  <a:gd name="T100" fmla="*/ 2147483647 w 1075"/>
                  <a:gd name="T101" fmla="*/ 0 h 1089"/>
                  <a:gd name="T102" fmla="*/ 2147483647 w 1075"/>
                  <a:gd name="T103" fmla="*/ 2147483647 h 1089"/>
                  <a:gd name="T104" fmla="*/ 2147483647 w 1075"/>
                  <a:gd name="T105" fmla="*/ 2147483647 h 1089"/>
                  <a:gd name="T106" fmla="*/ 2147483647 w 1075"/>
                  <a:gd name="T107" fmla="*/ 2147483647 h 1089"/>
                  <a:gd name="T108" fmla="*/ 2147483647 w 1075"/>
                  <a:gd name="T109" fmla="*/ 2147483647 h 1089"/>
                  <a:gd name="T110" fmla="*/ 2147483647 w 1075"/>
                  <a:gd name="T111" fmla="*/ 2147483647 h 10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75"/>
                  <a:gd name="T169" fmla="*/ 0 h 1089"/>
                  <a:gd name="T170" fmla="*/ 1075 w 1075"/>
                  <a:gd name="T171" fmla="*/ 1089 h 10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75" h="1089">
                    <a:moveTo>
                      <a:pt x="103" y="165"/>
                    </a:moveTo>
                    <a:lnTo>
                      <a:pt x="117" y="196"/>
                    </a:lnTo>
                    <a:lnTo>
                      <a:pt x="75" y="217"/>
                    </a:lnTo>
                    <a:lnTo>
                      <a:pt x="79" y="229"/>
                    </a:lnTo>
                    <a:lnTo>
                      <a:pt x="88" y="247"/>
                    </a:lnTo>
                    <a:lnTo>
                      <a:pt x="103" y="268"/>
                    </a:lnTo>
                    <a:lnTo>
                      <a:pt x="102" y="297"/>
                    </a:lnTo>
                    <a:lnTo>
                      <a:pt x="94" y="309"/>
                    </a:lnTo>
                    <a:lnTo>
                      <a:pt x="84" y="319"/>
                    </a:lnTo>
                    <a:lnTo>
                      <a:pt x="79" y="339"/>
                    </a:lnTo>
                    <a:lnTo>
                      <a:pt x="72" y="354"/>
                    </a:lnTo>
                    <a:lnTo>
                      <a:pt x="54" y="361"/>
                    </a:lnTo>
                    <a:lnTo>
                      <a:pt x="30" y="393"/>
                    </a:lnTo>
                    <a:lnTo>
                      <a:pt x="33" y="489"/>
                    </a:lnTo>
                    <a:lnTo>
                      <a:pt x="0" y="502"/>
                    </a:lnTo>
                    <a:lnTo>
                      <a:pt x="13" y="517"/>
                    </a:lnTo>
                    <a:lnTo>
                      <a:pt x="28" y="531"/>
                    </a:lnTo>
                    <a:lnTo>
                      <a:pt x="39" y="540"/>
                    </a:lnTo>
                    <a:lnTo>
                      <a:pt x="45" y="555"/>
                    </a:lnTo>
                    <a:lnTo>
                      <a:pt x="54" y="568"/>
                    </a:lnTo>
                    <a:lnTo>
                      <a:pt x="79" y="571"/>
                    </a:lnTo>
                    <a:lnTo>
                      <a:pt x="97" y="577"/>
                    </a:lnTo>
                    <a:lnTo>
                      <a:pt x="123" y="583"/>
                    </a:lnTo>
                    <a:lnTo>
                      <a:pt x="138" y="589"/>
                    </a:lnTo>
                    <a:lnTo>
                      <a:pt x="153" y="585"/>
                    </a:lnTo>
                    <a:lnTo>
                      <a:pt x="169" y="594"/>
                    </a:lnTo>
                    <a:lnTo>
                      <a:pt x="184" y="601"/>
                    </a:lnTo>
                    <a:lnTo>
                      <a:pt x="192" y="610"/>
                    </a:lnTo>
                    <a:lnTo>
                      <a:pt x="202" y="625"/>
                    </a:lnTo>
                    <a:lnTo>
                      <a:pt x="219" y="637"/>
                    </a:lnTo>
                    <a:lnTo>
                      <a:pt x="222" y="651"/>
                    </a:lnTo>
                    <a:lnTo>
                      <a:pt x="243" y="664"/>
                    </a:lnTo>
                    <a:lnTo>
                      <a:pt x="268" y="675"/>
                    </a:lnTo>
                    <a:lnTo>
                      <a:pt x="282" y="681"/>
                    </a:lnTo>
                    <a:lnTo>
                      <a:pt x="295" y="693"/>
                    </a:lnTo>
                    <a:lnTo>
                      <a:pt x="316" y="708"/>
                    </a:lnTo>
                    <a:lnTo>
                      <a:pt x="337" y="717"/>
                    </a:lnTo>
                    <a:lnTo>
                      <a:pt x="348" y="708"/>
                    </a:lnTo>
                    <a:lnTo>
                      <a:pt x="433" y="697"/>
                    </a:lnTo>
                    <a:lnTo>
                      <a:pt x="433" y="709"/>
                    </a:lnTo>
                    <a:lnTo>
                      <a:pt x="424" y="718"/>
                    </a:lnTo>
                    <a:lnTo>
                      <a:pt x="417" y="733"/>
                    </a:lnTo>
                    <a:lnTo>
                      <a:pt x="394" y="744"/>
                    </a:lnTo>
                    <a:lnTo>
                      <a:pt x="388" y="759"/>
                    </a:lnTo>
                    <a:lnTo>
                      <a:pt x="369" y="760"/>
                    </a:lnTo>
                    <a:lnTo>
                      <a:pt x="375" y="771"/>
                    </a:lnTo>
                    <a:lnTo>
                      <a:pt x="366" y="774"/>
                    </a:lnTo>
                    <a:lnTo>
                      <a:pt x="334" y="772"/>
                    </a:lnTo>
                    <a:lnTo>
                      <a:pt x="331" y="784"/>
                    </a:lnTo>
                    <a:lnTo>
                      <a:pt x="337" y="799"/>
                    </a:lnTo>
                    <a:lnTo>
                      <a:pt x="331" y="810"/>
                    </a:lnTo>
                    <a:lnTo>
                      <a:pt x="310" y="825"/>
                    </a:lnTo>
                    <a:lnTo>
                      <a:pt x="316" y="834"/>
                    </a:lnTo>
                    <a:lnTo>
                      <a:pt x="312" y="844"/>
                    </a:lnTo>
                    <a:lnTo>
                      <a:pt x="295" y="867"/>
                    </a:lnTo>
                    <a:lnTo>
                      <a:pt x="280" y="871"/>
                    </a:lnTo>
                    <a:lnTo>
                      <a:pt x="291" y="877"/>
                    </a:lnTo>
                    <a:lnTo>
                      <a:pt x="292" y="895"/>
                    </a:lnTo>
                    <a:lnTo>
                      <a:pt x="282" y="901"/>
                    </a:lnTo>
                    <a:lnTo>
                      <a:pt x="262" y="901"/>
                    </a:lnTo>
                    <a:lnTo>
                      <a:pt x="267" y="916"/>
                    </a:lnTo>
                    <a:lnTo>
                      <a:pt x="252" y="934"/>
                    </a:lnTo>
                    <a:lnTo>
                      <a:pt x="267" y="946"/>
                    </a:lnTo>
                    <a:lnTo>
                      <a:pt x="274" y="957"/>
                    </a:lnTo>
                    <a:lnTo>
                      <a:pt x="255" y="978"/>
                    </a:lnTo>
                    <a:lnTo>
                      <a:pt x="241" y="1000"/>
                    </a:lnTo>
                    <a:lnTo>
                      <a:pt x="213" y="991"/>
                    </a:lnTo>
                    <a:lnTo>
                      <a:pt x="174" y="1015"/>
                    </a:lnTo>
                    <a:lnTo>
                      <a:pt x="174" y="1023"/>
                    </a:lnTo>
                    <a:lnTo>
                      <a:pt x="178" y="1038"/>
                    </a:lnTo>
                    <a:lnTo>
                      <a:pt x="249" y="1039"/>
                    </a:lnTo>
                    <a:lnTo>
                      <a:pt x="270" y="1066"/>
                    </a:lnTo>
                    <a:lnTo>
                      <a:pt x="291" y="1074"/>
                    </a:lnTo>
                    <a:lnTo>
                      <a:pt x="316" y="1089"/>
                    </a:lnTo>
                    <a:lnTo>
                      <a:pt x="324" y="1059"/>
                    </a:lnTo>
                    <a:lnTo>
                      <a:pt x="351" y="1063"/>
                    </a:lnTo>
                    <a:lnTo>
                      <a:pt x="337" y="1029"/>
                    </a:lnTo>
                    <a:lnTo>
                      <a:pt x="343" y="996"/>
                    </a:lnTo>
                    <a:lnTo>
                      <a:pt x="364" y="969"/>
                    </a:lnTo>
                    <a:lnTo>
                      <a:pt x="391" y="946"/>
                    </a:lnTo>
                    <a:lnTo>
                      <a:pt x="418" y="928"/>
                    </a:lnTo>
                    <a:lnTo>
                      <a:pt x="441" y="921"/>
                    </a:lnTo>
                    <a:lnTo>
                      <a:pt x="450" y="907"/>
                    </a:lnTo>
                    <a:lnTo>
                      <a:pt x="480" y="892"/>
                    </a:lnTo>
                    <a:lnTo>
                      <a:pt x="475" y="855"/>
                    </a:lnTo>
                    <a:lnTo>
                      <a:pt x="589" y="679"/>
                    </a:lnTo>
                    <a:lnTo>
                      <a:pt x="585" y="664"/>
                    </a:lnTo>
                    <a:lnTo>
                      <a:pt x="586" y="655"/>
                    </a:lnTo>
                    <a:lnTo>
                      <a:pt x="559" y="658"/>
                    </a:lnTo>
                    <a:lnTo>
                      <a:pt x="565" y="639"/>
                    </a:lnTo>
                    <a:lnTo>
                      <a:pt x="591" y="636"/>
                    </a:lnTo>
                    <a:lnTo>
                      <a:pt x="606" y="630"/>
                    </a:lnTo>
                    <a:lnTo>
                      <a:pt x="615" y="615"/>
                    </a:lnTo>
                    <a:lnTo>
                      <a:pt x="637" y="613"/>
                    </a:lnTo>
                    <a:lnTo>
                      <a:pt x="661" y="595"/>
                    </a:lnTo>
                    <a:lnTo>
                      <a:pt x="678" y="595"/>
                    </a:lnTo>
                    <a:lnTo>
                      <a:pt x="688" y="588"/>
                    </a:lnTo>
                    <a:lnTo>
                      <a:pt x="696" y="591"/>
                    </a:lnTo>
                    <a:lnTo>
                      <a:pt x="706" y="582"/>
                    </a:lnTo>
                    <a:lnTo>
                      <a:pt x="715" y="570"/>
                    </a:lnTo>
                    <a:lnTo>
                      <a:pt x="726" y="574"/>
                    </a:lnTo>
                    <a:lnTo>
                      <a:pt x="732" y="585"/>
                    </a:lnTo>
                    <a:lnTo>
                      <a:pt x="747" y="583"/>
                    </a:lnTo>
                    <a:lnTo>
                      <a:pt x="762" y="573"/>
                    </a:lnTo>
                    <a:lnTo>
                      <a:pt x="774" y="573"/>
                    </a:lnTo>
                    <a:lnTo>
                      <a:pt x="790" y="559"/>
                    </a:lnTo>
                    <a:lnTo>
                      <a:pt x="807" y="558"/>
                    </a:lnTo>
                    <a:lnTo>
                      <a:pt x="820" y="573"/>
                    </a:lnTo>
                    <a:lnTo>
                      <a:pt x="840" y="574"/>
                    </a:lnTo>
                    <a:lnTo>
                      <a:pt x="858" y="576"/>
                    </a:lnTo>
                    <a:lnTo>
                      <a:pt x="903" y="574"/>
                    </a:lnTo>
                    <a:lnTo>
                      <a:pt x="918" y="580"/>
                    </a:lnTo>
                    <a:lnTo>
                      <a:pt x="930" y="582"/>
                    </a:lnTo>
                    <a:lnTo>
                      <a:pt x="949" y="591"/>
                    </a:lnTo>
                    <a:lnTo>
                      <a:pt x="964" y="585"/>
                    </a:lnTo>
                    <a:lnTo>
                      <a:pt x="987" y="591"/>
                    </a:lnTo>
                    <a:lnTo>
                      <a:pt x="1000" y="586"/>
                    </a:lnTo>
                    <a:lnTo>
                      <a:pt x="1012" y="589"/>
                    </a:lnTo>
                    <a:lnTo>
                      <a:pt x="1024" y="583"/>
                    </a:lnTo>
                    <a:lnTo>
                      <a:pt x="1047" y="585"/>
                    </a:lnTo>
                    <a:lnTo>
                      <a:pt x="1069" y="559"/>
                    </a:lnTo>
                    <a:lnTo>
                      <a:pt x="1075" y="535"/>
                    </a:lnTo>
                    <a:lnTo>
                      <a:pt x="1050" y="532"/>
                    </a:lnTo>
                    <a:lnTo>
                      <a:pt x="991" y="471"/>
                    </a:lnTo>
                    <a:lnTo>
                      <a:pt x="970" y="393"/>
                    </a:lnTo>
                    <a:lnTo>
                      <a:pt x="964" y="316"/>
                    </a:lnTo>
                    <a:lnTo>
                      <a:pt x="1036" y="244"/>
                    </a:lnTo>
                    <a:lnTo>
                      <a:pt x="1041" y="198"/>
                    </a:lnTo>
                    <a:lnTo>
                      <a:pt x="1030" y="198"/>
                    </a:lnTo>
                    <a:lnTo>
                      <a:pt x="1014" y="190"/>
                    </a:lnTo>
                    <a:lnTo>
                      <a:pt x="982" y="190"/>
                    </a:lnTo>
                    <a:lnTo>
                      <a:pt x="964" y="189"/>
                    </a:lnTo>
                    <a:lnTo>
                      <a:pt x="924" y="214"/>
                    </a:lnTo>
                    <a:lnTo>
                      <a:pt x="886" y="193"/>
                    </a:lnTo>
                    <a:lnTo>
                      <a:pt x="871" y="177"/>
                    </a:lnTo>
                    <a:lnTo>
                      <a:pt x="856" y="154"/>
                    </a:lnTo>
                    <a:lnTo>
                      <a:pt x="828" y="103"/>
                    </a:lnTo>
                    <a:lnTo>
                      <a:pt x="789" y="148"/>
                    </a:lnTo>
                    <a:lnTo>
                      <a:pt x="771" y="190"/>
                    </a:lnTo>
                    <a:lnTo>
                      <a:pt x="736" y="174"/>
                    </a:lnTo>
                    <a:lnTo>
                      <a:pt x="717" y="130"/>
                    </a:lnTo>
                    <a:lnTo>
                      <a:pt x="660" y="144"/>
                    </a:lnTo>
                    <a:lnTo>
                      <a:pt x="669" y="114"/>
                    </a:lnTo>
                    <a:lnTo>
                      <a:pt x="609" y="76"/>
                    </a:lnTo>
                    <a:lnTo>
                      <a:pt x="610" y="51"/>
                    </a:lnTo>
                    <a:lnTo>
                      <a:pt x="553" y="40"/>
                    </a:lnTo>
                    <a:lnTo>
                      <a:pt x="544" y="51"/>
                    </a:lnTo>
                    <a:lnTo>
                      <a:pt x="535" y="84"/>
                    </a:lnTo>
                    <a:lnTo>
                      <a:pt x="490" y="70"/>
                    </a:lnTo>
                    <a:lnTo>
                      <a:pt x="513" y="51"/>
                    </a:lnTo>
                    <a:lnTo>
                      <a:pt x="423" y="16"/>
                    </a:lnTo>
                    <a:lnTo>
                      <a:pt x="391" y="21"/>
                    </a:lnTo>
                    <a:lnTo>
                      <a:pt x="373" y="0"/>
                    </a:lnTo>
                    <a:lnTo>
                      <a:pt x="297" y="48"/>
                    </a:lnTo>
                    <a:lnTo>
                      <a:pt x="298" y="67"/>
                    </a:lnTo>
                    <a:lnTo>
                      <a:pt x="279" y="67"/>
                    </a:lnTo>
                    <a:lnTo>
                      <a:pt x="291" y="103"/>
                    </a:lnTo>
                    <a:lnTo>
                      <a:pt x="303" y="115"/>
                    </a:lnTo>
                    <a:lnTo>
                      <a:pt x="306" y="127"/>
                    </a:lnTo>
                    <a:lnTo>
                      <a:pt x="282" y="127"/>
                    </a:lnTo>
                    <a:lnTo>
                      <a:pt x="256" y="117"/>
                    </a:lnTo>
                    <a:lnTo>
                      <a:pt x="238" y="99"/>
                    </a:lnTo>
                    <a:lnTo>
                      <a:pt x="238" y="69"/>
                    </a:lnTo>
                    <a:lnTo>
                      <a:pt x="204" y="55"/>
                    </a:lnTo>
                    <a:lnTo>
                      <a:pt x="183" y="58"/>
                    </a:lnTo>
                    <a:lnTo>
                      <a:pt x="169" y="105"/>
                    </a:lnTo>
                    <a:lnTo>
                      <a:pt x="130" y="117"/>
                    </a:lnTo>
                    <a:lnTo>
                      <a:pt x="103" y="160"/>
                    </a:lnTo>
                  </a:path>
                </a:pathLst>
              </a:custGeom>
              <a:solidFill>
                <a:srgbClr val="F4F1D8"/>
              </a:solidFill>
              <a:ln w="3175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97" name="Rectangle 99"/>
              <p:cNvSpPr>
                <a:spLocks noChangeAspect="1" noChangeArrowheads="1"/>
              </p:cNvSpPr>
              <p:nvPr/>
            </p:nvSpPr>
            <p:spPr bwMode="auto">
              <a:xfrm flipH="1">
                <a:off x="5640388" y="3584575"/>
                <a:ext cx="431800" cy="166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>
                    <a:latin typeface="Calibri" pitchFamily="34" charset="0"/>
                  </a:rPr>
                  <a:t>AYALA</a:t>
                </a:r>
              </a:p>
            </p:txBody>
          </p:sp>
          <p:sp>
            <p:nvSpPr>
              <p:cNvPr id="5198" name="Freeform 12"/>
              <p:cNvSpPr>
                <a:spLocks noChangeAspect="1"/>
              </p:cNvSpPr>
              <p:nvPr/>
            </p:nvSpPr>
            <p:spPr bwMode="auto">
              <a:xfrm>
                <a:off x="6084888" y="1644650"/>
                <a:ext cx="641350" cy="695325"/>
              </a:xfrm>
              <a:custGeom>
                <a:avLst/>
                <a:gdLst>
                  <a:gd name="T0" fmla="*/ 2147483647 w 382"/>
                  <a:gd name="T1" fmla="*/ 2147483647 h 435"/>
                  <a:gd name="T2" fmla="*/ 2147483647 w 382"/>
                  <a:gd name="T3" fmla="*/ 2147483647 h 435"/>
                  <a:gd name="T4" fmla="*/ 2147483647 w 382"/>
                  <a:gd name="T5" fmla="*/ 2147483647 h 435"/>
                  <a:gd name="T6" fmla="*/ 2147483647 w 382"/>
                  <a:gd name="T7" fmla="*/ 2147483647 h 435"/>
                  <a:gd name="T8" fmla="*/ 2147483647 w 382"/>
                  <a:gd name="T9" fmla="*/ 2147483647 h 435"/>
                  <a:gd name="T10" fmla="*/ 2147483647 w 382"/>
                  <a:gd name="T11" fmla="*/ 2147483647 h 435"/>
                  <a:gd name="T12" fmla="*/ 2147483647 w 382"/>
                  <a:gd name="T13" fmla="*/ 2147483647 h 435"/>
                  <a:gd name="T14" fmla="*/ 2147483647 w 382"/>
                  <a:gd name="T15" fmla="*/ 2147483647 h 435"/>
                  <a:gd name="T16" fmla="*/ 2147483647 w 382"/>
                  <a:gd name="T17" fmla="*/ 2147483647 h 435"/>
                  <a:gd name="T18" fmla="*/ 2147483647 w 382"/>
                  <a:gd name="T19" fmla="*/ 2147483647 h 435"/>
                  <a:gd name="T20" fmla="*/ 2147483647 w 382"/>
                  <a:gd name="T21" fmla="*/ 2147483647 h 435"/>
                  <a:gd name="T22" fmla="*/ 0 w 382"/>
                  <a:gd name="T23" fmla="*/ 2147483647 h 435"/>
                  <a:gd name="T24" fmla="*/ 2147483647 w 382"/>
                  <a:gd name="T25" fmla="*/ 2147483647 h 435"/>
                  <a:gd name="T26" fmla="*/ 2147483647 w 382"/>
                  <a:gd name="T27" fmla="*/ 2147483647 h 435"/>
                  <a:gd name="T28" fmla="*/ 2147483647 w 382"/>
                  <a:gd name="T29" fmla="*/ 2147483647 h 435"/>
                  <a:gd name="T30" fmla="*/ 2147483647 w 382"/>
                  <a:gd name="T31" fmla="*/ 2147483647 h 435"/>
                  <a:gd name="T32" fmla="*/ 2147483647 w 382"/>
                  <a:gd name="T33" fmla="*/ 2147483647 h 435"/>
                  <a:gd name="T34" fmla="*/ 2147483647 w 382"/>
                  <a:gd name="T35" fmla="*/ 2147483647 h 435"/>
                  <a:gd name="T36" fmla="*/ 2147483647 w 382"/>
                  <a:gd name="T37" fmla="*/ 2147483647 h 435"/>
                  <a:gd name="T38" fmla="*/ 2147483647 w 382"/>
                  <a:gd name="T39" fmla="*/ 2147483647 h 435"/>
                  <a:gd name="T40" fmla="*/ 2147483647 w 382"/>
                  <a:gd name="T41" fmla="*/ 2147483647 h 435"/>
                  <a:gd name="T42" fmla="*/ 2147483647 w 382"/>
                  <a:gd name="T43" fmla="*/ 2147483647 h 435"/>
                  <a:gd name="T44" fmla="*/ 2147483647 w 382"/>
                  <a:gd name="T45" fmla="*/ 2147483647 h 435"/>
                  <a:gd name="T46" fmla="*/ 2147483647 w 382"/>
                  <a:gd name="T47" fmla="*/ 2147483647 h 435"/>
                  <a:gd name="T48" fmla="*/ 2147483647 w 382"/>
                  <a:gd name="T49" fmla="*/ 2147483647 h 435"/>
                  <a:gd name="T50" fmla="*/ 2147483647 w 382"/>
                  <a:gd name="T51" fmla="*/ 2147483647 h 435"/>
                  <a:gd name="T52" fmla="*/ 2147483647 w 382"/>
                  <a:gd name="T53" fmla="*/ 2147483647 h 435"/>
                  <a:gd name="T54" fmla="*/ 2147483647 w 382"/>
                  <a:gd name="T55" fmla="*/ 2147483647 h 435"/>
                  <a:gd name="T56" fmla="*/ 2147483647 w 382"/>
                  <a:gd name="T57" fmla="*/ 2147483647 h 435"/>
                  <a:gd name="T58" fmla="*/ 2147483647 w 382"/>
                  <a:gd name="T59" fmla="*/ 0 h 435"/>
                  <a:gd name="T60" fmla="*/ 2147483647 w 382"/>
                  <a:gd name="T61" fmla="*/ 0 h 435"/>
                  <a:gd name="T62" fmla="*/ 2147483647 w 382"/>
                  <a:gd name="T63" fmla="*/ 2147483647 h 435"/>
                  <a:gd name="T64" fmla="*/ 2147483647 w 382"/>
                  <a:gd name="T65" fmla="*/ 2147483647 h 435"/>
                  <a:gd name="T66" fmla="*/ 2147483647 w 382"/>
                  <a:gd name="T67" fmla="*/ 2147483647 h 435"/>
                  <a:gd name="T68" fmla="*/ 2147483647 w 382"/>
                  <a:gd name="T69" fmla="*/ 2147483647 h 435"/>
                  <a:gd name="T70" fmla="*/ 2147483647 w 382"/>
                  <a:gd name="T71" fmla="*/ 2147483647 h 435"/>
                  <a:gd name="T72" fmla="*/ 2147483647 w 382"/>
                  <a:gd name="T73" fmla="*/ 2147483647 h 435"/>
                  <a:gd name="T74" fmla="*/ 2147483647 w 382"/>
                  <a:gd name="T75" fmla="*/ 2147483647 h 435"/>
                  <a:gd name="T76" fmla="*/ 2147483647 w 382"/>
                  <a:gd name="T77" fmla="*/ 2147483647 h 435"/>
                  <a:gd name="T78" fmla="*/ 2147483647 w 382"/>
                  <a:gd name="T79" fmla="*/ 2147483647 h 435"/>
                  <a:gd name="T80" fmla="*/ 2147483647 w 382"/>
                  <a:gd name="T81" fmla="*/ 2147483647 h 435"/>
                  <a:gd name="T82" fmla="*/ 2147483647 w 382"/>
                  <a:gd name="T83" fmla="*/ 2147483647 h 435"/>
                  <a:gd name="T84" fmla="*/ 2147483647 w 382"/>
                  <a:gd name="T85" fmla="*/ 2147483647 h 435"/>
                  <a:gd name="T86" fmla="*/ 2147483647 w 382"/>
                  <a:gd name="T87" fmla="*/ 2147483647 h 4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2"/>
                  <a:gd name="T133" fmla="*/ 0 h 435"/>
                  <a:gd name="T134" fmla="*/ 382 w 382"/>
                  <a:gd name="T135" fmla="*/ 435 h 4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2" h="435">
                    <a:moveTo>
                      <a:pt x="380" y="206"/>
                    </a:moveTo>
                    <a:lnTo>
                      <a:pt x="347" y="283"/>
                    </a:lnTo>
                    <a:lnTo>
                      <a:pt x="307" y="319"/>
                    </a:lnTo>
                    <a:lnTo>
                      <a:pt x="217" y="360"/>
                    </a:lnTo>
                    <a:lnTo>
                      <a:pt x="184" y="392"/>
                    </a:lnTo>
                    <a:lnTo>
                      <a:pt x="147" y="413"/>
                    </a:lnTo>
                    <a:lnTo>
                      <a:pt x="103" y="435"/>
                    </a:lnTo>
                    <a:lnTo>
                      <a:pt x="105" y="389"/>
                    </a:lnTo>
                    <a:lnTo>
                      <a:pt x="60" y="389"/>
                    </a:lnTo>
                    <a:lnTo>
                      <a:pt x="34" y="372"/>
                    </a:lnTo>
                    <a:lnTo>
                      <a:pt x="1" y="368"/>
                    </a:lnTo>
                    <a:lnTo>
                      <a:pt x="0" y="356"/>
                    </a:lnTo>
                    <a:lnTo>
                      <a:pt x="4" y="327"/>
                    </a:lnTo>
                    <a:lnTo>
                      <a:pt x="10" y="305"/>
                    </a:lnTo>
                    <a:lnTo>
                      <a:pt x="40" y="275"/>
                    </a:lnTo>
                    <a:lnTo>
                      <a:pt x="57" y="255"/>
                    </a:lnTo>
                    <a:lnTo>
                      <a:pt x="75" y="249"/>
                    </a:lnTo>
                    <a:lnTo>
                      <a:pt x="76" y="234"/>
                    </a:lnTo>
                    <a:lnTo>
                      <a:pt x="106" y="195"/>
                    </a:lnTo>
                    <a:lnTo>
                      <a:pt x="120" y="201"/>
                    </a:lnTo>
                    <a:lnTo>
                      <a:pt x="117" y="144"/>
                    </a:lnTo>
                    <a:lnTo>
                      <a:pt x="138" y="152"/>
                    </a:lnTo>
                    <a:lnTo>
                      <a:pt x="156" y="132"/>
                    </a:lnTo>
                    <a:lnTo>
                      <a:pt x="181" y="135"/>
                    </a:lnTo>
                    <a:lnTo>
                      <a:pt x="186" y="149"/>
                    </a:lnTo>
                    <a:lnTo>
                      <a:pt x="210" y="155"/>
                    </a:lnTo>
                    <a:lnTo>
                      <a:pt x="216" y="134"/>
                    </a:lnTo>
                    <a:lnTo>
                      <a:pt x="232" y="105"/>
                    </a:lnTo>
                    <a:lnTo>
                      <a:pt x="225" y="77"/>
                    </a:lnTo>
                    <a:lnTo>
                      <a:pt x="246" y="0"/>
                    </a:lnTo>
                    <a:lnTo>
                      <a:pt x="285" y="0"/>
                    </a:lnTo>
                    <a:lnTo>
                      <a:pt x="288" y="12"/>
                    </a:lnTo>
                    <a:lnTo>
                      <a:pt x="307" y="17"/>
                    </a:lnTo>
                    <a:lnTo>
                      <a:pt x="312" y="51"/>
                    </a:lnTo>
                    <a:lnTo>
                      <a:pt x="316" y="71"/>
                    </a:lnTo>
                    <a:lnTo>
                      <a:pt x="336" y="81"/>
                    </a:lnTo>
                    <a:lnTo>
                      <a:pt x="352" y="87"/>
                    </a:lnTo>
                    <a:lnTo>
                      <a:pt x="369" y="98"/>
                    </a:lnTo>
                    <a:lnTo>
                      <a:pt x="355" y="110"/>
                    </a:lnTo>
                    <a:lnTo>
                      <a:pt x="355" y="122"/>
                    </a:lnTo>
                    <a:lnTo>
                      <a:pt x="372" y="117"/>
                    </a:lnTo>
                    <a:lnTo>
                      <a:pt x="376" y="120"/>
                    </a:lnTo>
                    <a:lnTo>
                      <a:pt x="382" y="149"/>
                    </a:lnTo>
                    <a:lnTo>
                      <a:pt x="380" y="206"/>
                    </a:lnTo>
                  </a:path>
                </a:pathLst>
              </a:custGeom>
              <a:solidFill>
                <a:srgbClr val="F4F1D8"/>
              </a:solidFill>
              <a:ln w="3175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99" name="Freeform 22"/>
              <p:cNvSpPr>
                <a:spLocks noChangeAspect="1"/>
              </p:cNvSpPr>
              <p:nvPr/>
            </p:nvSpPr>
            <p:spPr bwMode="auto">
              <a:xfrm>
                <a:off x="5465763" y="2220913"/>
                <a:ext cx="1189037" cy="1065212"/>
              </a:xfrm>
              <a:custGeom>
                <a:avLst/>
                <a:gdLst>
                  <a:gd name="T0" fmla="*/ 2147483647 w 710"/>
                  <a:gd name="T1" fmla="*/ 2147483647 h 668"/>
                  <a:gd name="T2" fmla="*/ 2147483647 w 710"/>
                  <a:gd name="T3" fmla="*/ 2147483647 h 668"/>
                  <a:gd name="T4" fmla="*/ 2147483647 w 710"/>
                  <a:gd name="T5" fmla="*/ 2147483647 h 668"/>
                  <a:gd name="T6" fmla="*/ 2147483647 w 710"/>
                  <a:gd name="T7" fmla="*/ 2147483647 h 668"/>
                  <a:gd name="T8" fmla="*/ 2147483647 w 710"/>
                  <a:gd name="T9" fmla="*/ 2147483647 h 668"/>
                  <a:gd name="T10" fmla="*/ 2147483647 w 710"/>
                  <a:gd name="T11" fmla="*/ 2147483647 h 668"/>
                  <a:gd name="T12" fmla="*/ 2147483647 w 710"/>
                  <a:gd name="T13" fmla="*/ 2147483647 h 668"/>
                  <a:gd name="T14" fmla="*/ 2147483647 w 710"/>
                  <a:gd name="T15" fmla="*/ 2147483647 h 668"/>
                  <a:gd name="T16" fmla="*/ 0 w 710"/>
                  <a:gd name="T17" fmla="*/ 2147483647 h 668"/>
                  <a:gd name="T18" fmla="*/ 2147483647 w 710"/>
                  <a:gd name="T19" fmla="*/ 2147483647 h 668"/>
                  <a:gd name="T20" fmla="*/ 2147483647 w 710"/>
                  <a:gd name="T21" fmla="*/ 2147483647 h 668"/>
                  <a:gd name="T22" fmla="*/ 2147483647 w 710"/>
                  <a:gd name="T23" fmla="*/ 2147483647 h 668"/>
                  <a:gd name="T24" fmla="*/ 2147483647 w 710"/>
                  <a:gd name="T25" fmla="*/ 2147483647 h 668"/>
                  <a:gd name="T26" fmla="*/ 2147483647 w 710"/>
                  <a:gd name="T27" fmla="*/ 2147483647 h 668"/>
                  <a:gd name="T28" fmla="*/ 2147483647 w 710"/>
                  <a:gd name="T29" fmla="*/ 2147483647 h 668"/>
                  <a:gd name="T30" fmla="*/ 2147483647 w 710"/>
                  <a:gd name="T31" fmla="*/ 2147483647 h 668"/>
                  <a:gd name="T32" fmla="*/ 2147483647 w 710"/>
                  <a:gd name="T33" fmla="*/ 2147483647 h 668"/>
                  <a:gd name="T34" fmla="*/ 2147483647 w 710"/>
                  <a:gd name="T35" fmla="*/ 2147483647 h 668"/>
                  <a:gd name="T36" fmla="*/ 2147483647 w 710"/>
                  <a:gd name="T37" fmla="*/ 2147483647 h 668"/>
                  <a:gd name="T38" fmla="*/ 2147483647 w 710"/>
                  <a:gd name="T39" fmla="*/ 2147483647 h 668"/>
                  <a:gd name="T40" fmla="*/ 2147483647 w 710"/>
                  <a:gd name="T41" fmla="*/ 2147483647 h 668"/>
                  <a:gd name="T42" fmla="*/ 2147483647 w 710"/>
                  <a:gd name="T43" fmla="*/ 2147483647 h 668"/>
                  <a:gd name="T44" fmla="*/ 2147483647 w 710"/>
                  <a:gd name="T45" fmla="*/ 2147483647 h 668"/>
                  <a:gd name="T46" fmla="*/ 2147483647 w 710"/>
                  <a:gd name="T47" fmla="*/ 2147483647 h 668"/>
                  <a:gd name="T48" fmla="*/ 2147483647 w 710"/>
                  <a:gd name="T49" fmla="*/ 2147483647 h 668"/>
                  <a:gd name="T50" fmla="*/ 2147483647 w 710"/>
                  <a:gd name="T51" fmla="*/ 2147483647 h 668"/>
                  <a:gd name="T52" fmla="*/ 2147483647 w 710"/>
                  <a:gd name="T53" fmla="*/ 2147483647 h 668"/>
                  <a:gd name="T54" fmla="*/ 2147483647 w 710"/>
                  <a:gd name="T55" fmla="*/ 2147483647 h 668"/>
                  <a:gd name="T56" fmla="*/ 2147483647 w 710"/>
                  <a:gd name="T57" fmla="*/ 2147483647 h 668"/>
                  <a:gd name="T58" fmla="*/ 2147483647 w 710"/>
                  <a:gd name="T59" fmla="*/ 2147483647 h 668"/>
                  <a:gd name="T60" fmla="*/ 2147483647 w 710"/>
                  <a:gd name="T61" fmla="*/ 2147483647 h 668"/>
                  <a:gd name="T62" fmla="*/ 2147483647 w 710"/>
                  <a:gd name="T63" fmla="*/ 2147483647 h 668"/>
                  <a:gd name="T64" fmla="*/ 2147483647 w 710"/>
                  <a:gd name="T65" fmla="*/ 2147483647 h 6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0"/>
                  <a:gd name="T100" fmla="*/ 0 h 668"/>
                  <a:gd name="T101" fmla="*/ 710 w 710"/>
                  <a:gd name="T102" fmla="*/ 668 h 6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0" h="668">
                    <a:moveTo>
                      <a:pt x="519" y="138"/>
                    </a:moveTo>
                    <a:lnTo>
                      <a:pt x="543" y="110"/>
                    </a:lnTo>
                    <a:lnTo>
                      <a:pt x="537" y="89"/>
                    </a:lnTo>
                    <a:lnTo>
                      <a:pt x="576" y="26"/>
                    </a:lnTo>
                    <a:lnTo>
                      <a:pt x="591" y="0"/>
                    </a:lnTo>
                    <a:lnTo>
                      <a:pt x="557" y="32"/>
                    </a:lnTo>
                    <a:lnTo>
                      <a:pt x="476" y="72"/>
                    </a:lnTo>
                    <a:lnTo>
                      <a:pt x="485" y="93"/>
                    </a:lnTo>
                    <a:lnTo>
                      <a:pt x="458" y="122"/>
                    </a:lnTo>
                    <a:lnTo>
                      <a:pt x="368" y="147"/>
                    </a:lnTo>
                    <a:lnTo>
                      <a:pt x="201" y="200"/>
                    </a:lnTo>
                    <a:lnTo>
                      <a:pt x="62" y="243"/>
                    </a:lnTo>
                    <a:lnTo>
                      <a:pt x="42" y="260"/>
                    </a:lnTo>
                    <a:lnTo>
                      <a:pt x="38" y="296"/>
                    </a:lnTo>
                    <a:lnTo>
                      <a:pt x="62" y="383"/>
                    </a:lnTo>
                    <a:lnTo>
                      <a:pt x="24" y="398"/>
                    </a:lnTo>
                    <a:lnTo>
                      <a:pt x="11" y="395"/>
                    </a:lnTo>
                    <a:lnTo>
                      <a:pt x="0" y="398"/>
                    </a:lnTo>
                    <a:lnTo>
                      <a:pt x="0" y="407"/>
                    </a:lnTo>
                    <a:lnTo>
                      <a:pt x="14" y="411"/>
                    </a:lnTo>
                    <a:lnTo>
                      <a:pt x="12" y="423"/>
                    </a:lnTo>
                    <a:lnTo>
                      <a:pt x="26" y="437"/>
                    </a:lnTo>
                    <a:lnTo>
                      <a:pt x="39" y="473"/>
                    </a:lnTo>
                    <a:lnTo>
                      <a:pt x="33" y="522"/>
                    </a:lnTo>
                    <a:lnTo>
                      <a:pt x="33" y="542"/>
                    </a:lnTo>
                    <a:lnTo>
                      <a:pt x="56" y="545"/>
                    </a:lnTo>
                    <a:lnTo>
                      <a:pt x="56" y="525"/>
                    </a:lnTo>
                    <a:lnTo>
                      <a:pt x="132" y="477"/>
                    </a:lnTo>
                    <a:lnTo>
                      <a:pt x="150" y="495"/>
                    </a:lnTo>
                    <a:lnTo>
                      <a:pt x="185" y="489"/>
                    </a:lnTo>
                    <a:lnTo>
                      <a:pt x="273" y="527"/>
                    </a:lnTo>
                    <a:lnTo>
                      <a:pt x="248" y="545"/>
                    </a:lnTo>
                    <a:lnTo>
                      <a:pt x="291" y="560"/>
                    </a:lnTo>
                    <a:lnTo>
                      <a:pt x="299" y="540"/>
                    </a:lnTo>
                    <a:lnTo>
                      <a:pt x="303" y="530"/>
                    </a:lnTo>
                    <a:lnTo>
                      <a:pt x="312" y="515"/>
                    </a:lnTo>
                    <a:lnTo>
                      <a:pt x="369" y="527"/>
                    </a:lnTo>
                    <a:lnTo>
                      <a:pt x="371" y="552"/>
                    </a:lnTo>
                    <a:lnTo>
                      <a:pt x="428" y="591"/>
                    </a:lnTo>
                    <a:lnTo>
                      <a:pt x="419" y="620"/>
                    </a:lnTo>
                    <a:lnTo>
                      <a:pt x="476" y="606"/>
                    </a:lnTo>
                    <a:lnTo>
                      <a:pt x="495" y="648"/>
                    </a:lnTo>
                    <a:lnTo>
                      <a:pt x="530" y="668"/>
                    </a:lnTo>
                    <a:lnTo>
                      <a:pt x="548" y="623"/>
                    </a:lnTo>
                    <a:lnTo>
                      <a:pt x="584" y="584"/>
                    </a:lnTo>
                    <a:lnTo>
                      <a:pt x="609" y="558"/>
                    </a:lnTo>
                    <a:lnTo>
                      <a:pt x="626" y="519"/>
                    </a:lnTo>
                    <a:lnTo>
                      <a:pt x="647" y="507"/>
                    </a:lnTo>
                    <a:lnTo>
                      <a:pt x="660" y="488"/>
                    </a:lnTo>
                    <a:lnTo>
                      <a:pt x="665" y="438"/>
                    </a:lnTo>
                    <a:lnTo>
                      <a:pt x="677" y="414"/>
                    </a:lnTo>
                    <a:lnTo>
                      <a:pt x="687" y="357"/>
                    </a:lnTo>
                    <a:lnTo>
                      <a:pt x="686" y="336"/>
                    </a:lnTo>
                    <a:lnTo>
                      <a:pt x="693" y="309"/>
                    </a:lnTo>
                    <a:lnTo>
                      <a:pt x="692" y="282"/>
                    </a:lnTo>
                    <a:lnTo>
                      <a:pt x="701" y="254"/>
                    </a:lnTo>
                    <a:lnTo>
                      <a:pt x="710" y="221"/>
                    </a:lnTo>
                    <a:lnTo>
                      <a:pt x="687" y="212"/>
                    </a:lnTo>
                    <a:lnTo>
                      <a:pt x="692" y="204"/>
                    </a:lnTo>
                    <a:lnTo>
                      <a:pt x="683" y="189"/>
                    </a:lnTo>
                    <a:lnTo>
                      <a:pt x="660" y="191"/>
                    </a:lnTo>
                    <a:lnTo>
                      <a:pt x="641" y="185"/>
                    </a:lnTo>
                    <a:lnTo>
                      <a:pt x="627" y="186"/>
                    </a:lnTo>
                    <a:lnTo>
                      <a:pt x="599" y="179"/>
                    </a:lnTo>
                    <a:lnTo>
                      <a:pt x="534" y="189"/>
                    </a:lnTo>
                    <a:lnTo>
                      <a:pt x="521" y="171"/>
                    </a:lnTo>
                    <a:lnTo>
                      <a:pt x="518" y="138"/>
                    </a:lnTo>
                  </a:path>
                </a:pathLst>
              </a:custGeom>
              <a:solidFill>
                <a:srgbClr val="F4F1D8"/>
              </a:solidFill>
              <a:ln w="3175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00" name="Rectangle 81"/>
              <p:cNvSpPr>
                <a:spLocks noChangeAspect="1" noChangeArrowheads="1"/>
              </p:cNvSpPr>
              <p:nvPr/>
            </p:nvSpPr>
            <p:spPr bwMode="auto">
              <a:xfrm flipH="1">
                <a:off x="5710238" y="2682875"/>
                <a:ext cx="727075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CUAUTLA</a:t>
                </a:r>
              </a:p>
            </p:txBody>
          </p:sp>
          <p:sp>
            <p:nvSpPr>
              <p:cNvPr id="5201" name="Freeform 11"/>
              <p:cNvSpPr>
                <a:spLocks noChangeAspect="1"/>
              </p:cNvSpPr>
              <p:nvPr/>
            </p:nvSpPr>
            <p:spPr bwMode="auto">
              <a:xfrm>
                <a:off x="6326188" y="1878013"/>
                <a:ext cx="946150" cy="1447800"/>
              </a:xfrm>
              <a:custGeom>
                <a:avLst/>
                <a:gdLst>
                  <a:gd name="T0" fmla="*/ 2147483647 w 565"/>
                  <a:gd name="T1" fmla="*/ 2147483647 h 907"/>
                  <a:gd name="T2" fmla="*/ 2147483647 w 565"/>
                  <a:gd name="T3" fmla="*/ 2147483647 h 907"/>
                  <a:gd name="T4" fmla="*/ 2147483647 w 565"/>
                  <a:gd name="T5" fmla="*/ 2147483647 h 907"/>
                  <a:gd name="T6" fmla="*/ 2147483647 w 565"/>
                  <a:gd name="T7" fmla="*/ 2147483647 h 907"/>
                  <a:gd name="T8" fmla="*/ 2147483647 w 565"/>
                  <a:gd name="T9" fmla="*/ 2147483647 h 907"/>
                  <a:gd name="T10" fmla="*/ 2147483647 w 565"/>
                  <a:gd name="T11" fmla="*/ 2147483647 h 907"/>
                  <a:gd name="T12" fmla="*/ 2147483647 w 565"/>
                  <a:gd name="T13" fmla="*/ 2147483647 h 907"/>
                  <a:gd name="T14" fmla="*/ 2147483647 w 565"/>
                  <a:gd name="T15" fmla="*/ 2147483647 h 907"/>
                  <a:gd name="T16" fmla="*/ 2147483647 w 565"/>
                  <a:gd name="T17" fmla="*/ 2147483647 h 907"/>
                  <a:gd name="T18" fmla="*/ 2147483647 w 565"/>
                  <a:gd name="T19" fmla="*/ 2147483647 h 907"/>
                  <a:gd name="T20" fmla="*/ 2147483647 w 565"/>
                  <a:gd name="T21" fmla="*/ 2147483647 h 907"/>
                  <a:gd name="T22" fmla="*/ 2147483647 w 565"/>
                  <a:gd name="T23" fmla="*/ 2147483647 h 907"/>
                  <a:gd name="T24" fmla="*/ 2147483647 w 565"/>
                  <a:gd name="T25" fmla="*/ 2147483647 h 907"/>
                  <a:gd name="T26" fmla="*/ 2147483647 w 565"/>
                  <a:gd name="T27" fmla="*/ 2147483647 h 907"/>
                  <a:gd name="T28" fmla="*/ 2147483647 w 565"/>
                  <a:gd name="T29" fmla="*/ 2147483647 h 907"/>
                  <a:gd name="T30" fmla="*/ 2147483647 w 565"/>
                  <a:gd name="T31" fmla="*/ 2147483647 h 907"/>
                  <a:gd name="T32" fmla="*/ 2147483647 w 565"/>
                  <a:gd name="T33" fmla="*/ 2147483647 h 907"/>
                  <a:gd name="T34" fmla="*/ 2147483647 w 565"/>
                  <a:gd name="T35" fmla="*/ 2147483647 h 907"/>
                  <a:gd name="T36" fmla="*/ 2147483647 w 565"/>
                  <a:gd name="T37" fmla="*/ 2147483647 h 907"/>
                  <a:gd name="T38" fmla="*/ 2147483647 w 565"/>
                  <a:gd name="T39" fmla="*/ 2147483647 h 907"/>
                  <a:gd name="T40" fmla="*/ 2147483647 w 565"/>
                  <a:gd name="T41" fmla="*/ 2147483647 h 907"/>
                  <a:gd name="T42" fmla="*/ 2147483647 w 565"/>
                  <a:gd name="T43" fmla="*/ 2147483647 h 907"/>
                  <a:gd name="T44" fmla="*/ 2147483647 w 565"/>
                  <a:gd name="T45" fmla="*/ 2147483647 h 907"/>
                  <a:gd name="T46" fmla="*/ 2147483647 w 565"/>
                  <a:gd name="T47" fmla="*/ 2147483647 h 907"/>
                  <a:gd name="T48" fmla="*/ 0 w 565"/>
                  <a:gd name="T49" fmla="*/ 2147483647 h 907"/>
                  <a:gd name="T50" fmla="*/ 2147483647 w 565"/>
                  <a:gd name="T51" fmla="*/ 2147483647 h 907"/>
                  <a:gd name="T52" fmla="*/ 2147483647 w 565"/>
                  <a:gd name="T53" fmla="*/ 2147483647 h 907"/>
                  <a:gd name="T54" fmla="*/ 2147483647 w 565"/>
                  <a:gd name="T55" fmla="*/ 2147483647 h 907"/>
                  <a:gd name="T56" fmla="*/ 2147483647 w 565"/>
                  <a:gd name="T57" fmla="*/ 2147483647 h 907"/>
                  <a:gd name="T58" fmla="*/ 2147483647 w 565"/>
                  <a:gd name="T59" fmla="*/ 2147483647 h 907"/>
                  <a:gd name="T60" fmla="*/ 2147483647 w 565"/>
                  <a:gd name="T61" fmla="*/ 2147483647 h 907"/>
                  <a:gd name="T62" fmla="*/ 2147483647 w 565"/>
                  <a:gd name="T63" fmla="*/ 2147483647 h 907"/>
                  <a:gd name="T64" fmla="*/ 2147483647 w 565"/>
                  <a:gd name="T65" fmla="*/ 2147483647 h 907"/>
                  <a:gd name="T66" fmla="*/ 2147483647 w 565"/>
                  <a:gd name="T67" fmla="*/ 2147483647 h 907"/>
                  <a:gd name="T68" fmla="*/ 2147483647 w 565"/>
                  <a:gd name="T69" fmla="*/ 2147483647 h 907"/>
                  <a:gd name="T70" fmla="*/ 2147483647 w 565"/>
                  <a:gd name="T71" fmla="*/ 2147483647 h 907"/>
                  <a:gd name="T72" fmla="*/ 2147483647 w 565"/>
                  <a:gd name="T73" fmla="*/ 2147483647 h 907"/>
                  <a:gd name="T74" fmla="*/ 2147483647 w 565"/>
                  <a:gd name="T75" fmla="*/ 2147483647 h 907"/>
                  <a:gd name="T76" fmla="*/ 2147483647 w 565"/>
                  <a:gd name="T77" fmla="*/ 2147483647 h 907"/>
                  <a:gd name="T78" fmla="*/ 2147483647 w 565"/>
                  <a:gd name="T79" fmla="*/ 2147483647 h 907"/>
                  <a:gd name="T80" fmla="*/ 2147483647 w 565"/>
                  <a:gd name="T81" fmla="*/ 2147483647 h 907"/>
                  <a:gd name="T82" fmla="*/ 2147483647 w 565"/>
                  <a:gd name="T83" fmla="*/ 2147483647 h 907"/>
                  <a:gd name="T84" fmla="*/ 2147483647 w 565"/>
                  <a:gd name="T85" fmla="*/ 2147483647 h 907"/>
                  <a:gd name="T86" fmla="*/ 2147483647 w 565"/>
                  <a:gd name="T87" fmla="*/ 2147483647 h 907"/>
                  <a:gd name="T88" fmla="*/ 2147483647 w 565"/>
                  <a:gd name="T89" fmla="*/ 2147483647 h 907"/>
                  <a:gd name="T90" fmla="*/ 2147483647 w 565"/>
                  <a:gd name="T91" fmla="*/ 2147483647 h 907"/>
                  <a:gd name="T92" fmla="*/ 2147483647 w 565"/>
                  <a:gd name="T93" fmla="*/ 2147483647 h 907"/>
                  <a:gd name="T94" fmla="*/ 2147483647 w 565"/>
                  <a:gd name="T95" fmla="*/ 2147483647 h 907"/>
                  <a:gd name="T96" fmla="*/ 2147483647 w 565"/>
                  <a:gd name="T97" fmla="*/ 2147483647 h 907"/>
                  <a:gd name="T98" fmla="*/ 2147483647 w 565"/>
                  <a:gd name="T99" fmla="*/ 2147483647 h 907"/>
                  <a:gd name="T100" fmla="*/ 2147483647 w 565"/>
                  <a:gd name="T101" fmla="*/ 2147483647 h 907"/>
                  <a:gd name="T102" fmla="*/ 2147483647 w 565"/>
                  <a:gd name="T103" fmla="*/ 2147483647 h 907"/>
                  <a:gd name="T104" fmla="*/ 2147483647 w 565"/>
                  <a:gd name="T105" fmla="*/ 2147483647 h 907"/>
                  <a:gd name="T106" fmla="*/ 2147483647 w 565"/>
                  <a:gd name="T107" fmla="*/ 2147483647 h 907"/>
                  <a:gd name="T108" fmla="*/ 2147483647 w 565"/>
                  <a:gd name="T109" fmla="*/ 2147483647 h 907"/>
                  <a:gd name="T110" fmla="*/ 2147483647 w 565"/>
                  <a:gd name="T111" fmla="*/ 2147483647 h 9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5"/>
                  <a:gd name="T169" fmla="*/ 0 h 907"/>
                  <a:gd name="T170" fmla="*/ 565 w 565"/>
                  <a:gd name="T171" fmla="*/ 907 h 9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5" h="907">
                    <a:moveTo>
                      <a:pt x="445" y="790"/>
                    </a:moveTo>
                    <a:lnTo>
                      <a:pt x="429" y="804"/>
                    </a:lnTo>
                    <a:lnTo>
                      <a:pt x="423" y="828"/>
                    </a:lnTo>
                    <a:lnTo>
                      <a:pt x="405" y="850"/>
                    </a:lnTo>
                    <a:lnTo>
                      <a:pt x="388" y="865"/>
                    </a:lnTo>
                    <a:lnTo>
                      <a:pt x="364" y="883"/>
                    </a:lnTo>
                    <a:lnTo>
                      <a:pt x="340" y="882"/>
                    </a:lnTo>
                    <a:lnTo>
                      <a:pt x="318" y="888"/>
                    </a:lnTo>
                    <a:lnTo>
                      <a:pt x="307" y="888"/>
                    </a:lnTo>
                    <a:lnTo>
                      <a:pt x="288" y="882"/>
                    </a:lnTo>
                    <a:lnTo>
                      <a:pt x="270" y="888"/>
                    </a:lnTo>
                    <a:lnTo>
                      <a:pt x="250" y="882"/>
                    </a:lnTo>
                    <a:lnTo>
                      <a:pt x="229" y="883"/>
                    </a:lnTo>
                    <a:lnTo>
                      <a:pt x="211" y="879"/>
                    </a:lnTo>
                    <a:lnTo>
                      <a:pt x="192" y="888"/>
                    </a:lnTo>
                    <a:lnTo>
                      <a:pt x="166" y="907"/>
                    </a:lnTo>
                    <a:lnTo>
                      <a:pt x="126" y="885"/>
                    </a:lnTo>
                    <a:lnTo>
                      <a:pt x="117" y="867"/>
                    </a:lnTo>
                    <a:lnTo>
                      <a:pt x="96" y="849"/>
                    </a:lnTo>
                    <a:lnTo>
                      <a:pt x="91" y="831"/>
                    </a:lnTo>
                    <a:lnTo>
                      <a:pt x="67" y="799"/>
                    </a:lnTo>
                    <a:lnTo>
                      <a:pt x="84" y="783"/>
                    </a:lnTo>
                    <a:lnTo>
                      <a:pt x="99" y="760"/>
                    </a:lnTo>
                    <a:lnTo>
                      <a:pt x="112" y="736"/>
                    </a:lnTo>
                    <a:lnTo>
                      <a:pt x="132" y="723"/>
                    </a:lnTo>
                    <a:lnTo>
                      <a:pt x="142" y="703"/>
                    </a:lnTo>
                    <a:lnTo>
                      <a:pt x="145" y="681"/>
                    </a:lnTo>
                    <a:lnTo>
                      <a:pt x="147" y="654"/>
                    </a:lnTo>
                    <a:lnTo>
                      <a:pt x="159" y="630"/>
                    </a:lnTo>
                    <a:lnTo>
                      <a:pt x="165" y="600"/>
                    </a:lnTo>
                    <a:lnTo>
                      <a:pt x="169" y="574"/>
                    </a:lnTo>
                    <a:lnTo>
                      <a:pt x="168" y="553"/>
                    </a:lnTo>
                    <a:lnTo>
                      <a:pt x="175" y="522"/>
                    </a:lnTo>
                    <a:lnTo>
                      <a:pt x="174" y="499"/>
                    </a:lnTo>
                    <a:lnTo>
                      <a:pt x="178" y="484"/>
                    </a:lnTo>
                    <a:lnTo>
                      <a:pt x="184" y="472"/>
                    </a:lnTo>
                    <a:lnTo>
                      <a:pt x="187" y="457"/>
                    </a:lnTo>
                    <a:lnTo>
                      <a:pt x="195" y="438"/>
                    </a:lnTo>
                    <a:lnTo>
                      <a:pt x="166" y="426"/>
                    </a:lnTo>
                    <a:lnTo>
                      <a:pt x="172" y="418"/>
                    </a:lnTo>
                    <a:lnTo>
                      <a:pt x="162" y="406"/>
                    </a:lnTo>
                    <a:lnTo>
                      <a:pt x="142" y="411"/>
                    </a:lnTo>
                    <a:lnTo>
                      <a:pt x="120" y="397"/>
                    </a:lnTo>
                    <a:lnTo>
                      <a:pt x="103" y="402"/>
                    </a:lnTo>
                    <a:lnTo>
                      <a:pt x="81" y="396"/>
                    </a:lnTo>
                    <a:lnTo>
                      <a:pt x="63" y="396"/>
                    </a:lnTo>
                    <a:lnTo>
                      <a:pt x="39" y="402"/>
                    </a:lnTo>
                    <a:lnTo>
                      <a:pt x="15" y="406"/>
                    </a:lnTo>
                    <a:lnTo>
                      <a:pt x="0" y="388"/>
                    </a:lnTo>
                    <a:lnTo>
                      <a:pt x="0" y="358"/>
                    </a:lnTo>
                    <a:lnTo>
                      <a:pt x="28" y="325"/>
                    </a:lnTo>
                    <a:lnTo>
                      <a:pt x="19" y="303"/>
                    </a:lnTo>
                    <a:lnTo>
                      <a:pt x="39" y="274"/>
                    </a:lnTo>
                    <a:lnTo>
                      <a:pt x="60" y="244"/>
                    </a:lnTo>
                    <a:lnTo>
                      <a:pt x="76" y="213"/>
                    </a:lnTo>
                    <a:lnTo>
                      <a:pt x="97" y="204"/>
                    </a:lnTo>
                    <a:lnTo>
                      <a:pt x="136" y="184"/>
                    </a:lnTo>
                    <a:lnTo>
                      <a:pt x="162" y="175"/>
                    </a:lnTo>
                    <a:lnTo>
                      <a:pt x="202" y="138"/>
                    </a:lnTo>
                    <a:lnTo>
                      <a:pt x="235" y="57"/>
                    </a:lnTo>
                    <a:lnTo>
                      <a:pt x="237" y="0"/>
                    </a:lnTo>
                    <a:lnTo>
                      <a:pt x="247" y="13"/>
                    </a:lnTo>
                    <a:lnTo>
                      <a:pt x="282" y="24"/>
                    </a:lnTo>
                    <a:lnTo>
                      <a:pt x="304" y="49"/>
                    </a:lnTo>
                    <a:lnTo>
                      <a:pt x="352" y="30"/>
                    </a:lnTo>
                    <a:lnTo>
                      <a:pt x="364" y="12"/>
                    </a:lnTo>
                    <a:lnTo>
                      <a:pt x="378" y="22"/>
                    </a:lnTo>
                    <a:lnTo>
                      <a:pt x="418" y="31"/>
                    </a:lnTo>
                    <a:lnTo>
                      <a:pt x="409" y="57"/>
                    </a:lnTo>
                    <a:lnTo>
                      <a:pt x="411" y="69"/>
                    </a:lnTo>
                    <a:lnTo>
                      <a:pt x="427" y="87"/>
                    </a:lnTo>
                    <a:lnTo>
                      <a:pt x="447" y="78"/>
                    </a:lnTo>
                    <a:lnTo>
                      <a:pt x="454" y="99"/>
                    </a:lnTo>
                    <a:lnTo>
                      <a:pt x="520" y="100"/>
                    </a:lnTo>
                    <a:lnTo>
                      <a:pt x="543" y="108"/>
                    </a:lnTo>
                    <a:lnTo>
                      <a:pt x="528" y="132"/>
                    </a:lnTo>
                    <a:lnTo>
                      <a:pt x="513" y="139"/>
                    </a:lnTo>
                    <a:lnTo>
                      <a:pt x="513" y="153"/>
                    </a:lnTo>
                    <a:lnTo>
                      <a:pt x="505" y="162"/>
                    </a:lnTo>
                    <a:lnTo>
                      <a:pt x="508" y="178"/>
                    </a:lnTo>
                    <a:lnTo>
                      <a:pt x="502" y="192"/>
                    </a:lnTo>
                    <a:lnTo>
                      <a:pt x="489" y="202"/>
                    </a:lnTo>
                    <a:lnTo>
                      <a:pt x="490" y="226"/>
                    </a:lnTo>
                    <a:lnTo>
                      <a:pt x="480" y="234"/>
                    </a:lnTo>
                    <a:lnTo>
                      <a:pt x="480" y="252"/>
                    </a:lnTo>
                    <a:lnTo>
                      <a:pt x="466" y="265"/>
                    </a:lnTo>
                    <a:lnTo>
                      <a:pt x="468" y="288"/>
                    </a:lnTo>
                    <a:lnTo>
                      <a:pt x="439" y="348"/>
                    </a:lnTo>
                    <a:lnTo>
                      <a:pt x="445" y="364"/>
                    </a:lnTo>
                    <a:lnTo>
                      <a:pt x="430" y="379"/>
                    </a:lnTo>
                    <a:lnTo>
                      <a:pt x="436" y="415"/>
                    </a:lnTo>
                    <a:lnTo>
                      <a:pt x="432" y="433"/>
                    </a:lnTo>
                    <a:lnTo>
                      <a:pt x="433" y="444"/>
                    </a:lnTo>
                    <a:lnTo>
                      <a:pt x="514" y="448"/>
                    </a:lnTo>
                    <a:lnTo>
                      <a:pt x="522" y="456"/>
                    </a:lnTo>
                    <a:lnTo>
                      <a:pt x="528" y="474"/>
                    </a:lnTo>
                    <a:lnTo>
                      <a:pt x="517" y="499"/>
                    </a:lnTo>
                    <a:lnTo>
                      <a:pt x="499" y="549"/>
                    </a:lnTo>
                    <a:lnTo>
                      <a:pt x="483" y="573"/>
                    </a:lnTo>
                    <a:lnTo>
                      <a:pt x="513" y="601"/>
                    </a:lnTo>
                    <a:lnTo>
                      <a:pt x="523" y="603"/>
                    </a:lnTo>
                    <a:lnTo>
                      <a:pt x="558" y="622"/>
                    </a:lnTo>
                    <a:lnTo>
                      <a:pt x="564" y="633"/>
                    </a:lnTo>
                    <a:lnTo>
                      <a:pt x="565" y="646"/>
                    </a:lnTo>
                    <a:lnTo>
                      <a:pt x="556" y="663"/>
                    </a:lnTo>
                    <a:lnTo>
                      <a:pt x="546" y="681"/>
                    </a:lnTo>
                    <a:lnTo>
                      <a:pt x="537" y="694"/>
                    </a:lnTo>
                    <a:lnTo>
                      <a:pt x="525" y="711"/>
                    </a:lnTo>
                    <a:lnTo>
                      <a:pt x="508" y="721"/>
                    </a:lnTo>
                    <a:lnTo>
                      <a:pt x="499" y="739"/>
                    </a:lnTo>
                    <a:lnTo>
                      <a:pt x="481" y="766"/>
                    </a:lnTo>
                    <a:lnTo>
                      <a:pt x="465" y="781"/>
                    </a:lnTo>
                    <a:lnTo>
                      <a:pt x="451" y="795"/>
                    </a:lnTo>
                  </a:path>
                </a:pathLst>
              </a:custGeom>
              <a:solidFill>
                <a:srgbClr val="F4F1D8"/>
              </a:solidFill>
              <a:ln w="3175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02" name="Rectangle 102"/>
              <p:cNvSpPr>
                <a:spLocks noChangeAspect="1" noChangeArrowheads="1"/>
              </p:cNvSpPr>
              <p:nvPr/>
            </p:nvSpPr>
            <p:spPr bwMode="auto">
              <a:xfrm flipH="1">
                <a:off x="6473825" y="2374900"/>
                <a:ext cx="658813" cy="166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MX" sz="600" b="1">
                    <a:latin typeface="Calibri" pitchFamily="34" charset="0"/>
                  </a:rPr>
                  <a:t>YECAPIXTLA</a:t>
                </a:r>
                <a:endParaRPr lang="es-ES" sz="600" b="1">
                  <a:latin typeface="Calibri" pitchFamily="34" charset="0"/>
                </a:endParaRPr>
              </a:p>
            </p:txBody>
          </p:sp>
          <p:sp>
            <p:nvSpPr>
              <p:cNvPr id="5203" name="Rectangle 74"/>
              <p:cNvSpPr>
                <a:spLocks noChangeAspect="1" noChangeArrowheads="1"/>
              </p:cNvSpPr>
              <p:nvPr/>
            </p:nvSpPr>
            <p:spPr bwMode="auto">
              <a:xfrm flipH="1">
                <a:off x="6118225" y="1943100"/>
                <a:ext cx="773113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ATLATLAHUCAN</a:t>
                </a:r>
              </a:p>
            </p:txBody>
          </p:sp>
          <p:sp>
            <p:nvSpPr>
              <p:cNvPr id="260" name="259 CuadroTexto"/>
              <p:cNvSpPr txBox="1"/>
              <p:nvPr/>
            </p:nvSpPr>
            <p:spPr bwMode="auto">
              <a:xfrm>
                <a:off x="2843213" y="3212375"/>
                <a:ext cx="501650" cy="5249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2800" b="1" dirty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IV</a:t>
                </a:r>
              </a:p>
            </p:txBody>
          </p:sp>
          <p:sp>
            <p:nvSpPr>
              <p:cNvPr id="261" name="Freeform 23"/>
              <p:cNvSpPr>
                <a:spLocks noChangeAspect="1"/>
              </p:cNvSpPr>
              <p:nvPr/>
            </p:nvSpPr>
            <p:spPr bwMode="auto">
              <a:xfrm>
                <a:off x="6715125" y="3614080"/>
                <a:ext cx="735013" cy="889490"/>
              </a:xfrm>
              <a:custGeom>
                <a:avLst/>
                <a:gdLst>
                  <a:gd name="T0" fmla="*/ 2147483647 w 439"/>
                  <a:gd name="T1" fmla="*/ 2147483647 h 557"/>
                  <a:gd name="T2" fmla="*/ 2147483647 w 439"/>
                  <a:gd name="T3" fmla="*/ 2147483647 h 557"/>
                  <a:gd name="T4" fmla="*/ 2147483647 w 439"/>
                  <a:gd name="T5" fmla="*/ 2147483647 h 557"/>
                  <a:gd name="T6" fmla="*/ 2147483647 w 439"/>
                  <a:gd name="T7" fmla="*/ 2147483647 h 557"/>
                  <a:gd name="T8" fmla="*/ 2147483647 w 439"/>
                  <a:gd name="T9" fmla="*/ 2147483647 h 557"/>
                  <a:gd name="T10" fmla="*/ 2147483647 w 439"/>
                  <a:gd name="T11" fmla="*/ 2147483647 h 557"/>
                  <a:gd name="T12" fmla="*/ 2147483647 w 439"/>
                  <a:gd name="T13" fmla="*/ 2147483647 h 557"/>
                  <a:gd name="T14" fmla="*/ 2147483647 w 439"/>
                  <a:gd name="T15" fmla="*/ 2147483647 h 557"/>
                  <a:gd name="T16" fmla="*/ 2147483647 w 439"/>
                  <a:gd name="T17" fmla="*/ 2147483647 h 557"/>
                  <a:gd name="T18" fmla="*/ 2147483647 w 439"/>
                  <a:gd name="T19" fmla="*/ 2147483647 h 557"/>
                  <a:gd name="T20" fmla="*/ 2147483647 w 439"/>
                  <a:gd name="T21" fmla="*/ 2147483647 h 557"/>
                  <a:gd name="T22" fmla="*/ 2147483647 w 439"/>
                  <a:gd name="T23" fmla="*/ 2147483647 h 557"/>
                  <a:gd name="T24" fmla="*/ 2147483647 w 439"/>
                  <a:gd name="T25" fmla="*/ 2147483647 h 557"/>
                  <a:gd name="T26" fmla="*/ 2147483647 w 439"/>
                  <a:gd name="T27" fmla="*/ 2147483647 h 557"/>
                  <a:gd name="T28" fmla="*/ 2147483647 w 439"/>
                  <a:gd name="T29" fmla="*/ 2147483647 h 557"/>
                  <a:gd name="T30" fmla="*/ 2147483647 w 439"/>
                  <a:gd name="T31" fmla="*/ 2147483647 h 557"/>
                  <a:gd name="T32" fmla="*/ 2147483647 w 439"/>
                  <a:gd name="T33" fmla="*/ 2147483647 h 557"/>
                  <a:gd name="T34" fmla="*/ 2147483647 w 439"/>
                  <a:gd name="T35" fmla="*/ 2147483647 h 557"/>
                  <a:gd name="T36" fmla="*/ 2147483647 w 439"/>
                  <a:gd name="T37" fmla="*/ 2147483647 h 557"/>
                  <a:gd name="T38" fmla="*/ 2147483647 w 439"/>
                  <a:gd name="T39" fmla="*/ 2147483647 h 557"/>
                  <a:gd name="T40" fmla="*/ 2147483647 w 439"/>
                  <a:gd name="T41" fmla="*/ 2147483647 h 557"/>
                  <a:gd name="T42" fmla="*/ 2147483647 w 439"/>
                  <a:gd name="T43" fmla="*/ 2147483647 h 557"/>
                  <a:gd name="T44" fmla="*/ 2147483647 w 439"/>
                  <a:gd name="T45" fmla="*/ 2147483647 h 557"/>
                  <a:gd name="T46" fmla="*/ 2147483647 w 439"/>
                  <a:gd name="T47" fmla="*/ 2147483647 h 557"/>
                  <a:gd name="T48" fmla="*/ 2147483647 w 439"/>
                  <a:gd name="T49" fmla="*/ 2147483647 h 557"/>
                  <a:gd name="T50" fmla="*/ 2147483647 w 439"/>
                  <a:gd name="T51" fmla="*/ 2147483647 h 557"/>
                  <a:gd name="T52" fmla="*/ 2147483647 w 439"/>
                  <a:gd name="T53" fmla="*/ 2147483647 h 557"/>
                  <a:gd name="T54" fmla="*/ 2147483647 w 439"/>
                  <a:gd name="T55" fmla="*/ 2147483647 h 557"/>
                  <a:gd name="T56" fmla="*/ 2147483647 w 439"/>
                  <a:gd name="T57" fmla="*/ 2147483647 h 557"/>
                  <a:gd name="T58" fmla="*/ 2147483647 w 439"/>
                  <a:gd name="T59" fmla="*/ 2147483647 h 557"/>
                  <a:gd name="T60" fmla="*/ 2147483647 w 439"/>
                  <a:gd name="T61" fmla="*/ 2147483647 h 557"/>
                  <a:gd name="T62" fmla="*/ 2147483647 w 439"/>
                  <a:gd name="T63" fmla="*/ 2147483647 h 557"/>
                  <a:gd name="T64" fmla="*/ 2147483647 w 439"/>
                  <a:gd name="T65" fmla="*/ 2147483647 h 557"/>
                  <a:gd name="T66" fmla="*/ 2147483647 w 439"/>
                  <a:gd name="T67" fmla="*/ 2147483647 h 557"/>
                  <a:gd name="T68" fmla="*/ 2147483647 w 439"/>
                  <a:gd name="T69" fmla="*/ 2147483647 h 557"/>
                  <a:gd name="T70" fmla="*/ 2147483647 w 439"/>
                  <a:gd name="T71" fmla="*/ 2147483647 h 557"/>
                  <a:gd name="T72" fmla="*/ 2147483647 w 439"/>
                  <a:gd name="T73" fmla="*/ 2147483647 h 557"/>
                  <a:gd name="T74" fmla="*/ 2147483647 w 439"/>
                  <a:gd name="T75" fmla="*/ 2147483647 h 557"/>
                  <a:gd name="T76" fmla="*/ 2147483647 w 439"/>
                  <a:gd name="T77" fmla="*/ 2147483647 h 557"/>
                  <a:gd name="T78" fmla="*/ 2147483647 w 439"/>
                  <a:gd name="T79" fmla="*/ 2147483647 h 557"/>
                  <a:gd name="T80" fmla="*/ 2147483647 w 439"/>
                  <a:gd name="T81" fmla="*/ 2147483647 h 557"/>
                  <a:gd name="T82" fmla="*/ 2147483647 w 439"/>
                  <a:gd name="T83" fmla="*/ 2147483647 h 557"/>
                  <a:gd name="T84" fmla="*/ 2147483647 w 439"/>
                  <a:gd name="T85" fmla="*/ 2147483647 h 557"/>
                  <a:gd name="T86" fmla="*/ 2147483647 w 439"/>
                  <a:gd name="T87" fmla="*/ 2147483647 h 557"/>
                  <a:gd name="T88" fmla="*/ 2147483647 w 439"/>
                  <a:gd name="T89" fmla="*/ 2147483647 h 557"/>
                  <a:gd name="T90" fmla="*/ 2147483647 w 439"/>
                  <a:gd name="T91" fmla="*/ 2147483647 h 557"/>
                  <a:gd name="T92" fmla="*/ 2147483647 w 439"/>
                  <a:gd name="T93" fmla="*/ 2147483647 h 557"/>
                  <a:gd name="T94" fmla="*/ 2147483647 w 439"/>
                  <a:gd name="T95" fmla="*/ 0 h 557"/>
                  <a:gd name="T96" fmla="*/ 2147483647 w 439"/>
                  <a:gd name="T97" fmla="*/ 2147483647 h 557"/>
                  <a:gd name="T98" fmla="*/ 2147483647 w 439"/>
                  <a:gd name="T99" fmla="*/ 2147483647 h 557"/>
                  <a:gd name="T100" fmla="*/ 0 w 439"/>
                  <a:gd name="T101" fmla="*/ 2147483647 h 557"/>
                  <a:gd name="T102" fmla="*/ 2147483647 w 439"/>
                  <a:gd name="T103" fmla="*/ 2147483647 h 557"/>
                  <a:gd name="T104" fmla="*/ 2147483647 w 439"/>
                  <a:gd name="T105" fmla="*/ 2147483647 h 55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39"/>
                  <a:gd name="T160" fmla="*/ 0 h 557"/>
                  <a:gd name="T161" fmla="*/ 439 w 439"/>
                  <a:gd name="T162" fmla="*/ 557 h 55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39" h="557">
                    <a:moveTo>
                      <a:pt x="148" y="149"/>
                    </a:moveTo>
                    <a:lnTo>
                      <a:pt x="157" y="174"/>
                    </a:lnTo>
                    <a:lnTo>
                      <a:pt x="193" y="180"/>
                    </a:lnTo>
                    <a:lnTo>
                      <a:pt x="192" y="213"/>
                    </a:lnTo>
                    <a:lnTo>
                      <a:pt x="195" y="237"/>
                    </a:lnTo>
                    <a:lnTo>
                      <a:pt x="193" y="276"/>
                    </a:lnTo>
                    <a:lnTo>
                      <a:pt x="184" y="315"/>
                    </a:lnTo>
                    <a:lnTo>
                      <a:pt x="169" y="341"/>
                    </a:lnTo>
                    <a:lnTo>
                      <a:pt x="156" y="368"/>
                    </a:lnTo>
                    <a:lnTo>
                      <a:pt x="154" y="389"/>
                    </a:lnTo>
                    <a:lnTo>
                      <a:pt x="147" y="399"/>
                    </a:lnTo>
                    <a:lnTo>
                      <a:pt x="144" y="411"/>
                    </a:lnTo>
                    <a:lnTo>
                      <a:pt x="145" y="431"/>
                    </a:lnTo>
                    <a:lnTo>
                      <a:pt x="145" y="452"/>
                    </a:lnTo>
                    <a:lnTo>
                      <a:pt x="135" y="467"/>
                    </a:lnTo>
                    <a:lnTo>
                      <a:pt x="144" y="480"/>
                    </a:lnTo>
                    <a:lnTo>
                      <a:pt x="136" y="488"/>
                    </a:lnTo>
                    <a:lnTo>
                      <a:pt x="142" y="500"/>
                    </a:lnTo>
                    <a:lnTo>
                      <a:pt x="150" y="506"/>
                    </a:lnTo>
                    <a:lnTo>
                      <a:pt x="151" y="519"/>
                    </a:lnTo>
                    <a:lnTo>
                      <a:pt x="157" y="536"/>
                    </a:lnTo>
                    <a:lnTo>
                      <a:pt x="166" y="557"/>
                    </a:lnTo>
                    <a:lnTo>
                      <a:pt x="186" y="554"/>
                    </a:lnTo>
                    <a:lnTo>
                      <a:pt x="192" y="521"/>
                    </a:lnTo>
                    <a:lnTo>
                      <a:pt x="186" y="497"/>
                    </a:lnTo>
                    <a:lnTo>
                      <a:pt x="232" y="498"/>
                    </a:lnTo>
                    <a:lnTo>
                      <a:pt x="234" y="482"/>
                    </a:lnTo>
                    <a:lnTo>
                      <a:pt x="324" y="467"/>
                    </a:lnTo>
                    <a:lnTo>
                      <a:pt x="349" y="483"/>
                    </a:lnTo>
                    <a:lnTo>
                      <a:pt x="378" y="480"/>
                    </a:lnTo>
                    <a:lnTo>
                      <a:pt x="388" y="491"/>
                    </a:lnTo>
                    <a:lnTo>
                      <a:pt x="429" y="494"/>
                    </a:lnTo>
                    <a:lnTo>
                      <a:pt x="435" y="467"/>
                    </a:lnTo>
                    <a:lnTo>
                      <a:pt x="436" y="419"/>
                    </a:lnTo>
                    <a:lnTo>
                      <a:pt x="417" y="387"/>
                    </a:lnTo>
                    <a:lnTo>
                      <a:pt x="439" y="332"/>
                    </a:lnTo>
                    <a:lnTo>
                      <a:pt x="411" y="308"/>
                    </a:lnTo>
                    <a:lnTo>
                      <a:pt x="405" y="255"/>
                    </a:lnTo>
                    <a:lnTo>
                      <a:pt x="393" y="252"/>
                    </a:lnTo>
                    <a:lnTo>
                      <a:pt x="394" y="180"/>
                    </a:lnTo>
                    <a:lnTo>
                      <a:pt x="364" y="168"/>
                    </a:lnTo>
                    <a:lnTo>
                      <a:pt x="367" y="111"/>
                    </a:lnTo>
                    <a:lnTo>
                      <a:pt x="348" y="110"/>
                    </a:lnTo>
                    <a:lnTo>
                      <a:pt x="334" y="98"/>
                    </a:lnTo>
                    <a:lnTo>
                      <a:pt x="316" y="93"/>
                    </a:lnTo>
                    <a:lnTo>
                      <a:pt x="267" y="66"/>
                    </a:lnTo>
                    <a:lnTo>
                      <a:pt x="249" y="13"/>
                    </a:lnTo>
                    <a:lnTo>
                      <a:pt x="217" y="0"/>
                    </a:lnTo>
                    <a:lnTo>
                      <a:pt x="210" y="33"/>
                    </a:lnTo>
                    <a:lnTo>
                      <a:pt x="151" y="57"/>
                    </a:lnTo>
                    <a:lnTo>
                      <a:pt x="0" y="69"/>
                    </a:lnTo>
                    <a:lnTo>
                      <a:pt x="57" y="131"/>
                    </a:lnTo>
                    <a:lnTo>
                      <a:pt x="150" y="149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62" name="Freeform 26"/>
              <p:cNvSpPr>
                <a:spLocks noChangeAspect="1"/>
              </p:cNvSpPr>
              <p:nvPr/>
            </p:nvSpPr>
            <p:spPr bwMode="auto">
              <a:xfrm>
                <a:off x="6673850" y="3046967"/>
                <a:ext cx="858838" cy="683574"/>
              </a:xfrm>
              <a:custGeom>
                <a:avLst/>
                <a:gdLst>
                  <a:gd name="T0" fmla="*/ 2147483647 w 513"/>
                  <a:gd name="T1" fmla="*/ 2147483647 h 429"/>
                  <a:gd name="T2" fmla="*/ 2147483647 w 513"/>
                  <a:gd name="T3" fmla="*/ 2147483647 h 429"/>
                  <a:gd name="T4" fmla="*/ 2147483647 w 513"/>
                  <a:gd name="T5" fmla="*/ 2147483647 h 429"/>
                  <a:gd name="T6" fmla="*/ 2147483647 w 513"/>
                  <a:gd name="T7" fmla="*/ 2147483647 h 429"/>
                  <a:gd name="T8" fmla="*/ 2147483647 w 513"/>
                  <a:gd name="T9" fmla="*/ 2147483647 h 429"/>
                  <a:gd name="T10" fmla="*/ 2147483647 w 513"/>
                  <a:gd name="T11" fmla="*/ 2147483647 h 429"/>
                  <a:gd name="T12" fmla="*/ 2147483647 w 513"/>
                  <a:gd name="T13" fmla="*/ 2147483647 h 429"/>
                  <a:gd name="T14" fmla="*/ 2147483647 w 513"/>
                  <a:gd name="T15" fmla="*/ 2147483647 h 429"/>
                  <a:gd name="T16" fmla="*/ 2147483647 w 513"/>
                  <a:gd name="T17" fmla="*/ 2147483647 h 429"/>
                  <a:gd name="T18" fmla="*/ 2147483647 w 513"/>
                  <a:gd name="T19" fmla="*/ 2147483647 h 429"/>
                  <a:gd name="T20" fmla="*/ 2147483647 w 513"/>
                  <a:gd name="T21" fmla="*/ 2147483647 h 429"/>
                  <a:gd name="T22" fmla="*/ 2147483647 w 513"/>
                  <a:gd name="T23" fmla="*/ 2147483647 h 429"/>
                  <a:gd name="T24" fmla="*/ 2147483647 w 513"/>
                  <a:gd name="T25" fmla="*/ 2147483647 h 429"/>
                  <a:gd name="T26" fmla="*/ 2147483647 w 513"/>
                  <a:gd name="T27" fmla="*/ 2147483647 h 429"/>
                  <a:gd name="T28" fmla="*/ 2147483647 w 513"/>
                  <a:gd name="T29" fmla="*/ 2147483647 h 429"/>
                  <a:gd name="T30" fmla="*/ 2147483647 w 513"/>
                  <a:gd name="T31" fmla="*/ 2147483647 h 429"/>
                  <a:gd name="T32" fmla="*/ 2147483647 w 513"/>
                  <a:gd name="T33" fmla="*/ 2147483647 h 429"/>
                  <a:gd name="T34" fmla="*/ 2147483647 w 513"/>
                  <a:gd name="T35" fmla="*/ 2147483647 h 429"/>
                  <a:gd name="T36" fmla="*/ 2147483647 w 513"/>
                  <a:gd name="T37" fmla="*/ 2147483647 h 429"/>
                  <a:gd name="T38" fmla="*/ 2147483647 w 513"/>
                  <a:gd name="T39" fmla="*/ 0 h 429"/>
                  <a:gd name="T40" fmla="*/ 2147483647 w 513"/>
                  <a:gd name="T41" fmla="*/ 2147483647 h 429"/>
                  <a:gd name="T42" fmla="*/ 2147483647 w 513"/>
                  <a:gd name="T43" fmla="*/ 2147483647 h 429"/>
                  <a:gd name="T44" fmla="*/ 2147483647 w 513"/>
                  <a:gd name="T45" fmla="*/ 2147483647 h 429"/>
                  <a:gd name="T46" fmla="*/ 2147483647 w 513"/>
                  <a:gd name="T47" fmla="*/ 2147483647 h 429"/>
                  <a:gd name="T48" fmla="*/ 2147483647 w 513"/>
                  <a:gd name="T49" fmla="*/ 2147483647 h 429"/>
                  <a:gd name="T50" fmla="*/ 2147483647 w 513"/>
                  <a:gd name="T51" fmla="*/ 2147483647 h 429"/>
                  <a:gd name="T52" fmla="*/ 2147483647 w 513"/>
                  <a:gd name="T53" fmla="*/ 2147483647 h 429"/>
                  <a:gd name="T54" fmla="*/ 2147483647 w 513"/>
                  <a:gd name="T55" fmla="*/ 2147483647 h 429"/>
                  <a:gd name="T56" fmla="*/ 2147483647 w 513"/>
                  <a:gd name="T57" fmla="*/ 2147483647 h 429"/>
                  <a:gd name="T58" fmla="*/ 2147483647 w 513"/>
                  <a:gd name="T59" fmla="*/ 2147483647 h 429"/>
                  <a:gd name="T60" fmla="*/ 2147483647 w 513"/>
                  <a:gd name="T61" fmla="*/ 2147483647 h 429"/>
                  <a:gd name="T62" fmla="*/ 0 w 513"/>
                  <a:gd name="T63" fmla="*/ 2147483647 h 429"/>
                  <a:gd name="T64" fmla="*/ 2147483647 w 513"/>
                  <a:gd name="T65" fmla="*/ 2147483647 h 429"/>
                  <a:gd name="T66" fmla="*/ 2147483647 w 513"/>
                  <a:gd name="T67" fmla="*/ 2147483647 h 4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3"/>
                  <a:gd name="T103" fmla="*/ 0 h 429"/>
                  <a:gd name="T104" fmla="*/ 513 w 513"/>
                  <a:gd name="T105" fmla="*/ 429 h 4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3" h="429">
                    <a:moveTo>
                      <a:pt x="25" y="429"/>
                    </a:moveTo>
                    <a:lnTo>
                      <a:pt x="175" y="416"/>
                    </a:lnTo>
                    <a:lnTo>
                      <a:pt x="234" y="393"/>
                    </a:lnTo>
                    <a:lnTo>
                      <a:pt x="240" y="360"/>
                    </a:lnTo>
                    <a:lnTo>
                      <a:pt x="234" y="259"/>
                    </a:lnTo>
                    <a:lnTo>
                      <a:pt x="312" y="216"/>
                    </a:lnTo>
                    <a:lnTo>
                      <a:pt x="415" y="285"/>
                    </a:lnTo>
                    <a:lnTo>
                      <a:pt x="466" y="249"/>
                    </a:lnTo>
                    <a:lnTo>
                      <a:pt x="469" y="231"/>
                    </a:lnTo>
                    <a:lnTo>
                      <a:pt x="478" y="220"/>
                    </a:lnTo>
                    <a:lnTo>
                      <a:pt x="489" y="208"/>
                    </a:lnTo>
                    <a:lnTo>
                      <a:pt x="507" y="199"/>
                    </a:lnTo>
                    <a:lnTo>
                      <a:pt x="502" y="184"/>
                    </a:lnTo>
                    <a:lnTo>
                      <a:pt x="513" y="169"/>
                    </a:lnTo>
                    <a:lnTo>
                      <a:pt x="502" y="144"/>
                    </a:lnTo>
                    <a:lnTo>
                      <a:pt x="436" y="132"/>
                    </a:lnTo>
                    <a:lnTo>
                      <a:pt x="412" y="76"/>
                    </a:lnTo>
                    <a:lnTo>
                      <a:pt x="367" y="60"/>
                    </a:lnTo>
                    <a:lnTo>
                      <a:pt x="382" y="25"/>
                    </a:lnTo>
                    <a:lnTo>
                      <a:pt x="319" y="0"/>
                    </a:lnTo>
                    <a:lnTo>
                      <a:pt x="301" y="3"/>
                    </a:lnTo>
                    <a:lnTo>
                      <a:pt x="244" y="66"/>
                    </a:lnTo>
                    <a:lnTo>
                      <a:pt x="232" y="63"/>
                    </a:lnTo>
                    <a:lnTo>
                      <a:pt x="223" y="73"/>
                    </a:lnTo>
                    <a:lnTo>
                      <a:pt x="216" y="102"/>
                    </a:lnTo>
                    <a:lnTo>
                      <a:pt x="160" y="150"/>
                    </a:lnTo>
                    <a:lnTo>
                      <a:pt x="132" y="153"/>
                    </a:lnTo>
                    <a:lnTo>
                      <a:pt x="111" y="156"/>
                    </a:lnTo>
                    <a:lnTo>
                      <a:pt x="84" y="151"/>
                    </a:lnTo>
                    <a:lnTo>
                      <a:pt x="72" y="153"/>
                    </a:lnTo>
                    <a:lnTo>
                      <a:pt x="72" y="202"/>
                    </a:lnTo>
                    <a:lnTo>
                      <a:pt x="0" y="277"/>
                    </a:lnTo>
                    <a:lnTo>
                      <a:pt x="4" y="351"/>
                    </a:lnTo>
                    <a:lnTo>
                      <a:pt x="24" y="427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63" name="Freeform 24"/>
              <p:cNvSpPr>
                <a:spLocks noChangeAspect="1"/>
              </p:cNvSpPr>
              <p:nvPr/>
            </p:nvSpPr>
            <p:spPr bwMode="auto">
              <a:xfrm>
                <a:off x="7062788" y="3371032"/>
                <a:ext cx="736600" cy="1029581"/>
              </a:xfrm>
              <a:custGeom>
                <a:avLst/>
                <a:gdLst>
                  <a:gd name="T0" fmla="*/ 2147483647 w 440"/>
                  <a:gd name="T1" fmla="*/ 2147483647 h 646"/>
                  <a:gd name="T2" fmla="*/ 2147483647 w 440"/>
                  <a:gd name="T3" fmla="*/ 2147483647 h 646"/>
                  <a:gd name="T4" fmla="*/ 2147483647 w 440"/>
                  <a:gd name="T5" fmla="*/ 2147483647 h 646"/>
                  <a:gd name="T6" fmla="*/ 2147483647 w 440"/>
                  <a:gd name="T7" fmla="*/ 2147483647 h 646"/>
                  <a:gd name="T8" fmla="*/ 2147483647 w 440"/>
                  <a:gd name="T9" fmla="*/ 2147483647 h 646"/>
                  <a:gd name="T10" fmla="*/ 2147483647 w 440"/>
                  <a:gd name="T11" fmla="*/ 0 h 646"/>
                  <a:gd name="T12" fmla="*/ 2147483647 w 440"/>
                  <a:gd name="T13" fmla="*/ 2147483647 h 646"/>
                  <a:gd name="T14" fmla="*/ 2147483647 w 440"/>
                  <a:gd name="T15" fmla="*/ 2147483647 h 646"/>
                  <a:gd name="T16" fmla="*/ 2147483647 w 440"/>
                  <a:gd name="T17" fmla="*/ 2147483647 h 646"/>
                  <a:gd name="T18" fmla="*/ 2147483647 w 440"/>
                  <a:gd name="T19" fmla="*/ 2147483647 h 646"/>
                  <a:gd name="T20" fmla="*/ 2147483647 w 440"/>
                  <a:gd name="T21" fmla="*/ 2147483647 h 646"/>
                  <a:gd name="T22" fmla="*/ 2147483647 w 440"/>
                  <a:gd name="T23" fmla="*/ 2147483647 h 646"/>
                  <a:gd name="T24" fmla="*/ 2147483647 w 440"/>
                  <a:gd name="T25" fmla="*/ 2147483647 h 646"/>
                  <a:gd name="T26" fmla="*/ 0 w 440"/>
                  <a:gd name="T27" fmla="*/ 2147483647 h 646"/>
                  <a:gd name="T28" fmla="*/ 2147483647 w 440"/>
                  <a:gd name="T29" fmla="*/ 2147483647 h 646"/>
                  <a:gd name="T30" fmla="*/ 2147483647 w 440"/>
                  <a:gd name="T31" fmla="*/ 2147483647 h 646"/>
                  <a:gd name="T32" fmla="*/ 2147483647 w 440"/>
                  <a:gd name="T33" fmla="*/ 2147483647 h 646"/>
                  <a:gd name="T34" fmla="*/ 2147483647 w 440"/>
                  <a:gd name="T35" fmla="*/ 2147483647 h 646"/>
                  <a:gd name="T36" fmla="*/ 2147483647 w 440"/>
                  <a:gd name="T37" fmla="*/ 2147483647 h 646"/>
                  <a:gd name="T38" fmla="*/ 2147483647 w 440"/>
                  <a:gd name="T39" fmla="*/ 2147483647 h 646"/>
                  <a:gd name="T40" fmla="*/ 2147483647 w 440"/>
                  <a:gd name="T41" fmla="*/ 2147483647 h 646"/>
                  <a:gd name="T42" fmla="*/ 2147483647 w 440"/>
                  <a:gd name="T43" fmla="*/ 2147483647 h 646"/>
                  <a:gd name="T44" fmla="*/ 2147483647 w 440"/>
                  <a:gd name="T45" fmla="*/ 2147483647 h 646"/>
                  <a:gd name="T46" fmla="*/ 2147483647 w 440"/>
                  <a:gd name="T47" fmla="*/ 2147483647 h 646"/>
                  <a:gd name="T48" fmla="*/ 2147483647 w 440"/>
                  <a:gd name="T49" fmla="*/ 2147483647 h 646"/>
                  <a:gd name="T50" fmla="*/ 2147483647 w 440"/>
                  <a:gd name="T51" fmla="*/ 2147483647 h 646"/>
                  <a:gd name="T52" fmla="*/ 2147483647 w 440"/>
                  <a:gd name="T53" fmla="*/ 2147483647 h 646"/>
                  <a:gd name="T54" fmla="*/ 2147483647 w 440"/>
                  <a:gd name="T55" fmla="*/ 2147483647 h 646"/>
                  <a:gd name="T56" fmla="*/ 2147483647 w 440"/>
                  <a:gd name="T57" fmla="*/ 2147483647 h 646"/>
                  <a:gd name="T58" fmla="*/ 2147483647 w 440"/>
                  <a:gd name="T59" fmla="*/ 2147483647 h 646"/>
                  <a:gd name="T60" fmla="*/ 2147483647 w 440"/>
                  <a:gd name="T61" fmla="*/ 2147483647 h 646"/>
                  <a:gd name="T62" fmla="*/ 2147483647 w 440"/>
                  <a:gd name="T63" fmla="*/ 2147483647 h 646"/>
                  <a:gd name="T64" fmla="*/ 2147483647 w 440"/>
                  <a:gd name="T65" fmla="*/ 2147483647 h 646"/>
                  <a:gd name="T66" fmla="*/ 2147483647 w 440"/>
                  <a:gd name="T67" fmla="*/ 2147483647 h 646"/>
                  <a:gd name="T68" fmla="*/ 2147483647 w 440"/>
                  <a:gd name="T69" fmla="*/ 2147483647 h 646"/>
                  <a:gd name="T70" fmla="*/ 2147483647 w 440"/>
                  <a:gd name="T71" fmla="*/ 2147483647 h 646"/>
                  <a:gd name="T72" fmla="*/ 2147483647 w 440"/>
                  <a:gd name="T73" fmla="*/ 2147483647 h 646"/>
                  <a:gd name="T74" fmla="*/ 2147483647 w 440"/>
                  <a:gd name="T75" fmla="*/ 2147483647 h 646"/>
                  <a:gd name="T76" fmla="*/ 2147483647 w 440"/>
                  <a:gd name="T77" fmla="*/ 2147483647 h 646"/>
                  <a:gd name="T78" fmla="*/ 2147483647 w 440"/>
                  <a:gd name="T79" fmla="*/ 2147483647 h 646"/>
                  <a:gd name="T80" fmla="*/ 2147483647 w 440"/>
                  <a:gd name="T81" fmla="*/ 2147483647 h 646"/>
                  <a:gd name="T82" fmla="*/ 2147483647 w 440"/>
                  <a:gd name="T83" fmla="*/ 2147483647 h 646"/>
                  <a:gd name="T84" fmla="*/ 2147483647 w 440"/>
                  <a:gd name="T85" fmla="*/ 2147483647 h 646"/>
                  <a:gd name="T86" fmla="*/ 2147483647 w 440"/>
                  <a:gd name="T87" fmla="*/ 2147483647 h 646"/>
                  <a:gd name="T88" fmla="*/ 2147483647 w 440"/>
                  <a:gd name="T89" fmla="*/ 2147483647 h 646"/>
                  <a:gd name="T90" fmla="*/ 2147483647 w 440"/>
                  <a:gd name="T91" fmla="*/ 2147483647 h 646"/>
                  <a:gd name="T92" fmla="*/ 2147483647 w 440"/>
                  <a:gd name="T93" fmla="*/ 2147483647 h 646"/>
                  <a:gd name="T94" fmla="*/ 2147483647 w 440"/>
                  <a:gd name="T95" fmla="*/ 2147483647 h 646"/>
                  <a:gd name="T96" fmla="*/ 2147483647 w 440"/>
                  <a:gd name="T97" fmla="*/ 2147483647 h 646"/>
                  <a:gd name="T98" fmla="*/ 2147483647 w 440"/>
                  <a:gd name="T99" fmla="*/ 2147483647 h 646"/>
                  <a:gd name="T100" fmla="*/ 2147483647 w 440"/>
                  <a:gd name="T101" fmla="*/ 2147483647 h 646"/>
                  <a:gd name="T102" fmla="*/ 2147483647 w 440"/>
                  <a:gd name="T103" fmla="*/ 2147483647 h 646"/>
                  <a:gd name="T104" fmla="*/ 2147483647 w 440"/>
                  <a:gd name="T105" fmla="*/ 2147483647 h 646"/>
                  <a:gd name="T106" fmla="*/ 2147483647 w 440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40"/>
                  <a:gd name="T163" fmla="*/ 0 h 646"/>
                  <a:gd name="T164" fmla="*/ 440 w 440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40" h="646">
                    <a:moveTo>
                      <a:pt x="266" y="102"/>
                    </a:moveTo>
                    <a:lnTo>
                      <a:pt x="269" y="76"/>
                    </a:lnTo>
                    <a:lnTo>
                      <a:pt x="284" y="58"/>
                    </a:lnTo>
                    <a:lnTo>
                      <a:pt x="287" y="37"/>
                    </a:lnTo>
                    <a:lnTo>
                      <a:pt x="269" y="16"/>
                    </a:lnTo>
                    <a:lnTo>
                      <a:pt x="270" y="0"/>
                    </a:lnTo>
                    <a:lnTo>
                      <a:pt x="245" y="12"/>
                    </a:lnTo>
                    <a:lnTo>
                      <a:pt x="233" y="31"/>
                    </a:lnTo>
                    <a:lnTo>
                      <a:pt x="231" y="46"/>
                    </a:lnTo>
                    <a:lnTo>
                      <a:pt x="213" y="61"/>
                    </a:lnTo>
                    <a:lnTo>
                      <a:pt x="183" y="81"/>
                    </a:lnTo>
                    <a:lnTo>
                      <a:pt x="126" y="43"/>
                    </a:lnTo>
                    <a:lnTo>
                      <a:pt x="80" y="13"/>
                    </a:lnTo>
                    <a:lnTo>
                      <a:pt x="0" y="52"/>
                    </a:lnTo>
                    <a:lnTo>
                      <a:pt x="8" y="131"/>
                    </a:lnTo>
                    <a:lnTo>
                      <a:pt x="9" y="157"/>
                    </a:lnTo>
                    <a:lnTo>
                      <a:pt x="44" y="169"/>
                    </a:lnTo>
                    <a:lnTo>
                      <a:pt x="56" y="220"/>
                    </a:lnTo>
                    <a:lnTo>
                      <a:pt x="104" y="244"/>
                    </a:lnTo>
                    <a:lnTo>
                      <a:pt x="125" y="252"/>
                    </a:lnTo>
                    <a:lnTo>
                      <a:pt x="141" y="265"/>
                    </a:lnTo>
                    <a:lnTo>
                      <a:pt x="159" y="262"/>
                    </a:lnTo>
                    <a:lnTo>
                      <a:pt x="156" y="322"/>
                    </a:lnTo>
                    <a:lnTo>
                      <a:pt x="185" y="331"/>
                    </a:lnTo>
                    <a:lnTo>
                      <a:pt x="185" y="403"/>
                    </a:lnTo>
                    <a:lnTo>
                      <a:pt x="198" y="409"/>
                    </a:lnTo>
                    <a:lnTo>
                      <a:pt x="201" y="460"/>
                    </a:lnTo>
                    <a:lnTo>
                      <a:pt x="231" y="484"/>
                    </a:lnTo>
                    <a:lnTo>
                      <a:pt x="209" y="543"/>
                    </a:lnTo>
                    <a:lnTo>
                      <a:pt x="230" y="573"/>
                    </a:lnTo>
                    <a:lnTo>
                      <a:pt x="222" y="646"/>
                    </a:lnTo>
                    <a:lnTo>
                      <a:pt x="291" y="642"/>
                    </a:lnTo>
                    <a:lnTo>
                      <a:pt x="356" y="636"/>
                    </a:lnTo>
                    <a:lnTo>
                      <a:pt x="422" y="609"/>
                    </a:lnTo>
                    <a:lnTo>
                      <a:pt x="434" y="597"/>
                    </a:lnTo>
                    <a:lnTo>
                      <a:pt x="440" y="588"/>
                    </a:lnTo>
                    <a:lnTo>
                      <a:pt x="434" y="574"/>
                    </a:lnTo>
                    <a:lnTo>
                      <a:pt x="426" y="552"/>
                    </a:lnTo>
                    <a:lnTo>
                      <a:pt x="414" y="532"/>
                    </a:lnTo>
                    <a:lnTo>
                      <a:pt x="416" y="517"/>
                    </a:lnTo>
                    <a:lnTo>
                      <a:pt x="404" y="505"/>
                    </a:lnTo>
                    <a:lnTo>
                      <a:pt x="405" y="480"/>
                    </a:lnTo>
                    <a:lnTo>
                      <a:pt x="408" y="447"/>
                    </a:lnTo>
                    <a:lnTo>
                      <a:pt x="399" y="435"/>
                    </a:lnTo>
                    <a:lnTo>
                      <a:pt x="401" y="423"/>
                    </a:lnTo>
                    <a:lnTo>
                      <a:pt x="375" y="391"/>
                    </a:lnTo>
                    <a:lnTo>
                      <a:pt x="359" y="367"/>
                    </a:lnTo>
                    <a:lnTo>
                      <a:pt x="273" y="252"/>
                    </a:lnTo>
                    <a:lnTo>
                      <a:pt x="248" y="240"/>
                    </a:lnTo>
                    <a:lnTo>
                      <a:pt x="245" y="198"/>
                    </a:lnTo>
                    <a:lnTo>
                      <a:pt x="234" y="177"/>
                    </a:lnTo>
                    <a:lnTo>
                      <a:pt x="248" y="141"/>
                    </a:lnTo>
                    <a:lnTo>
                      <a:pt x="254" y="118"/>
                    </a:lnTo>
                    <a:lnTo>
                      <a:pt x="267" y="102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64" name="Freeform 25"/>
              <p:cNvSpPr>
                <a:spLocks noChangeAspect="1"/>
              </p:cNvSpPr>
              <p:nvPr/>
            </p:nvSpPr>
            <p:spPr bwMode="auto">
              <a:xfrm>
                <a:off x="6945313" y="4348289"/>
                <a:ext cx="944562" cy="1257440"/>
              </a:xfrm>
              <a:custGeom>
                <a:avLst/>
                <a:gdLst>
                  <a:gd name="T0" fmla="*/ 2147483647 w 564"/>
                  <a:gd name="T1" fmla="*/ 2147483647 h 788"/>
                  <a:gd name="T2" fmla="*/ 2147483647 w 564"/>
                  <a:gd name="T3" fmla="*/ 2147483647 h 788"/>
                  <a:gd name="T4" fmla="*/ 2147483647 w 564"/>
                  <a:gd name="T5" fmla="*/ 2147483647 h 788"/>
                  <a:gd name="T6" fmla="*/ 2147483647 w 564"/>
                  <a:gd name="T7" fmla="*/ 2147483647 h 788"/>
                  <a:gd name="T8" fmla="*/ 2147483647 w 564"/>
                  <a:gd name="T9" fmla="*/ 2147483647 h 788"/>
                  <a:gd name="T10" fmla="*/ 2147483647 w 564"/>
                  <a:gd name="T11" fmla="*/ 2147483647 h 788"/>
                  <a:gd name="T12" fmla="*/ 2147483647 w 564"/>
                  <a:gd name="T13" fmla="*/ 2147483647 h 788"/>
                  <a:gd name="T14" fmla="*/ 2147483647 w 564"/>
                  <a:gd name="T15" fmla="*/ 2147483647 h 788"/>
                  <a:gd name="T16" fmla="*/ 2147483647 w 564"/>
                  <a:gd name="T17" fmla="*/ 2147483647 h 788"/>
                  <a:gd name="T18" fmla="*/ 2147483647 w 564"/>
                  <a:gd name="T19" fmla="*/ 2147483647 h 788"/>
                  <a:gd name="T20" fmla="*/ 2147483647 w 564"/>
                  <a:gd name="T21" fmla="*/ 2147483647 h 788"/>
                  <a:gd name="T22" fmla="*/ 2147483647 w 564"/>
                  <a:gd name="T23" fmla="*/ 2147483647 h 788"/>
                  <a:gd name="T24" fmla="*/ 2147483647 w 564"/>
                  <a:gd name="T25" fmla="*/ 2147483647 h 788"/>
                  <a:gd name="T26" fmla="*/ 2147483647 w 564"/>
                  <a:gd name="T27" fmla="*/ 2147483647 h 788"/>
                  <a:gd name="T28" fmla="*/ 2147483647 w 564"/>
                  <a:gd name="T29" fmla="*/ 2147483647 h 788"/>
                  <a:gd name="T30" fmla="*/ 2147483647 w 564"/>
                  <a:gd name="T31" fmla="*/ 2147483647 h 788"/>
                  <a:gd name="T32" fmla="*/ 2147483647 w 564"/>
                  <a:gd name="T33" fmla="*/ 2147483647 h 788"/>
                  <a:gd name="T34" fmla="*/ 2147483647 w 564"/>
                  <a:gd name="T35" fmla="*/ 2147483647 h 788"/>
                  <a:gd name="T36" fmla="*/ 2147483647 w 564"/>
                  <a:gd name="T37" fmla="*/ 2147483647 h 788"/>
                  <a:gd name="T38" fmla="*/ 0 w 564"/>
                  <a:gd name="T39" fmla="*/ 2147483647 h 788"/>
                  <a:gd name="T40" fmla="*/ 2147483647 w 564"/>
                  <a:gd name="T41" fmla="*/ 2147483647 h 788"/>
                  <a:gd name="T42" fmla="*/ 2147483647 w 564"/>
                  <a:gd name="T43" fmla="*/ 2147483647 h 788"/>
                  <a:gd name="T44" fmla="*/ 2147483647 w 564"/>
                  <a:gd name="T45" fmla="*/ 2147483647 h 788"/>
                  <a:gd name="T46" fmla="*/ 2147483647 w 564"/>
                  <a:gd name="T47" fmla="*/ 2147483647 h 788"/>
                  <a:gd name="T48" fmla="*/ 2147483647 w 564"/>
                  <a:gd name="T49" fmla="*/ 2147483647 h 788"/>
                  <a:gd name="T50" fmla="*/ 2147483647 w 564"/>
                  <a:gd name="T51" fmla="*/ 2147483647 h 788"/>
                  <a:gd name="T52" fmla="*/ 2147483647 w 564"/>
                  <a:gd name="T53" fmla="*/ 2147483647 h 788"/>
                  <a:gd name="T54" fmla="*/ 2147483647 w 564"/>
                  <a:gd name="T55" fmla="*/ 2147483647 h 788"/>
                  <a:gd name="T56" fmla="*/ 2147483647 w 564"/>
                  <a:gd name="T57" fmla="*/ 2147483647 h 788"/>
                  <a:gd name="T58" fmla="*/ 2147483647 w 564"/>
                  <a:gd name="T59" fmla="*/ 0 h 788"/>
                  <a:gd name="T60" fmla="*/ 2147483647 w 564"/>
                  <a:gd name="T61" fmla="*/ 2147483647 h 788"/>
                  <a:gd name="T62" fmla="*/ 2147483647 w 564"/>
                  <a:gd name="T63" fmla="*/ 2147483647 h 788"/>
                  <a:gd name="T64" fmla="*/ 2147483647 w 564"/>
                  <a:gd name="T65" fmla="*/ 2147483647 h 788"/>
                  <a:gd name="T66" fmla="*/ 2147483647 w 564"/>
                  <a:gd name="T67" fmla="*/ 2147483647 h 788"/>
                  <a:gd name="T68" fmla="*/ 2147483647 w 564"/>
                  <a:gd name="T69" fmla="*/ 2147483647 h 788"/>
                  <a:gd name="T70" fmla="*/ 2147483647 w 564"/>
                  <a:gd name="T71" fmla="*/ 2147483647 h 788"/>
                  <a:gd name="T72" fmla="*/ 2147483647 w 564"/>
                  <a:gd name="T73" fmla="*/ 2147483647 h 788"/>
                  <a:gd name="T74" fmla="*/ 2147483647 w 564"/>
                  <a:gd name="T75" fmla="*/ 2147483647 h 788"/>
                  <a:gd name="T76" fmla="*/ 2147483647 w 564"/>
                  <a:gd name="T77" fmla="*/ 2147483647 h 788"/>
                  <a:gd name="T78" fmla="*/ 2147483647 w 564"/>
                  <a:gd name="T79" fmla="*/ 2147483647 h 788"/>
                  <a:gd name="T80" fmla="*/ 2147483647 w 564"/>
                  <a:gd name="T81" fmla="*/ 2147483647 h 788"/>
                  <a:gd name="T82" fmla="*/ 2147483647 w 564"/>
                  <a:gd name="T83" fmla="*/ 2147483647 h 788"/>
                  <a:gd name="T84" fmla="*/ 2147483647 w 564"/>
                  <a:gd name="T85" fmla="*/ 2147483647 h 788"/>
                  <a:gd name="T86" fmla="*/ 2147483647 w 564"/>
                  <a:gd name="T87" fmla="*/ 2147483647 h 788"/>
                  <a:gd name="T88" fmla="*/ 2147483647 w 564"/>
                  <a:gd name="T89" fmla="*/ 2147483647 h 788"/>
                  <a:gd name="T90" fmla="*/ 2147483647 w 564"/>
                  <a:gd name="T91" fmla="*/ 2147483647 h 788"/>
                  <a:gd name="T92" fmla="*/ 2147483647 w 564"/>
                  <a:gd name="T93" fmla="*/ 2147483647 h 788"/>
                  <a:gd name="T94" fmla="*/ 2147483647 w 564"/>
                  <a:gd name="T95" fmla="*/ 2147483647 h 788"/>
                  <a:gd name="T96" fmla="*/ 2147483647 w 564"/>
                  <a:gd name="T97" fmla="*/ 2147483647 h 788"/>
                  <a:gd name="T98" fmla="*/ 2147483647 w 564"/>
                  <a:gd name="T99" fmla="*/ 2147483647 h 788"/>
                  <a:gd name="T100" fmla="*/ 2147483647 w 564"/>
                  <a:gd name="T101" fmla="*/ 2147483647 h 788"/>
                  <a:gd name="T102" fmla="*/ 2147483647 w 564"/>
                  <a:gd name="T103" fmla="*/ 2147483647 h 788"/>
                  <a:gd name="T104" fmla="*/ 2147483647 w 564"/>
                  <a:gd name="T105" fmla="*/ 2147483647 h 788"/>
                  <a:gd name="T106" fmla="*/ 2147483647 w 564"/>
                  <a:gd name="T107" fmla="*/ 2147483647 h 788"/>
                  <a:gd name="T108" fmla="*/ 2147483647 w 564"/>
                  <a:gd name="T109" fmla="*/ 2147483647 h 788"/>
                  <a:gd name="T110" fmla="*/ 2147483647 w 564"/>
                  <a:gd name="T111" fmla="*/ 2147483647 h 788"/>
                  <a:gd name="T112" fmla="*/ 2147483647 w 564"/>
                  <a:gd name="T113" fmla="*/ 2147483647 h 788"/>
                  <a:gd name="T114" fmla="*/ 2147483647 w 564"/>
                  <a:gd name="T115" fmla="*/ 2147483647 h 788"/>
                  <a:gd name="T116" fmla="*/ 2147483647 w 564"/>
                  <a:gd name="T117" fmla="*/ 2147483647 h 788"/>
                  <a:gd name="T118" fmla="*/ 2147483647 w 564"/>
                  <a:gd name="T119" fmla="*/ 2147483647 h 7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4"/>
                  <a:gd name="T181" fmla="*/ 0 h 788"/>
                  <a:gd name="T182" fmla="*/ 564 w 564"/>
                  <a:gd name="T183" fmla="*/ 788 h 7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4" h="788">
                    <a:moveTo>
                      <a:pt x="504" y="785"/>
                    </a:moveTo>
                    <a:lnTo>
                      <a:pt x="445" y="759"/>
                    </a:lnTo>
                    <a:lnTo>
                      <a:pt x="420" y="752"/>
                    </a:lnTo>
                    <a:lnTo>
                      <a:pt x="406" y="734"/>
                    </a:lnTo>
                    <a:lnTo>
                      <a:pt x="378" y="741"/>
                    </a:lnTo>
                    <a:lnTo>
                      <a:pt x="363" y="725"/>
                    </a:lnTo>
                    <a:lnTo>
                      <a:pt x="364" y="711"/>
                    </a:lnTo>
                    <a:lnTo>
                      <a:pt x="324" y="669"/>
                    </a:lnTo>
                    <a:lnTo>
                      <a:pt x="327" y="654"/>
                    </a:lnTo>
                    <a:lnTo>
                      <a:pt x="315" y="645"/>
                    </a:lnTo>
                    <a:lnTo>
                      <a:pt x="310" y="618"/>
                    </a:lnTo>
                    <a:lnTo>
                      <a:pt x="298" y="597"/>
                    </a:lnTo>
                    <a:lnTo>
                      <a:pt x="279" y="594"/>
                    </a:lnTo>
                    <a:lnTo>
                      <a:pt x="253" y="563"/>
                    </a:lnTo>
                    <a:lnTo>
                      <a:pt x="222" y="564"/>
                    </a:lnTo>
                    <a:lnTo>
                      <a:pt x="198" y="545"/>
                    </a:lnTo>
                    <a:lnTo>
                      <a:pt x="193" y="527"/>
                    </a:lnTo>
                    <a:lnTo>
                      <a:pt x="181" y="524"/>
                    </a:lnTo>
                    <a:lnTo>
                      <a:pt x="172" y="515"/>
                    </a:lnTo>
                    <a:lnTo>
                      <a:pt x="150" y="489"/>
                    </a:lnTo>
                    <a:lnTo>
                      <a:pt x="139" y="483"/>
                    </a:lnTo>
                    <a:lnTo>
                      <a:pt x="124" y="474"/>
                    </a:lnTo>
                    <a:lnTo>
                      <a:pt x="115" y="447"/>
                    </a:lnTo>
                    <a:lnTo>
                      <a:pt x="102" y="429"/>
                    </a:lnTo>
                    <a:lnTo>
                      <a:pt x="90" y="419"/>
                    </a:lnTo>
                    <a:lnTo>
                      <a:pt x="93" y="405"/>
                    </a:lnTo>
                    <a:lnTo>
                      <a:pt x="81" y="399"/>
                    </a:lnTo>
                    <a:lnTo>
                      <a:pt x="64" y="405"/>
                    </a:lnTo>
                    <a:lnTo>
                      <a:pt x="46" y="399"/>
                    </a:lnTo>
                    <a:lnTo>
                      <a:pt x="41" y="378"/>
                    </a:lnTo>
                    <a:lnTo>
                      <a:pt x="18" y="366"/>
                    </a:lnTo>
                    <a:lnTo>
                      <a:pt x="24" y="356"/>
                    </a:lnTo>
                    <a:lnTo>
                      <a:pt x="25" y="335"/>
                    </a:lnTo>
                    <a:lnTo>
                      <a:pt x="18" y="317"/>
                    </a:lnTo>
                    <a:lnTo>
                      <a:pt x="0" y="306"/>
                    </a:lnTo>
                    <a:lnTo>
                      <a:pt x="7" y="299"/>
                    </a:lnTo>
                    <a:lnTo>
                      <a:pt x="10" y="285"/>
                    </a:lnTo>
                    <a:lnTo>
                      <a:pt x="1" y="267"/>
                    </a:lnTo>
                    <a:lnTo>
                      <a:pt x="0" y="252"/>
                    </a:lnTo>
                    <a:lnTo>
                      <a:pt x="0" y="234"/>
                    </a:lnTo>
                    <a:lnTo>
                      <a:pt x="12" y="225"/>
                    </a:lnTo>
                    <a:lnTo>
                      <a:pt x="10" y="207"/>
                    </a:lnTo>
                    <a:lnTo>
                      <a:pt x="24" y="185"/>
                    </a:lnTo>
                    <a:lnTo>
                      <a:pt x="36" y="177"/>
                    </a:lnTo>
                    <a:lnTo>
                      <a:pt x="33" y="168"/>
                    </a:lnTo>
                    <a:lnTo>
                      <a:pt x="40" y="152"/>
                    </a:lnTo>
                    <a:lnTo>
                      <a:pt x="37" y="126"/>
                    </a:lnTo>
                    <a:lnTo>
                      <a:pt x="33" y="99"/>
                    </a:lnTo>
                    <a:lnTo>
                      <a:pt x="48" y="98"/>
                    </a:lnTo>
                    <a:lnTo>
                      <a:pt x="55" y="62"/>
                    </a:lnTo>
                    <a:lnTo>
                      <a:pt x="51" y="38"/>
                    </a:lnTo>
                    <a:lnTo>
                      <a:pt x="96" y="41"/>
                    </a:lnTo>
                    <a:lnTo>
                      <a:pt x="97" y="24"/>
                    </a:lnTo>
                    <a:lnTo>
                      <a:pt x="181" y="8"/>
                    </a:lnTo>
                    <a:lnTo>
                      <a:pt x="213" y="26"/>
                    </a:lnTo>
                    <a:lnTo>
                      <a:pt x="238" y="23"/>
                    </a:lnTo>
                    <a:lnTo>
                      <a:pt x="249" y="33"/>
                    </a:lnTo>
                    <a:lnTo>
                      <a:pt x="288" y="33"/>
                    </a:lnTo>
                    <a:lnTo>
                      <a:pt x="426" y="23"/>
                    </a:lnTo>
                    <a:lnTo>
                      <a:pt x="492" y="0"/>
                    </a:lnTo>
                    <a:lnTo>
                      <a:pt x="501" y="18"/>
                    </a:lnTo>
                    <a:lnTo>
                      <a:pt x="490" y="27"/>
                    </a:lnTo>
                    <a:lnTo>
                      <a:pt x="475" y="24"/>
                    </a:lnTo>
                    <a:lnTo>
                      <a:pt x="484" y="36"/>
                    </a:lnTo>
                    <a:lnTo>
                      <a:pt x="481" y="60"/>
                    </a:lnTo>
                    <a:lnTo>
                      <a:pt x="501" y="111"/>
                    </a:lnTo>
                    <a:lnTo>
                      <a:pt x="492" y="141"/>
                    </a:lnTo>
                    <a:lnTo>
                      <a:pt x="507" y="165"/>
                    </a:lnTo>
                    <a:lnTo>
                      <a:pt x="486" y="168"/>
                    </a:lnTo>
                    <a:lnTo>
                      <a:pt x="489" y="186"/>
                    </a:lnTo>
                    <a:lnTo>
                      <a:pt x="505" y="189"/>
                    </a:lnTo>
                    <a:lnTo>
                      <a:pt x="490" y="209"/>
                    </a:lnTo>
                    <a:lnTo>
                      <a:pt x="505" y="216"/>
                    </a:lnTo>
                    <a:lnTo>
                      <a:pt x="507" y="234"/>
                    </a:lnTo>
                    <a:lnTo>
                      <a:pt x="517" y="236"/>
                    </a:lnTo>
                    <a:lnTo>
                      <a:pt x="513" y="246"/>
                    </a:lnTo>
                    <a:lnTo>
                      <a:pt x="532" y="276"/>
                    </a:lnTo>
                    <a:lnTo>
                      <a:pt x="526" y="300"/>
                    </a:lnTo>
                    <a:lnTo>
                      <a:pt x="534" y="311"/>
                    </a:lnTo>
                    <a:lnTo>
                      <a:pt x="549" y="315"/>
                    </a:lnTo>
                    <a:lnTo>
                      <a:pt x="541" y="324"/>
                    </a:lnTo>
                    <a:lnTo>
                      <a:pt x="540" y="350"/>
                    </a:lnTo>
                    <a:lnTo>
                      <a:pt x="535" y="365"/>
                    </a:lnTo>
                    <a:lnTo>
                      <a:pt x="511" y="378"/>
                    </a:lnTo>
                    <a:lnTo>
                      <a:pt x="511" y="398"/>
                    </a:lnTo>
                    <a:lnTo>
                      <a:pt x="519" y="413"/>
                    </a:lnTo>
                    <a:lnTo>
                      <a:pt x="534" y="420"/>
                    </a:lnTo>
                    <a:lnTo>
                      <a:pt x="556" y="429"/>
                    </a:lnTo>
                    <a:lnTo>
                      <a:pt x="546" y="443"/>
                    </a:lnTo>
                    <a:lnTo>
                      <a:pt x="547" y="468"/>
                    </a:lnTo>
                    <a:lnTo>
                      <a:pt x="525" y="498"/>
                    </a:lnTo>
                    <a:lnTo>
                      <a:pt x="537" y="500"/>
                    </a:lnTo>
                    <a:lnTo>
                      <a:pt x="532" y="513"/>
                    </a:lnTo>
                    <a:lnTo>
                      <a:pt x="552" y="495"/>
                    </a:lnTo>
                    <a:lnTo>
                      <a:pt x="559" y="504"/>
                    </a:lnTo>
                    <a:lnTo>
                      <a:pt x="564" y="527"/>
                    </a:lnTo>
                    <a:lnTo>
                      <a:pt x="558" y="540"/>
                    </a:lnTo>
                    <a:lnTo>
                      <a:pt x="556" y="564"/>
                    </a:lnTo>
                    <a:lnTo>
                      <a:pt x="537" y="573"/>
                    </a:lnTo>
                    <a:lnTo>
                      <a:pt x="534" y="585"/>
                    </a:lnTo>
                    <a:lnTo>
                      <a:pt x="531" y="599"/>
                    </a:lnTo>
                    <a:lnTo>
                      <a:pt x="543" y="617"/>
                    </a:lnTo>
                    <a:lnTo>
                      <a:pt x="534" y="621"/>
                    </a:lnTo>
                    <a:lnTo>
                      <a:pt x="514" y="633"/>
                    </a:lnTo>
                    <a:lnTo>
                      <a:pt x="534" y="630"/>
                    </a:lnTo>
                    <a:lnTo>
                      <a:pt x="540" y="642"/>
                    </a:lnTo>
                    <a:lnTo>
                      <a:pt x="526" y="647"/>
                    </a:lnTo>
                    <a:lnTo>
                      <a:pt x="516" y="650"/>
                    </a:lnTo>
                    <a:lnTo>
                      <a:pt x="525" y="666"/>
                    </a:lnTo>
                    <a:lnTo>
                      <a:pt x="516" y="672"/>
                    </a:lnTo>
                    <a:lnTo>
                      <a:pt x="516" y="680"/>
                    </a:lnTo>
                    <a:lnTo>
                      <a:pt x="535" y="680"/>
                    </a:lnTo>
                    <a:lnTo>
                      <a:pt x="520" y="690"/>
                    </a:lnTo>
                    <a:lnTo>
                      <a:pt x="520" y="704"/>
                    </a:lnTo>
                    <a:lnTo>
                      <a:pt x="528" y="720"/>
                    </a:lnTo>
                    <a:lnTo>
                      <a:pt x="532" y="743"/>
                    </a:lnTo>
                    <a:lnTo>
                      <a:pt x="549" y="746"/>
                    </a:lnTo>
                    <a:lnTo>
                      <a:pt x="552" y="767"/>
                    </a:lnTo>
                    <a:lnTo>
                      <a:pt x="528" y="771"/>
                    </a:lnTo>
                    <a:lnTo>
                      <a:pt x="522" y="783"/>
                    </a:lnTo>
                    <a:lnTo>
                      <a:pt x="505" y="788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65" name="Freeform 27"/>
              <p:cNvSpPr>
                <a:spLocks noChangeAspect="1"/>
              </p:cNvSpPr>
              <p:nvPr/>
            </p:nvSpPr>
            <p:spPr bwMode="auto">
              <a:xfrm>
                <a:off x="5770563" y="3831811"/>
                <a:ext cx="1270000" cy="1578129"/>
              </a:xfrm>
              <a:custGeom>
                <a:avLst/>
                <a:gdLst>
                  <a:gd name="T0" fmla="*/ 2147483647 w 759"/>
                  <a:gd name="T1" fmla="*/ 2147483647 h 990"/>
                  <a:gd name="T2" fmla="*/ 2147483647 w 759"/>
                  <a:gd name="T3" fmla="*/ 2147483647 h 990"/>
                  <a:gd name="T4" fmla="*/ 2147483647 w 759"/>
                  <a:gd name="T5" fmla="*/ 2147483647 h 990"/>
                  <a:gd name="T6" fmla="*/ 2147483647 w 759"/>
                  <a:gd name="T7" fmla="*/ 2147483647 h 990"/>
                  <a:gd name="T8" fmla="*/ 2147483647 w 759"/>
                  <a:gd name="T9" fmla="*/ 2147483647 h 990"/>
                  <a:gd name="T10" fmla="*/ 2147483647 w 759"/>
                  <a:gd name="T11" fmla="*/ 2147483647 h 990"/>
                  <a:gd name="T12" fmla="*/ 2147483647 w 759"/>
                  <a:gd name="T13" fmla="*/ 2147483647 h 990"/>
                  <a:gd name="T14" fmla="*/ 2147483647 w 759"/>
                  <a:gd name="T15" fmla="*/ 2147483647 h 990"/>
                  <a:gd name="T16" fmla="*/ 2147483647 w 759"/>
                  <a:gd name="T17" fmla="*/ 2147483647 h 990"/>
                  <a:gd name="T18" fmla="*/ 2147483647 w 759"/>
                  <a:gd name="T19" fmla="*/ 2147483647 h 990"/>
                  <a:gd name="T20" fmla="*/ 2147483647 w 759"/>
                  <a:gd name="T21" fmla="*/ 2147483647 h 990"/>
                  <a:gd name="T22" fmla="*/ 2147483647 w 759"/>
                  <a:gd name="T23" fmla="*/ 2147483647 h 990"/>
                  <a:gd name="T24" fmla="*/ 2147483647 w 759"/>
                  <a:gd name="T25" fmla="*/ 2147483647 h 990"/>
                  <a:gd name="T26" fmla="*/ 2147483647 w 759"/>
                  <a:gd name="T27" fmla="*/ 2147483647 h 990"/>
                  <a:gd name="T28" fmla="*/ 2147483647 w 759"/>
                  <a:gd name="T29" fmla="*/ 2147483647 h 990"/>
                  <a:gd name="T30" fmla="*/ 2147483647 w 759"/>
                  <a:gd name="T31" fmla="*/ 2147483647 h 990"/>
                  <a:gd name="T32" fmla="*/ 2147483647 w 759"/>
                  <a:gd name="T33" fmla="*/ 2147483647 h 990"/>
                  <a:gd name="T34" fmla="*/ 2147483647 w 759"/>
                  <a:gd name="T35" fmla="*/ 2147483647 h 990"/>
                  <a:gd name="T36" fmla="*/ 2147483647 w 759"/>
                  <a:gd name="T37" fmla="*/ 2147483647 h 990"/>
                  <a:gd name="T38" fmla="*/ 2147483647 w 759"/>
                  <a:gd name="T39" fmla="*/ 2147483647 h 990"/>
                  <a:gd name="T40" fmla="*/ 2147483647 w 759"/>
                  <a:gd name="T41" fmla="*/ 2147483647 h 990"/>
                  <a:gd name="T42" fmla="*/ 2147483647 w 759"/>
                  <a:gd name="T43" fmla="*/ 2147483647 h 990"/>
                  <a:gd name="T44" fmla="*/ 2147483647 w 759"/>
                  <a:gd name="T45" fmla="*/ 2147483647 h 990"/>
                  <a:gd name="T46" fmla="*/ 2147483647 w 759"/>
                  <a:gd name="T47" fmla="*/ 2147483647 h 990"/>
                  <a:gd name="T48" fmla="*/ 2147483647 w 759"/>
                  <a:gd name="T49" fmla="*/ 2147483647 h 990"/>
                  <a:gd name="T50" fmla="*/ 2147483647 w 759"/>
                  <a:gd name="T51" fmla="*/ 2147483647 h 990"/>
                  <a:gd name="T52" fmla="*/ 2147483647 w 759"/>
                  <a:gd name="T53" fmla="*/ 2147483647 h 990"/>
                  <a:gd name="T54" fmla="*/ 2147483647 w 759"/>
                  <a:gd name="T55" fmla="*/ 0 h 990"/>
                  <a:gd name="T56" fmla="*/ 2147483647 w 759"/>
                  <a:gd name="T57" fmla="*/ 2147483647 h 990"/>
                  <a:gd name="T58" fmla="*/ 2147483647 w 759"/>
                  <a:gd name="T59" fmla="*/ 2147483647 h 990"/>
                  <a:gd name="T60" fmla="*/ 2147483647 w 759"/>
                  <a:gd name="T61" fmla="*/ 2147483647 h 990"/>
                  <a:gd name="T62" fmla="*/ 2147483647 w 759"/>
                  <a:gd name="T63" fmla="*/ 2147483647 h 990"/>
                  <a:gd name="T64" fmla="*/ 2147483647 w 759"/>
                  <a:gd name="T65" fmla="*/ 2147483647 h 990"/>
                  <a:gd name="T66" fmla="*/ 2147483647 w 759"/>
                  <a:gd name="T67" fmla="*/ 2147483647 h 990"/>
                  <a:gd name="T68" fmla="*/ 2147483647 w 759"/>
                  <a:gd name="T69" fmla="*/ 2147483647 h 990"/>
                  <a:gd name="T70" fmla="*/ 2147483647 w 759"/>
                  <a:gd name="T71" fmla="*/ 2147483647 h 990"/>
                  <a:gd name="T72" fmla="*/ 2147483647 w 759"/>
                  <a:gd name="T73" fmla="*/ 2147483647 h 990"/>
                  <a:gd name="T74" fmla="*/ 2147483647 w 759"/>
                  <a:gd name="T75" fmla="*/ 2147483647 h 990"/>
                  <a:gd name="T76" fmla="*/ 2147483647 w 759"/>
                  <a:gd name="T77" fmla="*/ 2147483647 h 990"/>
                  <a:gd name="T78" fmla="*/ 2147483647 w 759"/>
                  <a:gd name="T79" fmla="*/ 2147483647 h 990"/>
                  <a:gd name="T80" fmla="*/ 2147483647 w 759"/>
                  <a:gd name="T81" fmla="*/ 2147483647 h 990"/>
                  <a:gd name="T82" fmla="*/ 2147483647 w 759"/>
                  <a:gd name="T83" fmla="*/ 2147483647 h 990"/>
                  <a:gd name="T84" fmla="*/ 2147483647 w 759"/>
                  <a:gd name="T85" fmla="*/ 2147483647 h 990"/>
                  <a:gd name="T86" fmla="*/ 2147483647 w 759"/>
                  <a:gd name="T87" fmla="*/ 2147483647 h 990"/>
                  <a:gd name="T88" fmla="*/ 2147483647 w 759"/>
                  <a:gd name="T89" fmla="*/ 2147483647 h 990"/>
                  <a:gd name="T90" fmla="*/ 2147483647 w 759"/>
                  <a:gd name="T91" fmla="*/ 2147483647 h 990"/>
                  <a:gd name="T92" fmla="*/ 2147483647 w 759"/>
                  <a:gd name="T93" fmla="*/ 2147483647 h 990"/>
                  <a:gd name="T94" fmla="*/ 2147483647 w 759"/>
                  <a:gd name="T95" fmla="*/ 2147483647 h 990"/>
                  <a:gd name="T96" fmla="*/ 2147483647 w 759"/>
                  <a:gd name="T97" fmla="*/ 2147483647 h 990"/>
                  <a:gd name="T98" fmla="*/ 2147483647 w 759"/>
                  <a:gd name="T99" fmla="*/ 2147483647 h 990"/>
                  <a:gd name="T100" fmla="*/ 2147483647 w 759"/>
                  <a:gd name="T101" fmla="*/ 2147483647 h 990"/>
                  <a:gd name="T102" fmla="*/ 2147483647 w 759"/>
                  <a:gd name="T103" fmla="*/ 2147483647 h 990"/>
                  <a:gd name="T104" fmla="*/ 2147483647 w 759"/>
                  <a:gd name="T105" fmla="*/ 2147483647 h 990"/>
                  <a:gd name="T106" fmla="*/ 2147483647 w 759"/>
                  <a:gd name="T107" fmla="*/ 2147483647 h 990"/>
                  <a:gd name="T108" fmla="*/ 2147483647 w 759"/>
                  <a:gd name="T109" fmla="*/ 2147483647 h 990"/>
                  <a:gd name="T110" fmla="*/ 2147483647 w 759"/>
                  <a:gd name="T111" fmla="*/ 2147483647 h 990"/>
                  <a:gd name="T112" fmla="*/ 2147483647 w 759"/>
                  <a:gd name="T113" fmla="*/ 2147483647 h 990"/>
                  <a:gd name="T114" fmla="*/ 0 w 759"/>
                  <a:gd name="T115" fmla="*/ 2147483647 h 9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59"/>
                  <a:gd name="T175" fmla="*/ 0 h 990"/>
                  <a:gd name="T176" fmla="*/ 759 w 759"/>
                  <a:gd name="T177" fmla="*/ 990 h 9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59" h="990">
                    <a:moveTo>
                      <a:pt x="0" y="624"/>
                    </a:moveTo>
                    <a:lnTo>
                      <a:pt x="9" y="584"/>
                    </a:lnTo>
                    <a:lnTo>
                      <a:pt x="10" y="567"/>
                    </a:lnTo>
                    <a:lnTo>
                      <a:pt x="6" y="534"/>
                    </a:lnTo>
                    <a:lnTo>
                      <a:pt x="1" y="504"/>
                    </a:lnTo>
                    <a:lnTo>
                      <a:pt x="16" y="491"/>
                    </a:lnTo>
                    <a:lnTo>
                      <a:pt x="43" y="464"/>
                    </a:lnTo>
                    <a:lnTo>
                      <a:pt x="16" y="437"/>
                    </a:lnTo>
                    <a:lnTo>
                      <a:pt x="28" y="413"/>
                    </a:lnTo>
                    <a:lnTo>
                      <a:pt x="55" y="387"/>
                    </a:lnTo>
                    <a:lnTo>
                      <a:pt x="63" y="374"/>
                    </a:lnTo>
                    <a:lnTo>
                      <a:pt x="52" y="365"/>
                    </a:lnTo>
                    <a:lnTo>
                      <a:pt x="49" y="320"/>
                    </a:lnTo>
                    <a:lnTo>
                      <a:pt x="165" y="147"/>
                    </a:lnTo>
                    <a:lnTo>
                      <a:pt x="159" y="137"/>
                    </a:lnTo>
                    <a:lnTo>
                      <a:pt x="156" y="122"/>
                    </a:lnTo>
                    <a:lnTo>
                      <a:pt x="130" y="126"/>
                    </a:lnTo>
                    <a:lnTo>
                      <a:pt x="135" y="108"/>
                    </a:lnTo>
                    <a:lnTo>
                      <a:pt x="159" y="104"/>
                    </a:lnTo>
                    <a:lnTo>
                      <a:pt x="178" y="98"/>
                    </a:lnTo>
                    <a:lnTo>
                      <a:pt x="187" y="81"/>
                    </a:lnTo>
                    <a:lnTo>
                      <a:pt x="211" y="83"/>
                    </a:lnTo>
                    <a:lnTo>
                      <a:pt x="222" y="72"/>
                    </a:lnTo>
                    <a:lnTo>
                      <a:pt x="234" y="62"/>
                    </a:lnTo>
                    <a:lnTo>
                      <a:pt x="247" y="63"/>
                    </a:lnTo>
                    <a:lnTo>
                      <a:pt x="259" y="57"/>
                    </a:lnTo>
                    <a:lnTo>
                      <a:pt x="273" y="56"/>
                    </a:lnTo>
                    <a:lnTo>
                      <a:pt x="283" y="44"/>
                    </a:lnTo>
                    <a:lnTo>
                      <a:pt x="285" y="36"/>
                    </a:lnTo>
                    <a:lnTo>
                      <a:pt x="298" y="39"/>
                    </a:lnTo>
                    <a:lnTo>
                      <a:pt x="304" y="50"/>
                    </a:lnTo>
                    <a:lnTo>
                      <a:pt x="318" y="51"/>
                    </a:lnTo>
                    <a:lnTo>
                      <a:pt x="331" y="39"/>
                    </a:lnTo>
                    <a:lnTo>
                      <a:pt x="345" y="44"/>
                    </a:lnTo>
                    <a:lnTo>
                      <a:pt x="363" y="29"/>
                    </a:lnTo>
                    <a:lnTo>
                      <a:pt x="381" y="26"/>
                    </a:lnTo>
                    <a:lnTo>
                      <a:pt x="390" y="36"/>
                    </a:lnTo>
                    <a:lnTo>
                      <a:pt x="391" y="45"/>
                    </a:lnTo>
                    <a:lnTo>
                      <a:pt x="415" y="39"/>
                    </a:lnTo>
                    <a:lnTo>
                      <a:pt x="429" y="47"/>
                    </a:lnTo>
                    <a:lnTo>
                      <a:pt x="447" y="44"/>
                    </a:lnTo>
                    <a:lnTo>
                      <a:pt x="471" y="39"/>
                    </a:lnTo>
                    <a:lnTo>
                      <a:pt x="489" y="48"/>
                    </a:lnTo>
                    <a:lnTo>
                      <a:pt x="502" y="48"/>
                    </a:lnTo>
                    <a:lnTo>
                      <a:pt x="519" y="56"/>
                    </a:lnTo>
                    <a:lnTo>
                      <a:pt x="532" y="48"/>
                    </a:lnTo>
                    <a:lnTo>
                      <a:pt x="546" y="53"/>
                    </a:lnTo>
                    <a:lnTo>
                      <a:pt x="561" y="57"/>
                    </a:lnTo>
                    <a:lnTo>
                      <a:pt x="570" y="51"/>
                    </a:lnTo>
                    <a:lnTo>
                      <a:pt x="586" y="57"/>
                    </a:lnTo>
                    <a:lnTo>
                      <a:pt x="594" y="50"/>
                    </a:lnTo>
                    <a:lnTo>
                      <a:pt x="619" y="53"/>
                    </a:lnTo>
                    <a:lnTo>
                      <a:pt x="639" y="33"/>
                    </a:lnTo>
                    <a:lnTo>
                      <a:pt x="643" y="20"/>
                    </a:lnTo>
                    <a:lnTo>
                      <a:pt x="645" y="12"/>
                    </a:lnTo>
                    <a:lnTo>
                      <a:pt x="649" y="0"/>
                    </a:lnTo>
                    <a:lnTo>
                      <a:pt x="711" y="14"/>
                    </a:lnTo>
                    <a:lnTo>
                      <a:pt x="720" y="39"/>
                    </a:lnTo>
                    <a:lnTo>
                      <a:pt x="754" y="45"/>
                    </a:lnTo>
                    <a:lnTo>
                      <a:pt x="757" y="80"/>
                    </a:lnTo>
                    <a:lnTo>
                      <a:pt x="759" y="104"/>
                    </a:lnTo>
                    <a:lnTo>
                      <a:pt x="759" y="140"/>
                    </a:lnTo>
                    <a:lnTo>
                      <a:pt x="748" y="179"/>
                    </a:lnTo>
                    <a:lnTo>
                      <a:pt x="723" y="227"/>
                    </a:lnTo>
                    <a:lnTo>
                      <a:pt x="715" y="254"/>
                    </a:lnTo>
                    <a:lnTo>
                      <a:pt x="709" y="272"/>
                    </a:lnTo>
                    <a:lnTo>
                      <a:pt x="709" y="294"/>
                    </a:lnTo>
                    <a:lnTo>
                      <a:pt x="709" y="318"/>
                    </a:lnTo>
                    <a:lnTo>
                      <a:pt x="697" y="332"/>
                    </a:lnTo>
                    <a:lnTo>
                      <a:pt x="709" y="347"/>
                    </a:lnTo>
                    <a:lnTo>
                      <a:pt x="700" y="356"/>
                    </a:lnTo>
                    <a:lnTo>
                      <a:pt x="712" y="377"/>
                    </a:lnTo>
                    <a:lnTo>
                      <a:pt x="729" y="423"/>
                    </a:lnTo>
                    <a:lnTo>
                      <a:pt x="735" y="425"/>
                    </a:lnTo>
                    <a:lnTo>
                      <a:pt x="742" y="477"/>
                    </a:lnTo>
                    <a:lnTo>
                      <a:pt x="735" y="489"/>
                    </a:lnTo>
                    <a:lnTo>
                      <a:pt x="741" y="500"/>
                    </a:lnTo>
                    <a:lnTo>
                      <a:pt x="723" y="509"/>
                    </a:lnTo>
                    <a:lnTo>
                      <a:pt x="714" y="531"/>
                    </a:lnTo>
                    <a:lnTo>
                      <a:pt x="711" y="549"/>
                    </a:lnTo>
                    <a:lnTo>
                      <a:pt x="703" y="557"/>
                    </a:lnTo>
                    <a:lnTo>
                      <a:pt x="699" y="582"/>
                    </a:lnTo>
                    <a:lnTo>
                      <a:pt x="712" y="609"/>
                    </a:lnTo>
                    <a:lnTo>
                      <a:pt x="711" y="624"/>
                    </a:lnTo>
                    <a:lnTo>
                      <a:pt x="703" y="630"/>
                    </a:lnTo>
                    <a:lnTo>
                      <a:pt x="721" y="641"/>
                    </a:lnTo>
                    <a:lnTo>
                      <a:pt x="727" y="672"/>
                    </a:lnTo>
                    <a:lnTo>
                      <a:pt x="724" y="690"/>
                    </a:lnTo>
                    <a:lnTo>
                      <a:pt x="745" y="705"/>
                    </a:lnTo>
                    <a:lnTo>
                      <a:pt x="750" y="728"/>
                    </a:lnTo>
                    <a:lnTo>
                      <a:pt x="703" y="798"/>
                    </a:lnTo>
                    <a:lnTo>
                      <a:pt x="699" y="828"/>
                    </a:lnTo>
                    <a:lnTo>
                      <a:pt x="663" y="845"/>
                    </a:lnTo>
                    <a:lnTo>
                      <a:pt x="658" y="867"/>
                    </a:lnTo>
                    <a:lnTo>
                      <a:pt x="637" y="896"/>
                    </a:lnTo>
                    <a:lnTo>
                      <a:pt x="621" y="908"/>
                    </a:lnTo>
                    <a:lnTo>
                      <a:pt x="604" y="908"/>
                    </a:lnTo>
                    <a:lnTo>
                      <a:pt x="589" y="914"/>
                    </a:lnTo>
                    <a:lnTo>
                      <a:pt x="553" y="903"/>
                    </a:lnTo>
                    <a:lnTo>
                      <a:pt x="529" y="902"/>
                    </a:lnTo>
                    <a:lnTo>
                      <a:pt x="519" y="924"/>
                    </a:lnTo>
                    <a:lnTo>
                      <a:pt x="504" y="924"/>
                    </a:lnTo>
                    <a:lnTo>
                      <a:pt x="490" y="921"/>
                    </a:lnTo>
                    <a:lnTo>
                      <a:pt x="465" y="941"/>
                    </a:lnTo>
                    <a:lnTo>
                      <a:pt x="394" y="969"/>
                    </a:lnTo>
                    <a:lnTo>
                      <a:pt x="382" y="977"/>
                    </a:lnTo>
                    <a:lnTo>
                      <a:pt x="366" y="990"/>
                    </a:lnTo>
                    <a:lnTo>
                      <a:pt x="354" y="989"/>
                    </a:lnTo>
                    <a:lnTo>
                      <a:pt x="321" y="965"/>
                    </a:lnTo>
                    <a:lnTo>
                      <a:pt x="271" y="887"/>
                    </a:lnTo>
                    <a:lnTo>
                      <a:pt x="168" y="837"/>
                    </a:lnTo>
                    <a:lnTo>
                      <a:pt x="141" y="773"/>
                    </a:lnTo>
                    <a:lnTo>
                      <a:pt x="100" y="744"/>
                    </a:lnTo>
                    <a:lnTo>
                      <a:pt x="93" y="698"/>
                    </a:lnTo>
                    <a:lnTo>
                      <a:pt x="40" y="674"/>
                    </a:lnTo>
                    <a:lnTo>
                      <a:pt x="0" y="618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5210" name="Rectangle 91"/>
              <p:cNvSpPr>
                <a:spLocks noChangeAspect="1" noChangeArrowheads="1"/>
              </p:cNvSpPr>
              <p:nvPr/>
            </p:nvSpPr>
            <p:spPr bwMode="auto">
              <a:xfrm flipH="1">
                <a:off x="6196013" y="4430713"/>
                <a:ext cx="519112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>
                    <a:latin typeface="Calibri" pitchFamily="34" charset="0"/>
                  </a:rPr>
                  <a:t>TEPALCINGO</a:t>
                </a:r>
              </a:p>
            </p:txBody>
          </p:sp>
          <p:sp>
            <p:nvSpPr>
              <p:cNvPr id="5211" name="Rectangle 92"/>
              <p:cNvSpPr>
                <a:spLocks noChangeAspect="1" noChangeArrowheads="1"/>
              </p:cNvSpPr>
              <p:nvPr/>
            </p:nvSpPr>
            <p:spPr bwMode="auto">
              <a:xfrm flipH="1">
                <a:off x="7091363" y="4727575"/>
                <a:ext cx="539750" cy="166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AXOCHIAPAN</a:t>
                </a:r>
              </a:p>
            </p:txBody>
          </p:sp>
          <p:sp>
            <p:nvSpPr>
              <p:cNvPr id="5212" name="Rectangle 93"/>
              <p:cNvSpPr>
                <a:spLocks noChangeAspect="1" noChangeArrowheads="1"/>
              </p:cNvSpPr>
              <p:nvPr/>
            </p:nvSpPr>
            <p:spPr bwMode="auto">
              <a:xfrm flipH="1">
                <a:off x="6959600" y="4113213"/>
                <a:ext cx="695325" cy="185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>
                    <a:latin typeface="Calibri" pitchFamily="34" charset="0"/>
                  </a:rPr>
                  <a:t>JONACATEPEC</a:t>
                </a:r>
              </a:p>
            </p:txBody>
          </p:sp>
          <p:sp>
            <p:nvSpPr>
              <p:cNvPr id="5213" name="Rectangle 95"/>
              <p:cNvSpPr>
                <a:spLocks noChangeAspect="1" noChangeArrowheads="1"/>
              </p:cNvSpPr>
              <p:nvPr/>
            </p:nvSpPr>
            <p:spPr bwMode="auto">
              <a:xfrm flipH="1">
                <a:off x="6724650" y="3281363"/>
                <a:ext cx="527050" cy="16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TEMOAC</a:t>
                </a:r>
              </a:p>
            </p:txBody>
          </p:sp>
          <p:sp>
            <p:nvSpPr>
              <p:cNvPr id="270" name="Freeform 6"/>
              <p:cNvSpPr>
                <a:spLocks noChangeAspect="1"/>
              </p:cNvSpPr>
              <p:nvPr/>
            </p:nvSpPr>
            <p:spPr bwMode="auto">
              <a:xfrm>
                <a:off x="7459663" y="1475589"/>
                <a:ext cx="911225" cy="1193302"/>
              </a:xfrm>
              <a:custGeom>
                <a:avLst/>
                <a:gdLst>
                  <a:gd name="T0" fmla="*/ 2147483647 w 543"/>
                  <a:gd name="T1" fmla="*/ 2147483647 h 747"/>
                  <a:gd name="T2" fmla="*/ 2147483647 w 543"/>
                  <a:gd name="T3" fmla="*/ 2147483647 h 747"/>
                  <a:gd name="T4" fmla="*/ 2147483647 w 543"/>
                  <a:gd name="T5" fmla="*/ 2147483647 h 747"/>
                  <a:gd name="T6" fmla="*/ 2147483647 w 543"/>
                  <a:gd name="T7" fmla="*/ 2147483647 h 747"/>
                  <a:gd name="T8" fmla="*/ 2147483647 w 543"/>
                  <a:gd name="T9" fmla="*/ 2147483647 h 747"/>
                  <a:gd name="T10" fmla="*/ 2147483647 w 543"/>
                  <a:gd name="T11" fmla="*/ 2147483647 h 747"/>
                  <a:gd name="T12" fmla="*/ 2147483647 w 543"/>
                  <a:gd name="T13" fmla="*/ 2147483647 h 747"/>
                  <a:gd name="T14" fmla="*/ 2147483647 w 543"/>
                  <a:gd name="T15" fmla="*/ 2147483647 h 747"/>
                  <a:gd name="T16" fmla="*/ 2147483647 w 543"/>
                  <a:gd name="T17" fmla="*/ 2147483647 h 747"/>
                  <a:gd name="T18" fmla="*/ 2147483647 w 543"/>
                  <a:gd name="T19" fmla="*/ 2147483647 h 747"/>
                  <a:gd name="T20" fmla="*/ 2147483647 w 543"/>
                  <a:gd name="T21" fmla="*/ 2147483647 h 747"/>
                  <a:gd name="T22" fmla="*/ 2147483647 w 543"/>
                  <a:gd name="T23" fmla="*/ 2147483647 h 747"/>
                  <a:gd name="T24" fmla="*/ 2147483647 w 543"/>
                  <a:gd name="T25" fmla="*/ 2147483647 h 747"/>
                  <a:gd name="T26" fmla="*/ 2147483647 w 543"/>
                  <a:gd name="T27" fmla="*/ 2147483647 h 747"/>
                  <a:gd name="T28" fmla="*/ 2147483647 w 543"/>
                  <a:gd name="T29" fmla="*/ 2147483647 h 747"/>
                  <a:gd name="T30" fmla="*/ 2147483647 w 543"/>
                  <a:gd name="T31" fmla="*/ 2147483647 h 747"/>
                  <a:gd name="T32" fmla="*/ 2147483647 w 543"/>
                  <a:gd name="T33" fmla="*/ 2147483647 h 747"/>
                  <a:gd name="T34" fmla="*/ 2147483647 w 543"/>
                  <a:gd name="T35" fmla="*/ 2147483647 h 747"/>
                  <a:gd name="T36" fmla="*/ 2147483647 w 543"/>
                  <a:gd name="T37" fmla="*/ 2147483647 h 747"/>
                  <a:gd name="T38" fmla="*/ 2147483647 w 543"/>
                  <a:gd name="T39" fmla="*/ 2147483647 h 747"/>
                  <a:gd name="T40" fmla="*/ 2147483647 w 543"/>
                  <a:gd name="T41" fmla="*/ 2147483647 h 747"/>
                  <a:gd name="T42" fmla="*/ 2147483647 w 543"/>
                  <a:gd name="T43" fmla="*/ 2147483647 h 747"/>
                  <a:gd name="T44" fmla="*/ 2147483647 w 543"/>
                  <a:gd name="T45" fmla="*/ 2147483647 h 747"/>
                  <a:gd name="T46" fmla="*/ 2147483647 w 543"/>
                  <a:gd name="T47" fmla="*/ 2147483647 h 747"/>
                  <a:gd name="T48" fmla="*/ 2147483647 w 543"/>
                  <a:gd name="T49" fmla="*/ 2147483647 h 747"/>
                  <a:gd name="T50" fmla="*/ 2147483647 w 543"/>
                  <a:gd name="T51" fmla="*/ 2147483647 h 747"/>
                  <a:gd name="T52" fmla="*/ 2147483647 w 543"/>
                  <a:gd name="T53" fmla="*/ 2147483647 h 747"/>
                  <a:gd name="T54" fmla="*/ 2147483647 w 543"/>
                  <a:gd name="T55" fmla="*/ 2147483647 h 747"/>
                  <a:gd name="T56" fmla="*/ 2147483647 w 543"/>
                  <a:gd name="T57" fmla="*/ 2147483647 h 747"/>
                  <a:gd name="T58" fmla="*/ 2147483647 w 543"/>
                  <a:gd name="T59" fmla="*/ 2147483647 h 747"/>
                  <a:gd name="T60" fmla="*/ 2147483647 w 543"/>
                  <a:gd name="T61" fmla="*/ 2147483647 h 747"/>
                  <a:gd name="T62" fmla="*/ 2147483647 w 543"/>
                  <a:gd name="T63" fmla="*/ 2147483647 h 747"/>
                  <a:gd name="T64" fmla="*/ 2147483647 w 543"/>
                  <a:gd name="T65" fmla="*/ 2147483647 h 747"/>
                  <a:gd name="T66" fmla="*/ 2147483647 w 543"/>
                  <a:gd name="T67" fmla="*/ 2147483647 h 747"/>
                  <a:gd name="T68" fmla="*/ 2147483647 w 543"/>
                  <a:gd name="T69" fmla="*/ 2147483647 h 747"/>
                  <a:gd name="T70" fmla="*/ 2147483647 w 543"/>
                  <a:gd name="T71" fmla="*/ 2147483647 h 747"/>
                  <a:gd name="T72" fmla="*/ 2147483647 w 543"/>
                  <a:gd name="T73" fmla="*/ 2147483647 h 747"/>
                  <a:gd name="T74" fmla="*/ 2147483647 w 543"/>
                  <a:gd name="T75" fmla="*/ 2147483647 h 747"/>
                  <a:gd name="T76" fmla="*/ 2147483647 w 543"/>
                  <a:gd name="T77" fmla="*/ 2147483647 h 747"/>
                  <a:gd name="T78" fmla="*/ 2147483647 w 543"/>
                  <a:gd name="T79" fmla="*/ 2147483647 h 747"/>
                  <a:gd name="T80" fmla="*/ 2147483647 w 543"/>
                  <a:gd name="T81" fmla="*/ 2147483647 h 7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43"/>
                  <a:gd name="T124" fmla="*/ 0 h 747"/>
                  <a:gd name="T125" fmla="*/ 543 w 543"/>
                  <a:gd name="T126" fmla="*/ 747 h 7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43" h="747">
                    <a:moveTo>
                      <a:pt x="59" y="294"/>
                    </a:moveTo>
                    <a:lnTo>
                      <a:pt x="36" y="318"/>
                    </a:lnTo>
                    <a:lnTo>
                      <a:pt x="18" y="309"/>
                    </a:lnTo>
                    <a:lnTo>
                      <a:pt x="3" y="318"/>
                    </a:lnTo>
                    <a:lnTo>
                      <a:pt x="0" y="332"/>
                    </a:lnTo>
                    <a:lnTo>
                      <a:pt x="47" y="354"/>
                    </a:lnTo>
                    <a:lnTo>
                      <a:pt x="60" y="387"/>
                    </a:lnTo>
                    <a:lnTo>
                      <a:pt x="51" y="408"/>
                    </a:lnTo>
                    <a:lnTo>
                      <a:pt x="51" y="435"/>
                    </a:lnTo>
                    <a:lnTo>
                      <a:pt x="47" y="450"/>
                    </a:lnTo>
                    <a:lnTo>
                      <a:pt x="48" y="477"/>
                    </a:lnTo>
                    <a:lnTo>
                      <a:pt x="77" y="522"/>
                    </a:lnTo>
                    <a:lnTo>
                      <a:pt x="59" y="593"/>
                    </a:lnTo>
                    <a:lnTo>
                      <a:pt x="78" y="621"/>
                    </a:lnTo>
                    <a:lnTo>
                      <a:pt x="77" y="642"/>
                    </a:lnTo>
                    <a:lnTo>
                      <a:pt x="110" y="639"/>
                    </a:lnTo>
                    <a:lnTo>
                      <a:pt x="99" y="671"/>
                    </a:lnTo>
                    <a:lnTo>
                      <a:pt x="129" y="696"/>
                    </a:lnTo>
                    <a:lnTo>
                      <a:pt x="125" y="725"/>
                    </a:lnTo>
                    <a:lnTo>
                      <a:pt x="140" y="720"/>
                    </a:lnTo>
                    <a:lnTo>
                      <a:pt x="156" y="731"/>
                    </a:lnTo>
                    <a:lnTo>
                      <a:pt x="185" y="693"/>
                    </a:lnTo>
                    <a:lnTo>
                      <a:pt x="206" y="677"/>
                    </a:lnTo>
                    <a:lnTo>
                      <a:pt x="225" y="686"/>
                    </a:lnTo>
                    <a:lnTo>
                      <a:pt x="213" y="702"/>
                    </a:lnTo>
                    <a:lnTo>
                      <a:pt x="212" y="719"/>
                    </a:lnTo>
                    <a:lnTo>
                      <a:pt x="221" y="726"/>
                    </a:lnTo>
                    <a:lnTo>
                      <a:pt x="236" y="723"/>
                    </a:lnTo>
                    <a:lnTo>
                      <a:pt x="246" y="746"/>
                    </a:lnTo>
                    <a:lnTo>
                      <a:pt x="260" y="747"/>
                    </a:lnTo>
                    <a:lnTo>
                      <a:pt x="273" y="732"/>
                    </a:lnTo>
                    <a:lnTo>
                      <a:pt x="275" y="711"/>
                    </a:lnTo>
                    <a:lnTo>
                      <a:pt x="288" y="665"/>
                    </a:lnTo>
                    <a:lnTo>
                      <a:pt x="294" y="641"/>
                    </a:lnTo>
                    <a:lnTo>
                      <a:pt x="309" y="629"/>
                    </a:lnTo>
                    <a:lnTo>
                      <a:pt x="321" y="614"/>
                    </a:lnTo>
                    <a:lnTo>
                      <a:pt x="339" y="608"/>
                    </a:lnTo>
                    <a:lnTo>
                      <a:pt x="362" y="603"/>
                    </a:lnTo>
                    <a:lnTo>
                      <a:pt x="377" y="593"/>
                    </a:lnTo>
                    <a:lnTo>
                      <a:pt x="374" y="575"/>
                    </a:lnTo>
                    <a:lnTo>
                      <a:pt x="380" y="558"/>
                    </a:lnTo>
                    <a:lnTo>
                      <a:pt x="398" y="542"/>
                    </a:lnTo>
                    <a:lnTo>
                      <a:pt x="404" y="525"/>
                    </a:lnTo>
                    <a:lnTo>
                      <a:pt x="413" y="509"/>
                    </a:lnTo>
                    <a:lnTo>
                      <a:pt x="411" y="495"/>
                    </a:lnTo>
                    <a:lnTo>
                      <a:pt x="416" y="477"/>
                    </a:lnTo>
                    <a:lnTo>
                      <a:pt x="393" y="444"/>
                    </a:lnTo>
                    <a:lnTo>
                      <a:pt x="353" y="435"/>
                    </a:lnTo>
                    <a:lnTo>
                      <a:pt x="342" y="416"/>
                    </a:lnTo>
                    <a:lnTo>
                      <a:pt x="327" y="404"/>
                    </a:lnTo>
                    <a:lnTo>
                      <a:pt x="330" y="380"/>
                    </a:lnTo>
                    <a:lnTo>
                      <a:pt x="336" y="359"/>
                    </a:lnTo>
                    <a:lnTo>
                      <a:pt x="341" y="342"/>
                    </a:lnTo>
                    <a:lnTo>
                      <a:pt x="347" y="314"/>
                    </a:lnTo>
                    <a:lnTo>
                      <a:pt x="366" y="236"/>
                    </a:lnTo>
                    <a:lnTo>
                      <a:pt x="396" y="203"/>
                    </a:lnTo>
                    <a:lnTo>
                      <a:pt x="417" y="188"/>
                    </a:lnTo>
                    <a:lnTo>
                      <a:pt x="435" y="156"/>
                    </a:lnTo>
                    <a:lnTo>
                      <a:pt x="449" y="123"/>
                    </a:lnTo>
                    <a:lnTo>
                      <a:pt x="471" y="92"/>
                    </a:lnTo>
                    <a:lnTo>
                      <a:pt x="528" y="27"/>
                    </a:lnTo>
                    <a:lnTo>
                      <a:pt x="543" y="6"/>
                    </a:lnTo>
                    <a:lnTo>
                      <a:pt x="533" y="0"/>
                    </a:lnTo>
                    <a:lnTo>
                      <a:pt x="473" y="38"/>
                    </a:lnTo>
                    <a:lnTo>
                      <a:pt x="432" y="59"/>
                    </a:lnTo>
                    <a:lnTo>
                      <a:pt x="402" y="80"/>
                    </a:lnTo>
                    <a:lnTo>
                      <a:pt x="366" y="84"/>
                    </a:lnTo>
                    <a:lnTo>
                      <a:pt x="327" y="95"/>
                    </a:lnTo>
                    <a:lnTo>
                      <a:pt x="279" y="125"/>
                    </a:lnTo>
                    <a:lnTo>
                      <a:pt x="252" y="141"/>
                    </a:lnTo>
                    <a:lnTo>
                      <a:pt x="239" y="156"/>
                    </a:lnTo>
                    <a:lnTo>
                      <a:pt x="219" y="164"/>
                    </a:lnTo>
                    <a:lnTo>
                      <a:pt x="197" y="168"/>
                    </a:lnTo>
                    <a:lnTo>
                      <a:pt x="191" y="176"/>
                    </a:lnTo>
                    <a:lnTo>
                      <a:pt x="174" y="182"/>
                    </a:lnTo>
                    <a:lnTo>
                      <a:pt x="158" y="201"/>
                    </a:lnTo>
                    <a:lnTo>
                      <a:pt x="155" y="240"/>
                    </a:lnTo>
                    <a:lnTo>
                      <a:pt x="128" y="261"/>
                    </a:lnTo>
                    <a:lnTo>
                      <a:pt x="101" y="267"/>
                    </a:lnTo>
                    <a:lnTo>
                      <a:pt x="96" y="291"/>
                    </a:lnTo>
                    <a:lnTo>
                      <a:pt x="83" y="302"/>
                    </a:lnTo>
                    <a:lnTo>
                      <a:pt x="63" y="297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271" name="Freeform 15"/>
              <p:cNvSpPr>
                <a:spLocks noChangeAspect="1"/>
              </p:cNvSpPr>
              <p:nvPr/>
            </p:nvSpPr>
            <p:spPr bwMode="auto">
              <a:xfrm>
                <a:off x="7140575" y="2489980"/>
                <a:ext cx="754063" cy="823665"/>
              </a:xfrm>
              <a:custGeom>
                <a:avLst/>
                <a:gdLst>
                  <a:gd name="T0" fmla="*/ 2147483647 w 450"/>
                  <a:gd name="T1" fmla="*/ 2147483647 h 516"/>
                  <a:gd name="T2" fmla="*/ 2147483647 w 450"/>
                  <a:gd name="T3" fmla="*/ 2147483647 h 516"/>
                  <a:gd name="T4" fmla="*/ 2147483647 w 450"/>
                  <a:gd name="T5" fmla="*/ 2147483647 h 516"/>
                  <a:gd name="T6" fmla="*/ 2147483647 w 450"/>
                  <a:gd name="T7" fmla="*/ 2147483647 h 516"/>
                  <a:gd name="T8" fmla="*/ 2147483647 w 450"/>
                  <a:gd name="T9" fmla="*/ 2147483647 h 516"/>
                  <a:gd name="T10" fmla="*/ 2147483647 w 450"/>
                  <a:gd name="T11" fmla="*/ 2147483647 h 516"/>
                  <a:gd name="T12" fmla="*/ 2147483647 w 450"/>
                  <a:gd name="T13" fmla="*/ 2147483647 h 516"/>
                  <a:gd name="T14" fmla="*/ 2147483647 w 450"/>
                  <a:gd name="T15" fmla="*/ 2147483647 h 516"/>
                  <a:gd name="T16" fmla="*/ 2147483647 w 450"/>
                  <a:gd name="T17" fmla="*/ 2147483647 h 516"/>
                  <a:gd name="T18" fmla="*/ 2147483647 w 450"/>
                  <a:gd name="T19" fmla="*/ 2147483647 h 516"/>
                  <a:gd name="T20" fmla="*/ 2147483647 w 450"/>
                  <a:gd name="T21" fmla="*/ 2147483647 h 516"/>
                  <a:gd name="T22" fmla="*/ 2147483647 w 450"/>
                  <a:gd name="T23" fmla="*/ 2147483647 h 516"/>
                  <a:gd name="T24" fmla="*/ 2147483647 w 450"/>
                  <a:gd name="T25" fmla="*/ 2147483647 h 516"/>
                  <a:gd name="T26" fmla="*/ 2147483647 w 450"/>
                  <a:gd name="T27" fmla="*/ 2147483647 h 516"/>
                  <a:gd name="T28" fmla="*/ 2147483647 w 450"/>
                  <a:gd name="T29" fmla="*/ 2147483647 h 516"/>
                  <a:gd name="T30" fmla="*/ 2147483647 w 450"/>
                  <a:gd name="T31" fmla="*/ 2147483647 h 516"/>
                  <a:gd name="T32" fmla="*/ 2147483647 w 450"/>
                  <a:gd name="T33" fmla="*/ 2147483647 h 516"/>
                  <a:gd name="T34" fmla="*/ 2147483647 w 450"/>
                  <a:gd name="T35" fmla="*/ 2147483647 h 516"/>
                  <a:gd name="T36" fmla="*/ 2147483647 w 450"/>
                  <a:gd name="T37" fmla="*/ 2147483647 h 516"/>
                  <a:gd name="T38" fmla="*/ 2147483647 w 450"/>
                  <a:gd name="T39" fmla="*/ 2147483647 h 516"/>
                  <a:gd name="T40" fmla="*/ 2147483647 w 450"/>
                  <a:gd name="T41" fmla="*/ 2147483647 h 516"/>
                  <a:gd name="T42" fmla="*/ 2147483647 w 450"/>
                  <a:gd name="T43" fmla="*/ 2147483647 h 516"/>
                  <a:gd name="T44" fmla="*/ 2147483647 w 450"/>
                  <a:gd name="T45" fmla="*/ 2147483647 h 516"/>
                  <a:gd name="T46" fmla="*/ 2147483647 w 450"/>
                  <a:gd name="T47" fmla="*/ 2147483647 h 516"/>
                  <a:gd name="T48" fmla="*/ 2147483647 w 450"/>
                  <a:gd name="T49" fmla="*/ 2147483647 h 516"/>
                  <a:gd name="T50" fmla="*/ 2147483647 w 450"/>
                  <a:gd name="T51" fmla="*/ 2147483647 h 516"/>
                  <a:gd name="T52" fmla="*/ 2147483647 w 450"/>
                  <a:gd name="T53" fmla="*/ 2147483647 h 516"/>
                  <a:gd name="T54" fmla="*/ 2147483647 w 450"/>
                  <a:gd name="T55" fmla="*/ 2147483647 h 516"/>
                  <a:gd name="T56" fmla="*/ 2147483647 w 450"/>
                  <a:gd name="T57" fmla="*/ 2147483647 h 516"/>
                  <a:gd name="T58" fmla="*/ 0 w 450"/>
                  <a:gd name="T59" fmla="*/ 2147483647 h 516"/>
                  <a:gd name="T60" fmla="*/ 2147483647 w 450"/>
                  <a:gd name="T61" fmla="*/ 2147483647 h 516"/>
                  <a:gd name="T62" fmla="*/ 2147483647 w 450"/>
                  <a:gd name="T63" fmla="*/ 2147483647 h 516"/>
                  <a:gd name="T64" fmla="*/ 2147483647 w 450"/>
                  <a:gd name="T65" fmla="*/ 2147483647 h 516"/>
                  <a:gd name="T66" fmla="*/ 2147483647 w 450"/>
                  <a:gd name="T67" fmla="*/ 2147483647 h 516"/>
                  <a:gd name="T68" fmla="*/ 2147483647 w 450"/>
                  <a:gd name="T69" fmla="*/ 2147483647 h 516"/>
                  <a:gd name="T70" fmla="*/ 2147483647 w 450"/>
                  <a:gd name="T71" fmla="*/ 2147483647 h 516"/>
                  <a:gd name="T72" fmla="*/ 2147483647 w 450"/>
                  <a:gd name="T73" fmla="*/ 2147483647 h 516"/>
                  <a:gd name="T74" fmla="*/ 2147483647 w 450"/>
                  <a:gd name="T75" fmla="*/ 2147483647 h 516"/>
                  <a:gd name="T76" fmla="*/ 2147483647 w 450"/>
                  <a:gd name="T77" fmla="*/ 0 h 516"/>
                  <a:gd name="T78" fmla="*/ 2147483647 w 450"/>
                  <a:gd name="T79" fmla="*/ 2147483647 h 516"/>
                  <a:gd name="T80" fmla="*/ 2147483647 w 450"/>
                  <a:gd name="T81" fmla="*/ 2147483647 h 516"/>
                  <a:gd name="T82" fmla="*/ 2147483647 w 450"/>
                  <a:gd name="T83" fmla="*/ 2147483647 h 516"/>
                  <a:gd name="T84" fmla="*/ 2147483647 w 450"/>
                  <a:gd name="T85" fmla="*/ 2147483647 h 516"/>
                  <a:gd name="T86" fmla="*/ 2147483647 w 450"/>
                  <a:gd name="T87" fmla="*/ 2147483647 h 516"/>
                  <a:gd name="T88" fmla="*/ 2147483647 w 450"/>
                  <a:gd name="T89" fmla="*/ 2147483647 h 516"/>
                  <a:gd name="T90" fmla="*/ 2147483647 w 450"/>
                  <a:gd name="T91" fmla="*/ 2147483647 h 516"/>
                  <a:gd name="T92" fmla="*/ 2147483647 w 450"/>
                  <a:gd name="T93" fmla="*/ 2147483647 h 516"/>
                  <a:gd name="T94" fmla="*/ 2147483647 w 450"/>
                  <a:gd name="T95" fmla="*/ 2147483647 h 516"/>
                  <a:gd name="T96" fmla="*/ 2147483647 w 450"/>
                  <a:gd name="T97" fmla="*/ 2147483647 h 516"/>
                  <a:gd name="T98" fmla="*/ 2147483647 w 450"/>
                  <a:gd name="T99" fmla="*/ 2147483647 h 516"/>
                  <a:gd name="T100" fmla="*/ 2147483647 w 450"/>
                  <a:gd name="T101" fmla="*/ 2147483647 h 516"/>
                  <a:gd name="T102" fmla="*/ 2147483647 w 450"/>
                  <a:gd name="T103" fmla="*/ 2147483647 h 516"/>
                  <a:gd name="T104" fmla="*/ 2147483647 w 450"/>
                  <a:gd name="T105" fmla="*/ 2147483647 h 516"/>
                  <a:gd name="T106" fmla="*/ 2147483647 w 450"/>
                  <a:gd name="T107" fmla="*/ 2147483647 h 5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50"/>
                  <a:gd name="T163" fmla="*/ 0 h 516"/>
                  <a:gd name="T164" fmla="*/ 450 w 450"/>
                  <a:gd name="T165" fmla="*/ 516 h 5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50" h="516">
                    <a:moveTo>
                      <a:pt x="436" y="148"/>
                    </a:moveTo>
                    <a:lnTo>
                      <a:pt x="409" y="165"/>
                    </a:lnTo>
                    <a:lnTo>
                      <a:pt x="403" y="187"/>
                    </a:lnTo>
                    <a:lnTo>
                      <a:pt x="399" y="226"/>
                    </a:lnTo>
                    <a:lnTo>
                      <a:pt x="354" y="280"/>
                    </a:lnTo>
                    <a:lnTo>
                      <a:pt x="343" y="279"/>
                    </a:lnTo>
                    <a:lnTo>
                      <a:pt x="330" y="289"/>
                    </a:lnTo>
                    <a:lnTo>
                      <a:pt x="328" y="307"/>
                    </a:lnTo>
                    <a:lnTo>
                      <a:pt x="312" y="318"/>
                    </a:lnTo>
                    <a:lnTo>
                      <a:pt x="300" y="358"/>
                    </a:lnTo>
                    <a:lnTo>
                      <a:pt x="306" y="387"/>
                    </a:lnTo>
                    <a:lnTo>
                      <a:pt x="298" y="403"/>
                    </a:lnTo>
                    <a:lnTo>
                      <a:pt x="282" y="418"/>
                    </a:lnTo>
                    <a:lnTo>
                      <a:pt x="285" y="442"/>
                    </a:lnTo>
                    <a:lnTo>
                      <a:pt x="270" y="460"/>
                    </a:lnTo>
                    <a:lnTo>
                      <a:pt x="255" y="492"/>
                    </a:lnTo>
                    <a:lnTo>
                      <a:pt x="232" y="516"/>
                    </a:lnTo>
                    <a:lnTo>
                      <a:pt x="220" y="491"/>
                    </a:lnTo>
                    <a:lnTo>
                      <a:pt x="156" y="481"/>
                    </a:lnTo>
                    <a:lnTo>
                      <a:pt x="133" y="423"/>
                    </a:lnTo>
                    <a:lnTo>
                      <a:pt x="88" y="411"/>
                    </a:lnTo>
                    <a:lnTo>
                      <a:pt x="102" y="372"/>
                    </a:lnTo>
                    <a:lnTo>
                      <a:pt x="42" y="346"/>
                    </a:lnTo>
                    <a:lnTo>
                      <a:pt x="21" y="351"/>
                    </a:lnTo>
                    <a:lnTo>
                      <a:pt x="22" y="340"/>
                    </a:lnTo>
                    <a:lnTo>
                      <a:pt x="33" y="333"/>
                    </a:lnTo>
                    <a:lnTo>
                      <a:pt x="82" y="262"/>
                    </a:lnTo>
                    <a:lnTo>
                      <a:pt x="73" y="237"/>
                    </a:lnTo>
                    <a:lnTo>
                      <a:pt x="24" y="214"/>
                    </a:lnTo>
                    <a:lnTo>
                      <a:pt x="0" y="192"/>
                    </a:lnTo>
                    <a:lnTo>
                      <a:pt x="12" y="168"/>
                    </a:lnTo>
                    <a:lnTo>
                      <a:pt x="24" y="138"/>
                    </a:lnTo>
                    <a:lnTo>
                      <a:pt x="35" y="105"/>
                    </a:lnTo>
                    <a:lnTo>
                      <a:pt x="66" y="94"/>
                    </a:lnTo>
                    <a:lnTo>
                      <a:pt x="94" y="78"/>
                    </a:lnTo>
                    <a:lnTo>
                      <a:pt x="132" y="31"/>
                    </a:lnTo>
                    <a:lnTo>
                      <a:pt x="198" y="40"/>
                    </a:lnTo>
                    <a:lnTo>
                      <a:pt x="264" y="4"/>
                    </a:lnTo>
                    <a:lnTo>
                      <a:pt x="300" y="0"/>
                    </a:lnTo>
                    <a:lnTo>
                      <a:pt x="289" y="36"/>
                    </a:lnTo>
                    <a:lnTo>
                      <a:pt x="321" y="57"/>
                    </a:lnTo>
                    <a:lnTo>
                      <a:pt x="315" y="84"/>
                    </a:lnTo>
                    <a:lnTo>
                      <a:pt x="331" y="84"/>
                    </a:lnTo>
                    <a:lnTo>
                      <a:pt x="348" y="96"/>
                    </a:lnTo>
                    <a:lnTo>
                      <a:pt x="379" y="51"/>
                    </a:lnTo>
                    <a:lnTo>
                      <a:pt x="396" y="39"/>
                    </a:lnTo>
                    <a:lnTo>
                      <a:pt x="414" y="49"/>
                    </a:lnTo>
                    <a:lnTo>
                      <a:pt x="400" y="63"/>
                    </a:lnTo>
                    <a:lnTo>
                      <a:pt x="400" y="82"/>
                    </a:lnTo>
                    <a:lnTo>
                      <a:pt x="412" y="88"/>
                    </a:lnTo>
                    <a:lnTo>
                      <a:pt x="424" y="88"/>
                    </a:lnTo>
                    <a:lnTo>
                      <a:pt x="435" y="106"/>
                    </a:lnTo>
                    <a:lnTo>
                      <a:pt x="450" y="111"/>
                    </a:lnTo>
                    <a:lnTo>
                      <a:pt x="435" y="148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600" b="1">
                  <a:latin typeface="+mn-lt"/>
                  <a:cs typeface="+mn-cs"/>
                </a:endParaRPr>
              </a:p>
            </p:txBody>
          </p:sp>
          <p:sp>
            <p:nvSpPr>
              <p:cNvPr id="5216" name="Rectangle 77"/>
              <p:cNvSpPr>
                <a:spLocks noChangeAspect="1" noChangeArrowheads="1"/>
              </p:cNvSpPr>
              <p:nvPr/>
            </p:nvSpPr>
            <p:spPr bwMode="auto">
              <a:xfrm flipH="1">
                <a:off x="7515225" y="2085975"/>
                <a:ext cx="555625" cy="25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TETELA DEL VOLCAN</a:t>
                </a:r>
              </a:p>
            </p:txBody>
          </p:sp>
          <p:sp>
            <p:nvSpPr>
              <p:cNvPr id="5217" name="Rectangle 96"/>
              <p:cNvSpPr>
                <a:spLocks noChangeAspect="1" noChangeArrowheads="1"/>
              </p:cNvSpPr>
              <p:nvPr/>
            </p:nvSpPr>
            <p:spPr bwMode="auto">
              <a:xfrm flipH="1">
                <a:off x="7169150" y="2749550"/>
                <a:ext cx="70008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s-ES" sz="600" b="1">
                    <a:latin typeface="Calibri" pitchFamily="34" charset="0"/>
                  </a:rPr>
                  <a:t>ZACUALPAN</a:t>
                </a:r>
              </a:p>
            </p:txBody>
          </p:sp>
          <p:sp>
            <p:nvSpPr>
              <p:cNvPr id="274" name="273 CuadroTexto"/>
              <p:cNvSpPr txBox="1"/>
              <p:nvPr/>
            </p:nvSpPr>
            <p:spPr bwMode="auto">
              <a:xfrm>
                <a:off x="6858000" y="3349089"/>
                <a:ext cx="501650" cy="5249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28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III</a:t>
                </a:r>
              </a:p>
            </p:txBody>
          </p:sp>
          <p:sp>
            <p:nvSpPr>
              <p:cNvPr id="5219" name="Rectangle 94"/>
              <p:cNvSpPr>
                <a:spLocks noChangeAspect="1" noChangeArrowheads="1"/>
              </p:cNvSpPr>
              <p:nvPr/>
            </p:nvSpPr>
            <p:spPr bwMode="auto">
              <a:xfrm flipH="1">
                <a:off x="7202488" y="3767138"/>
                <a:ext cx="655637" cy="179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" sz="600" b="1">
                    <a:latin typeface="Calibri" pitchFamily="34" charset="0"/>
                  </a:rPr>
                  <a:t>JANTETELCO</a:t>
                </a:r>
              </a:p>
            </p:txBody>
          </p:sp>
          <p:sp>
            <p:nvSpPr>
              <p:cNvPr id="276" name="275 CuadroTexto"/>
              <p:cNvSpPr txBox="1"/>
              <p:nvPr/>
            </p:nvSpPr>
            <p:spPr bwMode="auto">
              <a:xfrm>
                <a:off x="6080125" y="2726278"/>
                <a:ext cx="501650" cy="5232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2800" b="1" dirty="0">
                    <a:solidFill>
                      <a:srgbClr val="9966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II</a:t>
                </a:r>
              </a:p>
            </p:txBody>
          </p:sp>
          <p:sp>
            <p:nvSpPr>
              <p:cNvPr id="277" name="276 CuadroTexto"/>
              <p:cNvSpPr txBox="1"/>
              <p:nvPr/>
            </p:nvSpPr>
            <p:spPr bwMode="auto">
              <a:xfrm>
                <a:off x="4284663" y="4437745"/>
                <a:ext cx="500062" cy="5232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2800" b="1" dirty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V</a:t>
                </a:r>
              </a:p>
            </p:txBody>
          </p:sp>
          <p:sp>
            <p:nvSpPr>
              <p:cNvPr id="278" name="277 CuadroTexto"/>
              <p:cNvSpPr txBox="1"/>
              <p:nvPr/>
            </p:nvSpPr>
            <p:spPr bwMode="auto">
              <a:xfrm>
                <a:off x="5292725" y="1629183"/>
                <a:ext cx="501650" cy="5232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VI</a:t>
                </a:r>
              </a:p>
            </p:txBody>
          </p:sp>
        </p:grpSp>
        <p:grpSp>
          <p:nvGrpSpPr>
            <p:cNvPr id="3" name="101 Grupo"/>
            <p:cNvGrpSpPr>
              <a:grpSpLocks/>
            </p:cNvGrpSpPr>
            <p:nvPr/>
          </p:nvGrpSpPr>
          <p:grpSpPr bwMode="auto">
            <a:xfrm>
              <a:off x="142844" y="4810462"/>
              <a:ext cx="3349625" cy="1685925"/>
              <a:chOff x="285750" y="4725144"/>
              <a:chExt cx="3350146" cy="1685925"/>
            </a:xfrm>
          </p:grpSpPr>
          <p:grpSp>
            <p:nvGrpSpPr>
              <p:cNvPr id="4" name="178 Grupo"/>
              <p:cNvGrpSpPr>
                <a:grpSpLocks/>
              </p:cNvGrpSpPr>
              <p:nvPr/>
            </p:nvGrpSpPr>
            <p:grpSpPr bwMode="auto">
              <a:xfrm>
                <a:off x="683568" y="4725144"/>
                <a:ext cx="2952328" cy="1685925"/>
                <a:chOff x="571500" y="4714875"/>
                <a:chExt cx="2214563" cy="1685925"/>
              </a:xfrm>
            </p:grpSpPr>
            <p:sp>
              <p:nvSpPr>
                <p:cNvPr id="180" name="179 CuadroTexto"/>
                <p:cNvSpPr txBox="1"/>
                <p:nvPr/>
              </p:nvSpPr>
              <p:spPr bwMode="auto">
                <a:xfrm>
                  <a:off x="572030" y="6092825"/>
                  <a:ext cx="2214033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+mn-cs"/>
                    </a:rPr>
                    <a:t>REGIÓN VI</a:t>
                  </a:r>
                  <a:r>
                    <a:rPr lang="es-MX" sz="1400" dirty="0">
                      <a:latin typeface="+mn-lt"/>
                      <a:cs typeface="+mn-cs"/>
                    </a:rPr>
                    <a:t> (Centro Norte)</a:t>
                  </a:r>
                </a:p>
              </p:txBody>
            </p:sp>
            <p:sp>
              <p:nvSpPr>
                <p:cNvPr id="181" name="180 CuadroTexto"/>
                <p:cNvSpPr txBox="1"/>
                <p:nvPr/>
              </p:nvSpPr>
              <p:spPr bwMode="auto">
                <a:xfrm>
                  <a:off x="572030" y="5000625"/>
                  <a:ext cx="2214033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+mn-cs"/>
                    </a:rPr>
                    <a:t>REGIÓN II</a:t>
                  </a:r>
                  <a:r>
                    <a:rPr lang="es-MX" sz="1400" dirty="0">
                      <a:latin typeface="+mn-lt"/>
                      <a:cs typeface="+mn-cs"/>
                    </a:rPr>
                    <a:t>  (Nor Oriente)</a:t>
                  </a:r>
                </a:p>
              </p:txBody>
            </p:sp>
            <p:sp>
              <p:nvSpPr>
                <p:cNvPr id="182" name="181 CuadroTexto"/>
                <p:cNvSpPr txBox="1"/>
                <p:nvPr/>
              </p:nvSpPr>
              <p:spPr bwMode="auto">
                <a:xfrm>
                  <a:off x="572030" y="5264150"/>
                  <a:ext cx="2214033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+mn-cs"/>
                    </a:rPr>
                    <a:t>REGIÓN III </a:t>
                  </a:r>
                  <a:r>
                    <a:rPr lang="es-MX" sz="1400" dirty="0">
                      <a:latin typeface="+mn-lt"/>
                      <a:cs typeface="+mn-cs"/>
                    </a:rPr>
                    <a:t>(Oriente)</a:t>
                  </a:r>
                </a:p>
              </p:txBody>
            </p:sp>
            <p:sp>
              <p:nvSpPr>
                <p:cNvPr id="183" name="182 CuadroTexto"/>
                <p:cNvSpPr txBox="1"/>
                <p:nvPr/>
              </p:nvSpPr>
              <p:spPr bwMode="auto">
                <a:xfrm>
                  <a:off x="572030" y="5784850"/>
                  <a:ext cx="2214033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+mn-cs"/>
                    </a:rPr>
                    <a:t>REGIÓN V </a:t>
                  </a:r>
                  <a:r>
                    <a:rPr lang="es-MX" sz="1400" dirty="0">
                      <a:latin typeface="+mn-lt"/>
                      <a:cs typeface="+mn-cs"/>
                    </a:rPr>
                    <a:t> (Sur Poniente)</a:t>
                  </a:r>
                </a:p>
              </p:txBody>
            </p:sp>
            <p:sp>
              <p:nvSpPr>
                <p:cNvPr id="184" name="183 CuadroTexto"/>
                <p:cNvSpPr txBox="1"/>
                <p:nvPr/>
              </p:nvSpPr>
              <p:spPr bwMode="auto">
                <a:xfrm>
                  <a:off x="572030" y="5516563"/>
                  <a:ext cx="2214033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+mn-cs"/>
                    </a:rPr>
                    <a:t>REGIÓN IV </a:t>
                  </a:r>
                  <a:r>
                    <a:rPr lang="es-MX" sz="1400" dirty="0">
                      <a:latin typeface="+mn-lt"/>
                      <a:cs typeface="+mn-cs"/>
                    </a:rPr>
                    <a:t>(Poniente)</a:t>
                  </a:r>
                </a:p>
              </p:txBody>
            </p:sp>
            <p:sp>
              <p:nvSpPr>
                <p:cNvPr id="185" name="184 CuadroTexto"/>
                <p:cNvSpPr txBox="1"/>
                <p:nvPr/>
              </p:nvSpPr>
              <p:spPr bwMode="auto">
                <a:xfrm>
                  <a:off x="572030" y="4714875"/>
                  <a:ext cx="2214033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+mn-cs"/>
                    </a:rPr>
                    <a:t>REGIÓN I</a:t>
                  </a:r>
                  <a:r>
                    <a:rPr lang="es-MX" sz="1400" dirty="0">
                      <a:latin typeface="+mn-lt"/>
                      <a:cs typeface="+mn-cs"/>
                    </a:rPr>
                    <a:t>   (Metropolitana)</a:t>
                  </a:r>
                </a:p>
              </p:txBody>
            </p:sp>
          </p:grpSp>
          <p:grpSp>
            <p:nvGrpSpPr>
              <p:cNvPr id="5" name="278 Grupo"/>
              <p:cNvGrpSpPr>
                <a:grpSpLocks/>
              </p:cNvGrpSpPr>
              <p:nvPr/>
            </p:nvGrpSpPr>
            <p:grpSpPr bwMode="auto">
              <a:xfrm>
                <a:off x="285750" y="4737100"/>
                <a:ext cx="285750" cy="1622425"/>
                <a:chOff x="285750" y="4737100"/>
                <a:chExt cx="285750" cy="1622425"/>
              </a:xfrm>
            </p:grpSpPr>
            <p:sp>
              <p:nvSpPr>
                <p:cNvPr id="280" name="279 Rectángulo"/>
                <p:cNvSpPr/>
                <p:nvPr/>
              </p:nvSpPr>
              <p:spPr bwMode="auto">
                <a:xfrm>
                  <a:off x="285750" y="4737844"/>
                  <a:ext cx="285794" cy="21431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accent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600">
                    <a:latin typeface="+mn-lt"/>
                    <a:cs typeface="+mn-cs"/>
                  </a:endParaRPr>
                </a:p>
              </p:txBody>
            </p:sp>
            <p:sp>
              <p:nvSpPr>
                <p:cNvPr id="5135" name="160 Rectángulo"/>
                <p:cNvSpPr>
                  <a:spLocks noChangeArrowheads="1"/>
                </p:cNvSpPr>
                <p:nvPr/>
              </p:nvSpPr>
              <p:spPr bwMode="auto">
                <a:xfrm>
                  <a:off x="285750" y="5000625"/>
                  <a:ext cx="285750" cy="214313"/>
                </a:xfrm>
                <a:prstGeom prst="rect">
                  <a:avLst/>
                </a:prstGeom>
                <a:solidFill>
                  <a:srgbClr val="F4F1D8"/>
                </a:solidFill>
                <a:ln w="3175">
                  <a:solidFill>
                    <a:srgbClr val="99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600" b="1">
                    <a:latin typeface="Calibri" pitchFamily="34" charset="0"/>
                  </a:endParaRPr>
                </a:p>
              </p:txBody>
            </p:sp>
            <p:sp>
              <p:nvSpPr>
                <p:cNvPr id="282" name="281 Rectángulo"/>
                <p:cNvSpPr/>
                <p:nvPr/>
              </p:nvSpPr>
              <p:spPr bwMode="auto">
                <a:xfrm>
                  <a:off x="285750" y="5828457"/>
                  <a:ext cx="285794" cy="214312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accent3">
                      <a:lumMod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600" b="1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282 Rectángulo"/>
                <p:cNvSpPr/>
                <p:nvPr/>
              </p:nvSpPr>
              <p:spPr bwMode="auto">
                <a:xfrm>
                  <a:off x="285750" y="6145957"/>
                  <a:ext cx="285794" cy="21431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>
                  <a:solidFill>
                    <a:srgbClr val="C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600" b="1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283 Rectángulo"/>
                <p:cNvSpPr/>
                <p:nvPr/>
              </p:nvSpPr>
              <p:spPr bwMode="auto">
                <a:xfrm>
                  <a:off x="285750" y="5264894"/>
                  <a:ext cx="285794" cy="214313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175">
                  <a:solidFill>
                    <a:schemeClr val="accent6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600" b="1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284 Rectángulo"/>
                <p:cNvSpPr/>
                <p:nvPr/>
              </p:nvSpPr>
              <p:spPr bwMode="auto">
                <a:xfrm>
                  <a:off x="285750" y="5536357"/>
                  <a:ext cx="285794" cy="214312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175">
                  <a:solidFill>
                    <a:schemeClr val="accent4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600">
                    <a:latin typeface="+mn-lt"/>
                    <a:cs typeface="+mn-cs"/>
                  </a:endParaRPr>
                </a:p>
              </p:txBody>
            </p:sp>
          </p:grpSp>
        </p:grpSp>
      </p:grpSp>
      <p:pic>
        <p:nvPicPr>
          <p:cNvPr id="5128" name="Imagen 3" descr="ple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n 4" descr="nueva visió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046788"/>
            <a:ext cx="1362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1 Título"/>
          <p:cNvSpPr txBox="1">
            <a:spLocks/>
          </p:cNvSpPr>
          <p:nvPr/>
        </p:nvSpPr>
        <p:spPr>
          <a:xfrm>
            <a:off x="1327148" y="260648"/>
            <a:ext cx="7816851" cy="71438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s-MX" sz="26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ZONAS OPERATIVAS EN EL ESTADO</a:t>
            </a:r>
            <a:endParaRPr lang="es-MX" sz="26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" y="188096"/>
            <a:ext cx="13160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WordPictureWatermark1" descr="SG-v"/>
          <p:cNvPicPr/>
          <p:nvPr/>
        </p:nvPicPr>
        <p:blipFill>
          <a:blip r:embed="rId6" cstate="print"/>
          <a:srcRect l="19884" t="3719" r="53514" b="85922"/>
          <a:stretch>
            <a:fillRect/>
          </a:stretch>
        </p:blipFill>
        <p:spPr bwMode="auto">
          <a:xfrm>
            <a:off x="1403647" y="337215"/>
            <a:ext cx="1247477" cy="688309"/>
          </a:xfrm>
          <a:prstGeom prst="rect">
            <a:avLst/>
          </a:prstGeom>
          <a:noFill/>
        </p:spPr>
      </p:pic>
      <p:pic>
        <p:nvPicPr>
          <p:cNvPr id="108" name="Imagen 2" descr="SSP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06" y="306275"/>
            <a:ext cx="824228" cy="6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 descr="http://www2.morelos.gob.mx/portal/templates/it_automag/images/content_gradien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1333"/>
            <a:ext cx="9144000" cy="1924051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000124"/>
          </a:xfrm>
        </p:spPr>
        <p:txBody>
          <a:bodyPr>
            <a:noAutofit/>
          </a:bodyPr>
          <a:lstStyle/>
          <a:p>
            <a:r>
              <a:rPr lang="es-MX" sz="25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NOMBRAMIENTOS CONDICIONADOS A LA REALIZACIÓN DE  EXÁMENES DE  CONTROL</a:t>
            </a:r>
            <a:endParaRPr lang="es-MX" sz="25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714348" y="1913404"/>
            <a:ext cx="7498080" cy="1444150"/>
          </a:xfrm>
        </p:spPr>
        <p:txBody>
          <a:bodyPr>
            <a:noAutofit/>
          </a:bodyPr>
          <a:lstStyle/>
          <a:p>
            <a:pPr algn="just"/>
            <a:r>
              <a:rPr lang="es-MX" sz="2000" dirty="0" smtClean="0"/>
              <a:t>La designación del titular de la dependencia de Seguridad Pública municipal, es facultad exclusiva del Presidente Municipal; sin embargo, previamente a la designación, el candidato, deberá cumplir con los requisitos de ingreso establecidos en la Ley del Sistema de Seguridad Pública del Estado de Morelos; En su caso, y previa solicitud que haga el municipio, el Estado podrá presentar a aquél propuestas de personas idóneas para ocupar el titularidad de dicha dependencia.</a:t>
            </a:r>
            <a:endParaRPr lang="es-MX" sz="2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4560608"/>
            <a:ext cx="9144000" cy="64294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s-MX" sz="26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SUSTITUCION</a:t>
            </a:r>
            <a:r>
              <a:rPr lang="es-MX" sz="25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s-MX" sz="26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LABORAL</a:t>
            </a:r>
            <a:r>
              <a:rPr lang="es-MX" sz="25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s-MX" sz="26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Y </a:t>
            </a:r>
            <a:r>
              <a:rPr lang="es-MX" sz="26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ADMINISTRATIVA</a:t>
            </a:r>
            <a:endParaRPr lang="es-MX" sz="26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714348" y="5203550"/>
            <a:ext cx="7498080" cy="7972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MX" sz="2000" dirty="0"/>
              <a:t>Definir los alcances de las relaciones tripartitas  existentes  al conformarse el </a:t>
            </a:r>
            <a:r>
              <a:rPr lang="es-MX" sz="2000" dirty="0" smtClean="0"/>
              <a:t>Mando Único.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4" descr="nueva visió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032500"/>
            <a:ext cx="1362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3" descr="ple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" y="188096"/>
            <a:ext cx="13160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WordPictureWatermark1" descr="SG-v"/>
          <p:cNvPicPr/>
          <p:nvPr/>
        </p:nvPicPr>
        <p:blipFill>
          <a:blip r:embed="rId7" cstate="print"/>
          <a:srcRect l="19884" t="3719" r="53514" b="85922"/>
          <a:stretch>
            <a:fillRect/>
          </a:stretch>
        </p:blipFill>
        <p:spPr bwMode="auto">
          <a:xfrm>
            <a:off x="1403647" y="337215"/>
            <a:ext cx="1247477" cy="688309"/>
          </a:xfrm>
          <a:prstGeom prst="rect">
            <a:avLst/>
          </a:prstGeom>
          <a:noFill/>
        </p:spPr>
      </p:pic>
      <p:pic>
        <p:nvPicPr>
          <p:cNvPr id="18" name="Imagen 2" descr="SS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06" y="306275"/>
            <a:ext cx="824228" cy="6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1285868"/>
            <a:ext cx="9144000" cy="1143000"/>
          </a:xfrm>
        </p:spPr>
        <p:txBody>
          <a:bodyPr>
            <a:noAutofit/>
          </a:bodyPr>
          <a:lstStyle/>
          <a:p>
            <a:r>
              <a:rPr lang="es-MX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CONSEJOS DE HONOR Y JUSTICIA CON LA ASISTENCIA Y ASESORÍA DEL  ESTADO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714348" y="2415758"/>
            <a:ext cx="7498080" cy="1441870"/>
          </a:xfrm>
        </p:spPr>
        <p:txBody>
          <a:bodyPr>
            <a:noAutofit/>
          </a:bodyPr>
          <a:lstStyle/>
          <a:p>
            <a:pPr algn="just"/>
            <a:r>
              <a:rPr lang="es-MX" sz="2000" dirty="0" smtClean="0"/>
              <a:t>Conforme a la Ley del Sistema de Seguridad Pública,  serán los propios Consejos de Honor y Justicia y las áreas de asuntos internos municipales las que incoen y  resuelvan los procedimientos con la asesoría, apoyo y </a:t>
            </a:r>
            <a:r>
              <a:rPr lang="es-MX" sz="2000" dirty="0" err="1" smtClean="0"/>
              <a:t>coadyuvancia</a:t>
            </a:r>
            <a:r>
              <a:rPr lang="es-MX" sz="2000" dirty="0" smtClean="0"/>
              <a:t> del Poder Ejecutivo</a:t>
            </a:r>
            <a:r>
              <a:rPr lang="es-MX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MX" sz="2000" dirty="0"/>
          </a:p>
        </p:txBody>
      </p:sp>
      <p:pic>
        <p:nvPicPr>
          <p:cNvPr id="7" name="Picture 30" descr="http://www2.morelos.gob.mx/portal/templates/it_automag/images/content_gradien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1333"/>
            <a:ext cx="9144000" cy="1924051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 descr="nueva visió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032500"/>
            <a:ext cx="1362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3" descr="ple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" y="188096"/>
            <a:ext cx="13160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WordPictureWatermark1" descr="SG-v"/>
          <p:cNvPicPr/>
          <p:nvPr/>
        </p:nvPicPr>
        <p:blipFill>
          <a:blip r:embed="rId7" cstate="print"/>
          <a:srcRect l="19884" t="3719" r="53514" b="85922"/>
          <a:stretch>
            <a:fillRect/>
          </a:stretch>
        </p:blipFill>
        <p:spPr bwMode="auto">
          <a:xfrm>
            <a:off x="1403647" y="337215"/>
            <a:ext cx="1247477" cy="688309"/>
          </a:xfrm>
          <a:prstGeom prst="rect">
            <a:avLst/>
          </a:prstGeom>
          <a:noFill/>
        </p:spPr>
      </p:pic>
      <p:pic>
        <p:nvPicPr>
          <p:cNvPr id="16" name="Imagen 2" descr="SS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06" y="306275"/>
            <a:ext cx="824228" cy="6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n 3" descr="ple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n 4" descr="nueva visió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046788"/>
            <a:ext cx="1362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" name="83 Tabla"/>
          <p:cNvGraphicFramePr>
            <a:graphicFrameLocks noGrp="1"/>
          </p:cNvGraphicFramePr>
          <p:nvPr/>
        </p:nvGraphicFramePr>
        <p:xfrm>
          <a:off x="857224" y="2000240"/>
          <a:ext cx="7500990" cy="938220"/>
        </p:xfrm>
        <a:graphic>
          <a:graphicData uri="http://schemas.openxmlformats.org/drawingml/2006/table">
            <a:tbl>
              <a:tblPr/>
              <a:tblGrid>
                <a:gridCol w="1878287"/>
                <a:gridCol w="1836489"/>
                <a:gridCol w="1928826"/>
                <a:gridCol w="1857388"/>
              </a:tblGrid>
              <a:tr h="571505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Plantilla de efectivos policiacos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Sueldo </a:t>
                      </a: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mensual actual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 mensual </a:t>
                      </a:r>
                      <a:endParaRPr lang="es-AR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nómina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 anual </a:t>
                      </a:r>
                      <a:endParaRPr lang="es-AR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 nómina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671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9.000,00 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$ 450.000,00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$ 5.850.000,00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5" name="84 Tabla"/>
          <p:cNvGraphicFramePr>
            <a:graphicFrameLocks noGrp="1"/>
          </p:cNvGraphicFramePr>
          <p:nvPr/>
        </p:nvGraphicFramePr>
        <p:xfrm>
          <a:off x="857224" y="3500438"/>
          <a:ext cx="7572428" cy="1069864"/>
        </p:xfrm>
        <a:graphic>
          <a:graphicData uri="http://schemas.openxmlformats.org/drawingml/2006/table">
            <a:tbl>
              <a:tblPr/>
              <a:tblGrid>
                <a:gridCol w="1452440"/>
                <a:gridCol w="1339628"/>
                <a:gridCol w="1734467"/>
                <a:gridCol w="1353729"/>
                <a:gridCol w="1692164"/>
              </a:tblGrid>
              <a:tr h="7800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Plantilla de efectivos policiacos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Sueldo </a:t>
                      </a: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mensual Homologado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Transferencias por </a:t>
                      </a: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Policía Morelos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 mensual nómina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 anual de la nómina homologada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976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16.000,00 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7.000,00 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350.000,00 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4.550.000,00 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" name="1 Título"/>
          <p:cNvSpPr txBox="1">
            <a:spLocks/>
          </p:cNvSpPr>
          <p:nvPr/>
        </p:nvSpPr>
        <p:spPr>
          <a:xfrm>
            <a:off x="857224" y="1214422"/>
            <a:ext cx="7500990" cy="50006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s-MX" sz="26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BENEFICIOS ECONOMICOS DEL MANDO ÚNICO</a:t>
            </a:r>
            <a:endParaRPr lang="es-MX" sz="26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7" name="2 Marcador de contenido"/>
          <p:cNvSpPr txBox="1">
            <a:spLocks/>
          </p:cNvSpPr>
          <p:nvPr/>
        </p:nvSpPr>
        <p:spPr>
          <a:xfrm>
            <a:off x="857224" y="4934922"/>
            <a:ext cx="7643866" cy="994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MX" sz="2000" dirty="0" smtClean="0"/>
              <a:t>Cabe hacer mención que aunado al beneficio económico, también se proporcionarán uniformes, botas, patrullas y equipo policial subsidiado por Mando Único Policía Morelos.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" y="188096"/>
            <a:ext cx="13160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WordPictureWatermark1" descr="SG-v"/>
          <p:cNvPicPr/>
          <p:nvPr/>
        </p:nvPicPr>
        <p:blipFill>
          <a:blip r:embed="rId6" cstate="print"/>
          <a:srcRect l="19884" t="3719" r="53514" b="85922"/>
          <a:stretch>
            <a:fillRect/>
          </a:stretch>
        </p:blipFill>
        <p:spPr bwMode="auto">
          <a:xfrm>
            <a:off x="1403647" y="337215"/>
            <a:ext cx="1247477" cy="688309"/>
          </a:xfrm>
          <a:prstGeom prst="rect">
            <a:avLst/>
          </a:prstGeom>
          <a:noFill/>
        </p:spPr>
      </p:pic>
      <p:pic>
        <p:nvPicPr>
          <p:cNvPr id="90" name="Imagen 2" descr="SSP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06" y="306275"/>
            <a:ext cx="824228" cy="6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3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649</Words>
  <Application>Microsoft Office PowerPoint</Application>
  <PresentationFormat>Presentación en pantalla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ACUERDO DE LOS AYUNTAMIENTOS</vt:lpstr>
      <vt:lpstr>Presentación de PowerPoint</vt:lpstr>
      <vt:lpstr>BIENES MUEBLES, INMUEBLES E INTANGIBLES</vt:lpstr>
      <vt:lpstr>CONTROLES  Y MANDOS</vt:lpstr>
      <vt:lpstr>Presentación de PowerPoint</vt:lpstr>
      <vt:lpstr>NOMBRAMIENTOS CONDICIONADOS A LA REALIZACIÓN DE  EXÁMENES DE  CONTROL</vt:lpstr>
      <vt:lpstr>CONSEJOS DE HONOR Y JUSTICIA CON LA ASISTENCIA Y ASESORÍA DEL  ESTADO</vt:lpstr>
      <vt:lpstr>Presentación de PowerPoint</vt:lpstr>
    </vt:vector>
  </TitlesOfParts>
  <Company>RevolucionUnattended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obras</dc:creator>
  <cp:lastModifiedBy>Lic. Rodrigo Noguez</cp:lastModifiedBy>
  <cp:revision>221</cp:revision>
  <dcterms:created xsi:type="dcterms:W3CDTF">2013-01-10T03:34:52Z</dcterms:created>
  <dcterms:modified xsi:type="dcterms:W3CDTF">2013-02-18T03:38:46Z</dcterms:modified>
</cp:coreProperties>
</file>