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7086600" cy="93726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9854-DD96-4864-B0C7-0299D01F266F}" type="datetimeFigureOut">
              <a:rPr lang="es-MX" smtClean="0"/>
              <a:pPr/>
              <a:t>16/02/2013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2BB-F377-4876-835B-9DBC8C2F99F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9854-DD96-4864-B0C7-0299D01F266F}" type="datetimeFigureOut">
              <a:rPr lang="es-MX" smtClean="0"/>
              <a:pPr/>
              <a:t>16/02/2013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2BB-F377-4876-835B-9DBC8C2F99F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9854-DD96-4864-B0C7-0299D01F266F}" type="datetimeFigureOut">
              <a:rPr lang="es-MX" smtClean="0"/>
              <a:pPr/>
              <a:t>16/02/2013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2BB-F377-4876-835B-9DBC8C2F99F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9854-DD96-4864-B0C7-0299D01F266F}" type="datetimeFigureOut">
              <a:rPr lang="es-MX" smtClean="0"/>
              <a:pPr/>
              <a:t>16/02/2013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2BB-F377-4876-835B-9DBC8C2F99F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9854-DD96-4864-B0C7-0299D01F266F}" type="datetimeFigureOut">
              <a:rPr lang="es-MX" smtClean="0"/>
              <a:pPr/>
              <a:t>16/02/2013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2BB-F377-4876-835B-9DBC8C2F99F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9854-DD96-4864-B0C7-0299D01F266F}" type="datetimeFigureOut">
              <a:rPr lang="es-MX" smtClean="0"/>
              <a:pPr/>
              <a:t>16/02/2013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2BB-F377-4876-835B-9DBC8C2F99F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9854-DD96-4864-B0C7-0299D01F266F}" type="datetimeFigureOut">
              <a:rPr lang="es-MX" smtClean="0"/>
              <a:pPr/>
              <a:t>16/02/2013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2BB-F377-4876-835B-9DBC8C2F99F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9854-DD96-4864-B0C7-0299D01F266F}" type="datetimeFigureOut">
              <a:rPr lang="es-MX" smtClean="0"/>
              <a:pPr/>
              <a:t>16/02/2013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2BB-F377-4876-835B-9DBC8C2F99F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9854-DD96-4864-B0C7-0299D01F266F}" type="datetimeFigureOut">
              <a:rPr lang="es-MX" smtClean="0"/>
              <a:pPr/>
              <a:t>16/02/2013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2BB-F377-4876-835B-9DBC8C2F99F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9854-DD96-4864-B0C7-0299D01F266F}" type="datetimeFigureOut">
              <a:rPr lang="es-MX" smtClean="0"/>
              <a:pPr/>
              <a:t>16/02/2013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2BB-F377-4876-835B-9DBC8C2F99F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9854-DD96-4864-B0C7-0299D01F266F}" type="datetimeFigureOut">
              <a:rPr lang="es-MX" smtClean="0"/>
              <a:pPr/>
              <a:t>16/02/2013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2BB-F377-4876-835B-9DBC8C2F99F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9854-DD96-4864-B0C7-0299D01F266F}" type="datetimeFigureOut">
              <a:rPr lang="es-MX" smtClean="0"/>
              <a:pPr/>
              <a:t>16/02/2013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912BB-F377-4876-835B-9DBC8C2F99F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111205_SP_INFORME_SISI_NL[1]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20111205_SP_INFORME_SISI_NL[4]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62"/>
            <a:ext cx="9144000" cy="1429512"/>
          </a:xfrm>
          <a:prstGeom prst="rect">
            <a:avLst/>
          </a:prstGeom>
        </p:spPr>
      </p:pic>
      <p:sp>
        <p:nvSpPr>
          <p:cNvPr id="4" name="13 Rectángulo"/>
          <p:cNvSpPr/>
          <p:nvPr/>
        </p:nvSpPr>
        <p:spPr>
          <a:xfrm>
            <a:off x="539552" y="1628800"/>
            <a:ext cx="47525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4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La segunda edición se </a:t>
            </a:r>
            <a:r>
              <a:rPr lang="es-MX" sz="2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llevó a cabo el 16 de Agosto de 2012 a nivel Nacional, en el marco de las acciones emprendidas por la Conferencia Nacional de Gobernadores (CONAGO) quien convocó a las entidades </a:t>
            </a:r>
            <a:r>
              <a:rPr lang="es-MX" sz="24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Federativas </a:t>
            </a:r>
            <a:r>
              <a:rPr lang="es-MX" sz="2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de todo el país para que se </a:t>
            </a:r>
            <a:r>
              <a:rPr lang="es-MX" sz="24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sumaran, </a:t>
            </a:r>
            <a:r>
              <a:rPr lang="es-MX" sz="2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ofreciendo vacantes de empleo y becas educativas, de la mano con la STPS. </a:t>
            </a:r>
            <a:endParaRPr lang="es-MX" sz="2400" b="1" kern="1200" dirty="0" smtClean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MX" sz="24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La </a:t>
            </a:r>
            <a:r>
              <a:rPr lang="es-MX" sz="2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sede de inauguración </a:t>
            </a:r>
            <a:r>
              <a:rPr lang="es-MX" sz="24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fue la </a:t>
            </a:r>
            <a:r>
              <a:rPr lang="es-MX" sz="2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ciudad de Monterrey, Nuevo León. </a:t>
            </a:r>
            <a:endParaRPr lang="es-MX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00" y="1772816"/>
            <a:ext cx="3208236" cy="213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44" y="4173338"/>
            <a:ext cx="3208236" cy="213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18148" y="260648"/>
            <a:ext cx="6190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3">
                    <a:lumMod val="75000"/>
                  </a:schemeClr>
                </a:solidFill>
              </a:rPr>
              <a:t>México Sí Estudia, Sí Trabaja</a:t>
            </a:r>
            <a:endParaRPr lang="es-MX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ntonio.elizondo\Desktop\CARLOSELI_2012\carlosrespaldo\escritorio\CARLOS_ELIZONDO\Fotos\FOTOS_6ta Feria de Empleo NL\DSC_0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13" y="4557954"/>
            <a:ext cx="3175108" cy="21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20111205_SP_INFORME_SISI_NL[4]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662"/>
            <a:ext cx="9144000" cy="142951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63728" y="-8541"/>
            <a:ext cx="45948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accent3">
                    <a:lumMod val="75000"/>
                  </a:schemeClr>
                </a:solidFill>
              </a:rPr>
              <a:t>Resultados Finales a </a:t>
            </a:r>
          </a:p>
          <a:p>
            <a:r>
              <a:rPr lang="es-MX" sz="4000" b="1" dirty="0" smtClean="0">
                <a:solidFill>
                  <a:schemeClr val="accent3">
                    <a:lumMod val="75000"/>
                  </a:schemeClr>
                </a:solidFill>
              </a:rPr>
              <a:t>Nivel Nacional</a:t>
            </a:r>
            <a:endParaRPr lang="es-MX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antonio.elizondo\Desktop\CARLOSELI_2012\carlosrespaldo\escritorio\CARLOS_ELIZONDO\Fotos\FOTOS_6ta Feria de Empleo NL\DSC_0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81" y="4557954"/>
            <a:ext cx="3215096" cy="214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214527"/>
              </p:ext>
            </p:extLst>
          </p:nvPr>
        </p:nvGraphicFramePr>
        <p:xfrm>
          <a:off x="323528" y="1628800"/>
          <a:ext cx="8640959" cy="2808314"/>
        </p:xfrm>
        <a:graphic>
          <a:graphicData uri="http://schemas.openxmlformats.org/drawingml/2006/table">
            <a:tbl>
              <a:tblPr/>
              <a:tblGrid>
                <a:gridCol w="1937484"/>
                <a:gridCol w="848552"/>
                <a:gridCol w="894372"/>
                <a:gridCol w="123211"/>
                <a:gridCol w="4837340"/>
              </a:tblGrid>
              <a:tr h="480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1100" dirty="0">
                        <a:effectLst/>
                        <a:latin typeface="Calibri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Nacional*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Nuevo León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1100" dirty="0">
                        <a:effectLst/>
                        <a:latin typeface="Calibri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1100">
                        <a:effectLst/>
                        <a:latin typeface="Calibri"/>
                      </a:endParaRPr>
                    </a:p>
                  </a:txBody>
                  <a:tcPr marL="8255" marR="8255" marT="82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477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No. de Ferias de Empleo en las 32 entidades federativas del país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55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1100">
                        <a:effectLst/>
                        <a:latin typeface="Calibri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Nacional*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442236"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Empresas Participantes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2,876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117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1100">
                        <a:effectLst/>
                        <a:latin typeface="Calibri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56% logro colocarse como empleados con un salario de $10,520.00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88">
                <a:tc>
                  <a:txBody>
                    <a:bodyPr/>
                    <a:lstStyle/>
                    <a:p>
                      <a:pPr algn="l" fontAlgn="b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Vacantes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79,516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11,755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1100">
                        <a:effectLst/>
                        <a:latin typeface="Calibri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18% como Operarios con $6,899.00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36"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Buscadores de Empleo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88,946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10,654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1100">
                        <a:effectLst/>
                        <a:latin typeface="Calibri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16% como Profesionistas con un salario promedio de $ 13,166.00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36"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Colocación 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26,638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4,374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MX" sz="1100">
                        <a:effectLst/>
                        <a:latin typeface="Calibri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10% como Técnicos con un salario promedio de $9,828.00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206369" y="4568549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*Fuente: STPS</a:t>
            </a:r>
            <a:endParaRPr lang="es-MX" sz="1000" b="1" dirty="0"/>
          </a:p>
        </p:txBody>
      </p:sp>
    </p:spTree>
    <p:extLst>
      <p:ext uri="{BB962C8B-B14F-4D97-AF65-F5344CB8AC3E}">
        <p14:creationId xmlns:p14="http://schemas.microsoft.com/office/powerpoint/2010/main" val="232714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111205_SP_INFORME_SISI_NL[4]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62"/>
            <a:ext cx="9144000" cy="14295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263728" y="332656"/>
            <a:ext cx="5811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accent3">
                    <a:lumMod val="75000"/>
                  </a:schemeClr>
                </a:solidFill>
              </a:rPr>
              <a:t>Resultados 2012 (evento Nuevo León)</a:t>
            </a:r>
            <a:endParaRPr lang="es-MX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antonio.elizondo\Desktop\CARLOSELI_2012\carlosrespaldo\escritorio\CARLOS_ELIZONDO\Fotos\FOTOS_6ta Feria de Empleo NL\DSC_0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97019"/>
            <a:ext cx="4608512" cy="30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40376"/>
              </p:ext>
            </p:extLst>
          </p:nvPr>
        </p:nvGraphicFramePr>
        <p:xfrm>
          <a:off x="5364088" y="4221088"/>
          <a:ext cx="3312368" cy="1584176"/>
        </p:xfrm>
        <a:graphic>
          <a:graphicData uri="http://schemas.openxmlformats.org/drawingml/2006/table">
            <a:tbl>
              <a:tblPr/>
              <a:tblGrid>
                <a:gridCol w="3312368"/>
              </a:tblGrid>
              <a:tr h="15841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  </a:t>
                      </a:r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la Asistencia fue Beneficiada por los diferentes programas.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22902"/>
              </p:ext>
            </p:extLst>
          </p:nvPr>
        </p:nvGraphicFramePr>
        <p:xfrm>
          <a:off x="323528" y="1628800"/>
          <a:ext cx="8424935" cy="1731228"/>
        </p:xfrm>
        <a:graphic>
          <a:graphicData uri="http://schemas.openxmlformats.org/drawingml/2006/table">
            <a:tbl>
              <a:tblPr/>
              <a:tblGrid>
                <a:gridCol w="1562920"/>
                <a:gridCol w="812832"/>
                <a:gridCol w="744384"/>
                <a:gridCol w="684490"/>
                <a:gridCol w="912654"/>
                <a:gridCol w="684490"/>
                <a:gridCol w="812832"/>
                <a:gridCol w="684490"/>
                <a:gridCol w="661674"/>
                <a:gridCol w="864169"/>
              </a:tblGrid>
              <a:tr h="259266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Resultados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926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363" marR="8363" marT="83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Solicitantes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Colocados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34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Fecha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Empresas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Vacantes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Instituciones Educativas 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Becas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Asistentes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Becas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Empleo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Empleo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878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México Sí Estudia,  Sí Trabaja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16/08/2012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11,755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6,000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15,280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4,626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10,654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4,374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038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216</Words>
  <Application>Microsoft Office PowerPoint</Application>
  <PresentationFormat>Presentación en pantalla (4:3)</PresentationFormat>
  <Paragraphs>61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francisco.harrel</dc:creator>
  <cp:lastModifiedBy>uai2012</cp:lastModifiedBy>
  <cp:revision>20</cp:revision>
  <cp:lastPrinted>2013-02-16T18:11:18Z</cp:lastPrinted>
  <dcterms:created xsi:type="dcterms:W3CDTF">2013-02-14T21:06:08Z</dcterms:created>
  <dcterms:modified xsi:type="dcterms:W3CDTF">2013-02-16T18:13:55Z</dcterms:modified>
</cp:coreProperties>
</file>