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4660"/>
  </p:normalViewPr>
  <p:slideViewPr>
    <p:cSldViewPr>
      <p:cViewPr>
        <p:scale>
          <a:sx n="60" d="100"/>
          <a:sy n="60" d="100"/>
        </p:scale>
        <p:origin x="-201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E535-717B-46A6-8A13-C3CA6CFDE742}" type="datetimeFigureOut">
              <a:rPr lang="es-MX" smtClean="0"/>
              <a:pPr/>
              <a:t>18/02/2013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BE54-3FCC-4A9B-84F5-28E26080DFB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29350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45"/>
            <a:ext cx="9133368" cy="645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92100"/>
            <a:ext cx="3711318" cy="5177078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9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Alfonso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Navarrete Prida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del Trabajo y Previsión Social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Coahuila I Nuevo León I Tamaulipas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33" y="1124744"/>
            <a:ext cx="3682205" cy="5040559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10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Jorge Carlos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Ramírez Marín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Desarrollo Agrario, Territorial y Urbano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Jalisco I Michoacán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1208155"/>
            <a:ext cx="3350330" cy="5745941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60252"/>
            <a:ext cx="7086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11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Claudia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Ruiz Massieu Salinas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Turismo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Campeche I Quintana Roo I Yucatán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93567"/>
            <a:ext cx="4536504" cy="4992179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12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Aurelio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Nuño Mayer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Oficina de la Presidencia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D.F. I Estado de México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29350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45"/>
            <a:ext cx="9133368" cy="645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sp>
        <p:nvSpPr>
          <p:cNvPr id="2" name="CuadroTexto 6"/>
          <p:cNvSpPr txBox="1">
            <a:spLocks noChangeArrowheads="1"/>
          </p:cNvSpPr>
          <p:nvPr/>
        </p:nvSpPr>
        <p:spPr bwMode="auto">
          <a:xfrm>
            <a:off x="669573" y="885652"/>
            <a:ext cx="469451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1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Rosario 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Robles Berlanga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Desarrollo Social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Chiapas I Guerrero I Oaxaca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08155"/>
            <a:ext cx="3783326" cy="548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54" y="980728"/>
            <a:ext cx="3639310" cy="5065972"/>
          </a:xfrm>
          <a:prstGeom prst="rect">
            <a:avLst/>
          </a:prstGeom>
        </p:spPr>
      </p:pic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720725" y="836712"/>
            <a:ext cx="6248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2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Juan José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Guerra Abud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Medio Ambiente y Recursos Naturales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Baja California I Baja California Sur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22170"/>
            <a:ext cx="3370447" cy="5926686"/>
          </a:xfrm>
          <a:prstGeom prst="rect">
            <a:avLst/>
          </a:prstGeom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720725" y="836712"/>
            <a:ext cx="62484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3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Pedro Joaquín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Coldwell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Energía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Chihuahua I Sonora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24744"/>
            <a:ext cx="4359390" cy="5430878"/>
          </a:xfrm>
          <a:prstGeom prst="rect">
            <a:avLst/>
          </a:prstGeom>
        </p:spPr>
      </p:pic>
      <p:sp>
        <p:nvSpPr>
          <p:cNvPr id="4" name="CuadroTexto 6"/>
          <p:cNvSpPr txBox="1">
            <a:spLocks noChangeArrowheads="1"/>
          </p:cNvSpPr>
          <p:nvPr/>
        </p:nvSpPr>
        <p:spPr bwMode="auto">
          <a:xfrm>
            <a:off x="720725" y="836712"/>
            <a:ext cx="6248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4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Ildefonso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Guajardo Villarreal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Economía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Aguascalientes I Guanajuato I Querétaro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4" y="850593"/>
            <a:ext cx="3960440" cy="6034791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5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Enrique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Martínez y Martínez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Agricultura, Ganadería, Desarrollo Rural, 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Pesca y Alimentación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Colima I Nayarit I Sinaloa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86" y="1052736"/>
            <a:ext cx="4494628" cy="5805264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6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Gerardo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Ruiz Esparza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Comunicaciones y Transportes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Hidalgo I Morelos I Puebla I Tlaxcala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980728"/>
            <a:ext cx="3906618" cy="6041421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7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Emilio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Chuayffet Chemor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Educación Pública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Tabasco I Veracruz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lantilla 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301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Programa de Atención </a:t>
            </a:r>
          </a:p>
          <a:p>
            <a:r>
              <a:rPr lang="es-ES_tradnl" sz="700" dirty="0" smtClean="0">
                <a:solidFill>
                  <a:schemeClr val="bg1"/>
                </a:solidFill>
                <a:latin typeface="Trajan Pro"/>
                <a:cs typeface="Trajan Pro"/>
              </a:rPr>
              <a:t>a las Entidades Federativas</a:t>
            </a:r>
            <a:endParaRPr lang="es-ES_tradnl" sz="700" dirty="0">
              <a:solidFill>
                <a:schemeClr val="bg1"/>
              </a:solidFill>
              <a:latin typeface="Trajan Pro"/>
              <a:cs typeface="Trajan Pro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17117"/>
            <a:ext cx="4824536" cy="5543291"/>
          </a:xfrm>
          <a:prstGeom prst="rect">
            <a:avLst/>
          </a:prstGeom>
        </p:spPr>
      </p:pic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720725" y="836712"/>
            <a:ext cx="7086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Región 8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Responsable / Secretaría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Tx/>
              <a:buFont typeface="Arial" pitchFamily="34" charset="0"/>
              <a:buChar char="•"/>
              <a:tabLst/>
            </a:pP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Mercedes </a:t>
            </a: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Juan López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Secretaría de Salud</a:t>
            </a:r>
            <a:endParaRPr kumimoji="0" lang="es-MX" sz="1400" b="0" i="0" u="none" strike="noStrike" cap="none" normalizeH="0" baseline="0" smtClean="0">
              <a:ln>
                <a:noFill/>
              </a:ln>
              <a:solidFill>
                <a:srgbClr val="D21A3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Estados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D21A3E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pitchFamily="34" charset="0"/>
                <a:cs typeface="Arial" pitchFamily="34" charset="0"/>
              </a:rPr>
              <a:t>Durango I San Luis Potosí I Zacatecas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198</Words>
  <Application>Microsoft Office PowerPoint</Application>
  <PresentationFormat>Presentación en pantalla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Jasmín</dc:creator>
  <cp:lastModifiedBy>Luis Enrique Guerra García</cp:lastModifiedBy>
  <cp:revision>49</cp:revision>
  <dcterms:created xsi:type="dcterms:W3CDTF">2013-01-16T16:25:28Z</dcterms:created>
  <dcterms:modified xsi:type="dcterms:W3CDTF">2013-02-18T18:03:42Z</dcterms:modified>
</cp:coreProperties>
</file>