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F7994-B64A-4501-88DA-6A5B5E5747D7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7D280-899B-4043-8C87-5531E2F2EC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56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7D280-899B-4043-8C87-5531E2F2ECB7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7D280-899B-4043-8C87-5531E2F2ECB7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7D280-899B-4043-8C87-5531E2F2ECB7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7D280-899B-4043-8C87-5531E2F2ECB7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6-small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88913"/>
            <a:ext cx="5021263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/>
          </p:cNvSpPr>
          <p:nvPr userDrawn="1"/>
        </p:nvSpPr>
        <p:spPr bwMode="auto">
          <a:xfrm>
            <a:off x="-36513" y="214313"/>
            <a:ext cx="9180513" cy="500062"/>
          </a:xfrm>
          <a:prstGeom prst="rect">
            <a:avLst/>
          </a:prstGeom>
          <a:solidFill>
            <a:srgbClr val="C2A53C"/>
          </a:solidFill>
          <a:ln>
            <a:noFill/>
          </a:ln>
          <a:effectLst/>
          <a:extLst/>
        </p:spPr>
        <p:txBody>
          <a:bodyPr lIns="72248" tIns="72248" rIns="72248" bIns="7224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latin typeface="+mn-lt"/>
              <a:cs typeface="+mn-cs"/>
            </a:endParaRPr>
          </a:p>
        </p:txBody>
      </p:sp>
      <p:pic>
        <p:nvPicPr>
          <p:cNvPr id="4" name="Picture 7" descr="image2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95885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F3E4-085E-437B-BBB1-8BA4E1D2249D}" type="datetimeFigureOut">
              <a:rPr lang="es-MX" smtClean="0"/>
              <a:t>19/08/2013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3DAA-BCC4-4DD0-9D61-59865546B37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95536" y="43022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Comisión de Hacienda de la CONAGO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1"/>
            <a:ext cx="8229600" cy="1324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Propuesta de reformas en materia de cuotas adicionales de gasolinas y diesel 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676732" y="609329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Agosto 2013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>
          <a:xfrm>
            <a:off x="1259632" y="836712"/>
            <a:ext cx="7704856" cy="6336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Entidades Federativas administran y reciben como incentivo 9/11 de la recaudación de cuotas adicionales a las gasolinas y diesel, con base en el Convenio de Colaboración Administrativa en Materia Fiscal Federal, en la Ley de Coordinación Fiscal y en la Ley del IEPS.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referidas cuotas estuvieron originalmente vigentes al 31 de diciembre de 2011, con la finalidad de fortalecer las haciendas públicas de los Estados y el D.F., hasta en tanto entrara en vigor la Reforma Constitucional que les permitiera establecer este tipo de impuestos a nivel estatal.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pesar de haberse diferido la vigencia de la contribución señalada hasta el 31 de diciembre de 2014, no se ha llevado a cabo aún la reforma constitucional requerida para establecer contribuciones locales en la materia.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259632" y="836712"/>
            <a:ext cx="7632848" cy="57606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Por lo anterior, resulta primordial que las Entidades tengan certeza jurídica de que dicha contribución cuenta con la estabilidad requerida como fuente de ingresos a fin destinar los recursos requeridos al gasto público.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Por otro lado, dada la problemática que ha representado que los contribuyentes cubran el impuesto en tiempo y forma correctos, se considera importante diseñar el esquema normativo que permita a PEMEX retener directamente las cuotas generadas y transfiera las mismas a las Entidades Federativas, al ser el único proveedor en la actualidad de este tipo de bienes y conocer los volúmenes de venta de los distribuidores.</a:t>
            </a:r>
            <a:endParaRPr lang="es-MX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Finalmente, se busca implementar un mecanismo de control que facilite que los contribuyentes se encuentren al corriente y de manera cierta en el cumplimiento de sus obligaciones fiscales.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>
          <a:xfrm>
            <a:off x="899592" y="548680"/>
            <a:ext cx="7704856" cy="6192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PROPUESTA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Establecer la permanencia de las cuotas adicionales de gasolinas y diesel a favor de las entidades federativas. (Eliminar la vigencia al 31 de diciembre de 2014 que actualmente existe)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Establecer la obligación de que PEMEX retenga y entere a las entidades federativas el impuesto causado por las cuotas adicionales de gasolinas y diesel. (Que la SHCP regule el mecanismo)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Comisión Permanente de Funcionarios Fiscales cuenta ya con la redacción de las propuestas concretas de iniciativa.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17</TotalTime>
  <Words>377</Words>
  <Application>Microsoft Office PowerPoint</Application>
  <PresentationFormat>Presentación en pantalla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usuario</cp:lastModifiedBy>
  <cp:revision>3</cp:revision>
  <dcterms:created xsi:type="dcterms:W3CDTF">2013-08-19T02:30:46Z</dcterms:created>
  <dcterms:modified xsi:type="dcterms:W3CDTF">2013-08-19T20:03:51Z</dcterms:modified>
</cp:coreProperties>
</file>