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11" r:id="rId2"/>
    <p:sldId id="505" r:id="rId3"/>
    <p:sldId id="543" r:id="rId4"/>
    <p:sldId id="544" r:id="rId5"/>
    <p:sldId id="545" r:id="rId6"/>
    <p:sldId id="542" r:id="rId7"/>
    <p:sldId id="530" r:id="rId8"/>
  </p:sldIdLst>
  <p:sldSz cx="20104100" cy="11303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 Huesca" initials="E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43F"/>
    <a:srgbClr val="008E00"/>
    <a:srgbClr val="00B050"/>
    <a:srgbClr val="95D680"/>
    <a:srgbClr val="01B301"/>
    <a:srgbClr val="7BABEE"/>
    <a:srgbClr val="04841B"/>
    <a:srgbClr val="7F7F7F"/>
    <a:srgbClr val="457D5A"/>
    <a:srgbClr val="30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86403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312" y="232"/>
      </p:cViewPr>
      <p:guideLst>
        <p:guide orient="horz" pos="3560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19178-2C34-442B-ADA1-8B7DE9FBAD42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FEF965B-359F-4EA4-9CF5-11DA9FFFFA1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Solicitud de permiso</a:t>
          </a:r>
        </a:p>
      </dgm:t>
    </dgm:pt>
    <dgm:pt modelId="{4A5D9CE9-26C1-4473-B958-64C2A5C5AF75}" type="par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2D08-7EFC-452C-B0FC-7559C68FBEF3}" type="sib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AC08A-FF5A-44D7-92B7-3F12F571FFBB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Otorgamiento de permiso</a:t>
          </a:r>
        </a:p>
      </dgm:t>
    </dgm:pt>
    <dgm:pt modelId="{F00A9E2D-AE46-42E9-9FB9-3F351299464D}" type="par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60611-166E-4FBF-84B1-12E8760D0854}" type="sib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EEE7C-FA78-4D24-9B9E-A8834D75CBC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gm:t>
    </dgm:pt>
    <dgm:pt modelId="{ECC6256C-9E8D-45B1-A9BF-D1BA3174A83B}" type="par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3F9-1F2B-478A-A935-5AB0E9BA0924}" type="sib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54ACB-4A64-4B8C-9643-5C85FC163988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Evaluación de solicitud</a:t>
          </a:r>
        </a:p>
      </dgm:t>
    </dgm:pt>
    <dgm:pt modelId="{5D4BCA4E-774D-4438-B1B4-F343FF54B09A}" type="parTrans" cxnId="{0BF0A642-C63D-432B-B8DD-F3AC44C2CE36}">
      <dgm:prSet/>
      <dgm:spPr/>
      <dgm:t>
        <a:bodyPr/>
        <a:lstStyle/>
        <a:p>
          <a:endParaRPr lang="es-MX"/>
        </a:p>
      </dgm:t>
    </dgm:pt>
    <dgm:pt modelId="{42163F9F-4077-4303-91F4-328A601F1544}" type="sibTrans" cxnId="{0BF0A642-C63D-432B-B8DD-F3AC44C2CE36}">
      <dgm:prSet/>
      <dgm:spPr/>
      <dgm:t>
        <a:bodyPr/>
        <a:lstStyle/>
        <a:p>
          <a:endParaRPr lang="es-MX"/>
        </a:p>
      </dgm:t>
    </dgm:pt>
    <dgm:pt modelId="{6B09B548-B561-4B58-A810-6140AC5937D5}" type="pres">
      <dgm:prSet presAssocID="{6AC19178-2C34-442B-ADA1-8B7DE9FBAD42}" presName="Name0" presStyleCnt="0">
        <dgm:presLayoutVars>
          <dgm:dir/>
          <dgm:resizeHandles val="exact"/>
        </dgm:presLayoutVars>
      </dgm:prSet>
      <dgm:spPr/>
    </dgm:pt>
    <dgm:pt modelId="{CD6ED2BA-6C69-4A0D-BB02-BB3E6523216E}" type="pres">
      <dgm:prSet presAssocID="{3FEF965B-359F-4EA4-9CF5-11DA9FFFFA11}" presName="parTxOnly" presStyleLbl="node1" presStyleIdx="0" presStyleCnt="4">
        <dgm:presLayoutVars>
          <dgm:bulletEnabled val="1"/>
        </dgm:presLayoutVars>
      </dgm:prSet>
      <dgm:spPr/>
    </dgm:pt>
    <dgm:pt modelId="{BC713E23-B84F-4117-84C5-B4B072AAA484}" type="pres">
      <dgm:prSet presAssocID="{D5392D08-7EFC-452C-B0FC-7559C68FBEF3}" presName="parSpace" presStyleCnt="0"/>
      <dgm:spPr/>
    </dgm:pt>
    <dgm:pt modelId="{555B08B5-185B-469F-B809-07726B869348}" type="pres">
      <dgm:prSet presAssocID="{6C654ACB-4A64-4B8C-9643-5C85FC163988}" presName="parTxOnly" presStyleLbl="node1" presStyleIdx="1" presStyleCnt="4">
        <dgm:presLayoutVars>
          <dgm:bulletEnabled val="1"/>
        </dgm:presLayoutVars>
      </dgm:prSet>
      <dgm:spPr/>
    </dgm:pt>
    <dgm:pt modelId="{1999B7E7-505D-4C34-A085-79DE67B9E8DB}" type="pres">
      <dgm:prSet presAssocID="{42163F9F-4077-4303-91F4-328A601F1544}" presName="parSpace" presStyleCnt="0"/>
      <dgm:spPr/>
    </dgm:pt>
    <dgm:pt modelId="{48BD6DF7-7E44-4333-B2C3-770C64759F64}" type="pres">
      <dgm:prSet presAssocID="{EBDAC08A-FF5A-44D7-92B7-3F12F571FFBB}" presName="parTxOnly" presStyleLbl="node1" presStyleIdx="2" presStyleCnt="4">
        <dgm:presLayoutVars>
          <dgm:bulletEnabled val="1"/>
        </dgm:presLayoutVars>
      </dgm:prSet>
      <dgm:spPr/>
    </dgm:pt>
    <dgm:pt modelId="{FD0BDF93-8731-4FA0-AFFE-32CDA89B0DFA}" type="pres">
      <dgm:prSet presAssocID="{0F660611-166E-4FBF-84B1-12E8760D0854}" presName="parSpace" presStyleCnt="0"/>
      <dgm:spPr/>
    </dgm:pt>
    <dgm:pt modelId="{1006C8DE-BAB3-4D6C-AB65-F1A8A7464C58}" type="pres">
      <dgm:prSet presAssocID="{307EEE7C-FA78-4D24-9B9E-A8834D75CBC3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DA6ABA32-BDD9-6548-B871-C5319C57EFB2}" type="presOf" srcId="{6AC19178-2C34-442B-ADA1-8B7DE9FBAD42}" destId="{6B09B548-B561-4B58-A810-6140AC5937D5}" srcOrd="0" destOrd="0" presId="urn:microsoft.com/office/officeart/2005/8/layout/hChevron3"/>
    <dgm:cxn modelId="{0BF0A642-C63D-432B-B8DD-F3AC44C2CE36}" srcId="{6AC19178-2C34-442B-ADA1-8B7DE9FBAD42}" destId="{6C654ACB-4A64-4B8C-9643-5C85FC163988}" srcOrd="1" destOrd="0" parTransId="{5D4BCA4E-774D-4438-B1B4-F343FF54B09A}" sibTransId="{42163F9F-4077-4303-91F4-328A601F1544}"/>
    <dgm:cxn modelId="{EE682648-F3EF-8B45-8880-0B3A09614E38}" type="presOf" srcId="{6C654ACB-4A64-4B8C-9643-5C85FC163988}" destId="{555B08B5-185B-469F-B809-07726B869348}" srcOrd="0" destOrd="0" presId="urn:microsoft.com/office/officeart/2005/8/layout/hChevron3"/>
    <dgm:cxn modelId="{D796156D-5E03-D941-B5A7-5F1EFFD95C10}" type="presOf" srcId="{3FEF965B-359F-4EA4-9CF5-11DA9FFFFA11}" destId="{CD6ED2BA-6C69-4A0D-BB02-BB3E6523216E}" srcOrd="0" destOrd="0" presId="urn:microsoft.com/office/officeart/2005/8/layout/hChevron3"/>
    <dgm:cxn modelId="{AC472CAB-F9F3-44BE-99DE-40031F142FDB}" srcId="{6AC19178-2C34-442B-ADA1-8B7DE9FBAD42}" destId="{307EEE7C-FA78-4D24-9B9E-A8834D75CBC3}" srcOrd="3" destOrd="0" parTransId="{ECC6256C-9E8D-45B1-A9BF-D1BA3174A83B}" sibTransId="{08F373F9-1F2B-478A-A935-5AB0E9BA0924}"/>
    <dgm:cxn modelId="{EBAB82BD-1E80-4A84-B14D-FFDA126B02CD}" srcId="{6AC19178-2C34-442B-ADA1-8B7DE9FBAD42}" destId="{3FEF965B-359F-4EA4-9CF5-11DA9FFFFA11}" srcOrd="0" destOrd="0" parTransId="{4A5D9CE9-26C1-4473-B958-64C2A5C5AF75}" sibTransId="{D5392D08-7EFC-452C-B0FC-7559C68FBEF3}"/>
    <dgm:cxn modelId="{115982BE-7877-974B-857D-AEE911C7B4DB}" type="presOf" srcId="{EBDAC08A-FF5A-44D7-92B7-3F12F571FFBB}" destId="{48BD6DF7-7E44-4333-B2C3-770C64759F64}" srcOrd="0" destOrd="0" presId="urn:microsoft.com/office/officeart/2005/8/layout/hChevron3"/>
    <dgm:cxn modelId="{4CB242F3-A8AD-5943-85BD-AC9D2857C582}" type="presOf" srcId="{307EEE7C-FA78-4D24-9B9E-A8834D75CBC3}" destId="{1006C8DE-BAB3-4D6C-AB65-F1A8A7464C58}" srcOrd="0" destOrd="0" presId="urn:microsoft.com/office/officeart/2005/8/layout/hChevron3"/>
    <dgm:cxn modelId="{8E95F9F4-CFD6-4332-AEA4-341B8E669E49}" srcId="{6AC19178-2C34-442B-ADA1-8B7DE9FBAD42}" destId="{EBDAC08A-FF5A-44D7-92B7-3F12F571FFBB}" srcOrd="2" destOrd="0" parTransId="{F00A9E2D-AE46-42E9-9FB9-3F351299464D}" sibTransId="{0F660611-166E-4FBF-84B1-12E8760D0854}"/>
    <dgm:cxn modelId="{AD9F5967-2518-004E-9C12-6BC8239780A1}" type="presParOf" srcId="{6B09B548-B561-4B58-A810-6140AC5937D5}" destId="{CD6ED2BA-6C69-4A0D-BB02-BB3E6523216E}" srcOrd="0" destOrd="0" presId="urn:microsoft.com/office/officeart/2005/8/layout/hChevron3"/>
    <dgm:cxn modelId="{48CA2D50-249D-0847-B431-4D5C8C4131D9}" type="presParOf" srcId="{6B09B548-B561-4B58-A810-6140AC5937D5}" destId="{BC713E23-B84F-4117-84C5-B4B072AAA484}" srcOrd="1" destOrd="0" presId="urn:microsoft.com/office/officeart/2005/8/layout/hChevron3"/>
    <dgm:cxn modelId="{5EC7883A-FB91-7747-A5D4-ED4D0C07BA14}" type="presParOf" srcId="{6B09B548-B561-4B58-A810-6140AC5937D5}" destId="{555B08B5-185B-469F-B809-07726B869348}" srcOrd="2" destOrd="0" presId="urn:microsoft.com/office/officeart/2005/8/layout/hChevron3"/>
    <dgm:cxn modelId="{92B9DDA1-CBB0-D94E-92AC-3E958F954134}" type="presParOf" srcId="{6B09B548-B561-4B58-A810-6140AC5937D5}" destId="{1999B7E7-505D-4C34-A085-79DE67B9E8DB}" srcOrd="3" destOrd="0" presId="urn:microsoft.com/office/officeart/2005/8/layout/hChevron3"/>
    <dgm:cxn modelId="{12332933-11C6-3245-A109-C9C9858DBA7E}" type="presParOf" srcId="{6B09B548-B561-4B58-A810-6140AC5937D5}" destId="{48BD6DF7-7E44-4333-B2C3-770C64759F64}" srcOrd="4" destOrd="0" presId="urn:microsoft.com/office/officeart/2005/8/layout/hChevron3"/>
    <dgm:cxn modelId="{714B279B-891A-3F42-8371-2A8482DBCE75}" type="presParOf" srcId="{6B09B548-B561-4B58-A810-6140AC5937D5}" destId="{FD0BDF93-8731-4FA0-AFFE-32CDA89B0DFA}" srcOrd="5" destOrd="0" presId="urn:microsoft.com/office/officeart/2005/8/layout/hChevron3"/>
    <dgm:cxn modelId="{6613A9E4-02F4-B74B-A278-AB3D7050154A}" type="presParOf" srcId="{6B09B548-B561-4B58-A810-6140AC5937D5}" destId="{1006C8DE-BAB3-4D6C-AB65-F1A8A7464C5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19178-2C34-442B-ADA1-8B7DE9FBAD42}" type="doc">
      <dgm:prSet loTypeId="urn:microsoft.com/office/officeart/2005/8/layout/hChevron3" loCatId="process" qsTypeId="urn:microsoft.com/office/officeart/2005/8/quickstyle/simple1" qsCatId="simple" csTypeId="urn:microsoft.com/office/officeart/2005/8/colors/accent2_5" csCatId="accent2" phldr="1"/>
      <dgm:spPr/>
    </dgm:pt>
    <dgm:pt modelId="{3FEF965B-359F-4EA4-9CF5-11DA9FFFFA1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Bases y Convocatoria Concurso Público</a:t>
          </a:r>
        </a:p>
      </dgm:t>
    </dgm:pt>
    <dgm:pt modelId="{4A5D9CE9-26C1-4473-B958-64C2A5C5AF75}" type="par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2D08-7EFC-452C-B0FC-7559C68FBEF3}" type="sib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AC08A-FF5A-44D7-92B7-3F12F571FFBB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Recepción, evaluación y Fallo</a:t>
          </a:r>
        </a:p>
      </dgm:t>
    </dgm:pt>
    <dgm:pt modelId="{F00A9E2D-AE46-42E9-9FB9-3F351299464D}" type="par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60611-166E-4FBF-84B1-12E8760D0854}" type="sib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EEE7C-FA78-4D24-9B9E-A8834D75CBC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Otorgamiento Permiso y Concesión</a:t>
          </a:r>
        </a:p>
      </dgm:t>
    </dgm:pt>
    <dgm:pt modelId="{ECC6256C-9E8D-45B1-A9BF-D1BA3174A83B}" type="par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3F9-1F2B-478A-A935-5AB0E9BA0924}" type="sib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BB62F-222B-4E96-B09C-1F93E6C6E9A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Precalificación</a:t>
          </a:r>
        </a:p>
      </dgm:t>
    </dgm:pt>
    <dgm:pt modelId="{6E8ADD97-9407-42E9-9083-94FD2A9B62EE}" type="parTrans" cxnId="{BD0FB455-4AA6-4A42-8ED8-0CE89AC6F7D2}">
      <dgm:prSet/>
      <dgm:spPr/>
      <dgm:t>
        <a:bodyPr/>
        <a:lstStyle/>
        <a:p>
          <a:endParaRPr lang="es-MX"/>
        </a:p>
      </dgm:t>
    </dgm:pt>
    <dgm:pt modelId="{48811016-7CEB-430B-8383-8137D1AA0494}" type="sibTrans" cxnId="{BD0FB455-4AA6-4A42-8ED8-0CE89AC6F7D2}">
      <dgm:prSet/>
      <dgm:spPr/>
      <dgm:t>
        <a:bodyPr/>
        <a:lstStyle/>
        <a:p>
          <a:endParaRPr lang="es-MX"/>
        </a:p>
      </dgm:t>
    </dgm:pt>
    <dgm:pt modelId="{3C45D067-173F-4168-B641-3371308CD78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gm:t>
    </dgm:pt>
    <dgm:pt modelId="{490D4F11-7BFD-4319-BC99-2A3A946C6FAE}" type="parTrans" cxnId="{38989FDF-592B-492C-A6DB-61FDA9EF032B}">
      <dgm:prSet/>
      <dgm:spPr/>
      <dgm:t>
        <a:bodyPr/>
        <a:lstStyle/>
        <a:p>
          <a:endParaRPr lang="es-ES"/>
        </a:p>
      </dgm:t>
    </dgm:pt>
    <dgm:pt modelId="{B704719C-DAC2-488A-A55D-41A1D9FBBF37}" type="sibTrans" cxnId="{38989FDF-592B-492C-A6DB-61FDA9EF032B}">
      <dgm:prSet/>
      <dgm:spPr/>
      <dgm:t>
        <a:bodyPr/>
        <a:lstStyle/>
        <a:p>
          <a:endParaRPr lang="es-ES"/>
        </a:p>
      </dgm:t>
    </dgm:pt>
    <dgm:pt modelId="{6B09B548-B561-4B58-A810-6140AC5937D5}" type="pres">
      <dgm:prSet presAssocID="{6AC19178-2C34-442B-ADA1-8B7DE9FBAD42}" presName="Name0" presStyleCnt="0">
        <dgm:presLayoutVars>
          <dgm:dir/>
          <dgm:resizeHandles val="exact"/>
        </dgm:presLayoutVars>
      </dgm:prSet>
      <dgm:spPr/>
    </dgm:pt>
    <dgm:pt modelId="{CD6ED2BA-6C69-4A0D-BB02-BB3E6523216E}" type="pres">
      <dgm:prSet presAssocID="{3FEF965B-359F-4EA4-9CF5-11DA9FFFFA11}" presName="parTxOnly" presStyleLbl="node1" presStyleIdx="0" presStyleCnt="5">
        <dgm:presLayoutVars>
          <dgm:bulletEnabled val="1"/>
        </dgm:presLayoutVars>
      </dgm:prSet>
      <dgm:spPr/>
    </dgm:pt>
    <dgm:pt modelId="{BC713E23-B84F-4117-84C5-B4B072AAA484}" type="pres">
      <dgm:prSet presAssocID="{D5392D08-7EFC-452C-B0FC-7559C68FBEF3}" presName="parSpace" presStyleCnt="0"/>
      <dgm:spPr/>
    </dgm:pt>
    <dgm:pt modelId="{ABFCAE4A-2B88-4D30-8303-1A15F29379AF}" type="pres">
      <dgm:prSet presAssocID="{4C2BB62F-222B-4E96-B09C-1F93E6C6E9A1}" presName="parTxOnly" presStyleLbl="node1" presStyleIdx="1" presStyleCnt="5">
        <dgm:presLayoutVars>
          <dgm:bulletEnabled val="1"/>
        </dgm:presLayoutVars>
      </dgm:prSet>
      <dgm:spPr/>
    </dgm:pt>
    <dgm:pt modelId="{B4AC3443-97C2-4753-A0F5-FC77FC911DFF}" type="pres">
      <dgm:prSet presAssocID="{48811016-7CEB-430B-8383-8137D1AA0494}" presName="parSpace" presStyleCnt="0"/>
      <dgm:spPr/>
    </dgm:pt>
    <dgm:pt modelId="{48BD6DF7-7E44-4333-B2C3-770C64759F64}" type="pres">
      <dgm:prSet presAssocID="{EBDAC08A-FF5A-44D7-92B7-3F12F571FFBB}" presName="parTxOnly" presStyleLbl="node1" presStyleIdx="2" presStyleCnt="5">
        <dgm:presLayoutVars>
          <dgm:bulletEnabled val="1"/>
        </dgm:presLayoutVars>
      </dgm:prSet>
      <dgm:spPr/>
    </dgm:pt>
    <dgm:pt modelId="{FD0BDF93-8731-4FA0-AFFE-32CDA89B0DFA}" type="pres">
      <dgm:prSet presAssocID="{0F660611-166E-4FBF-84B1-12E8760D0854}" presName="parSpace" presStyleCnt="0"/>
      <dgm:spPr/>
    </dgm:pt>
    <dgm:pt modelId="{1006C8DE-BAB3-4D6C-AB65-F1A8A7464C58}" type="pres">
      <dgm:prSet presAssocID="{307EEE7C-FA78-4D24-9B9E-A8834D75CBC3}" presName="parTxOnly" presStyleLbl="node1" presStyleIdx="3" presStyleCnt="5">
        <dgm:presLayoutVars>
          <dgm:bulletEnabled val="1"/>
        </dgm:presLayoutVars>
      </dgm:prSet>
      <dgm:spPr/>
    </dgm:pt>
    <dgm:pt modelId="{73BAD80E-98FA-41CC-AB98-54D984D0E216}" type="pres">
      <dgm:prSet presAssocID="{08F373F9-1F2B-478A-A935-5AB0E9BA0924}" presName="parSpace" presStyleCnt="0"/>
      <dgm:spPr/>
    </dgm:pt>
    <dgm:pt modelId="{62E147F0-72F0-4AFD-AFD6-A99B262BA09B}" type="pres">
      <dgm:prSet presAssocID="{3C45D067-173F-4168-B641-3371308CD783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A7C5D30-36D5-4976-8BB6-F55F3F3802DD}" type="presOf" srcId="{3C45D067-173F-4168-B641-3371308CD783}" destId="{62E147F0-72F0-4AFD-AFD6-A99B262BA09B}" srcOrd="0" destOrd="0" presId="urn:microsoft.com/office/officeart/2005/8/layout/hChevron3"/>
    <dgm:cxn modelId="{DD2FD739-8756-614E-AEAB-14933070AFC6}" type="presOf" srcId="{EBDAC08A-FF5A-44D7-92B7-3F12F571FFBB}" destId="{48BD6DF7-7E44-4333-B2C3-770C64759F64}" srcOrd="0" destOrd="0" presId="urn:microsoft.com/office/officeart/2005/8/layout/hChevron3"/>
    <dgm:cxn modelId="{BD0FB455-4AA6-4A42-8ED8-0CE89AC6F7D2}" srcId="{6AC19178-2C34-442B-ADA1-8B7DE9FBAD42}" destId="{4C2BB62F-222B-4E96-B09C-1F93E6C6E9A1}" srcOrd="1" destOrd="0" parTransId="{6E8ADD97-9407-42E9-9083-94FD2A9B62EE}" sibTransId="{48811016-7CEB-430B-8383-8137D1AA0494}"/>
    <dgm:cxn modelId="{1BEB6064-421F-CA49-955C-8DDE2D46F59C}" type="presOf" srcId="{4C2BB62F-222B-4E96-B09C-1F93E6C6E9A1}" destId="{ABFCAE4A-2B88-4D30-8303-1A15F29379AF}" srcOrd="0" destOrd="0" presId="urn:microsoft.com/office/officeart/2005/8/layout/hChevron3"/>
    <dgm:cxn modelId="{4739849E-49E3-6E43-8EC3-7917AEE56948}" type="presOf" srcId="{3FEF965B-359F-4EA4-9CF5-11DA9FFFFA11}" destId="{CD6ED2BA-6C69-4A0D-BB02-BB3E6523216E}" srcOrd="0" destOrd="0" presId="urn:microsoft.com/office/officeart/2005/8/layout/hChevron3"/>
    <dgm:cxn modelId="{AC472CAB-F9F3-44BE-99DE-40031F142FDB}" srcId="{6AC19178-2C34-442B-ADA1-8B7DE9FBAD42}" destId="{307EEE7C-FA78-4D24-9B9E-A8834D75CBC3}" srcOrd="3" destOrd="0" parTransId="{ECC6256C-9E8D-45B1-A9BF-D1BA3174A83B}" sibTransId="{08F373F9-1F2B-478A-A935-5AB0E9BA0924}"/>
    <dgm:cxn modelId="{EBAB82BD-1E80-4A84-B14D-FFDA126B02CD}" srcId="{6AC19178-2C34-442B-ADA1-8B7DE9FBAD42}" destId="{3FEF965B-359F-4EA4-9CF5-11DA9FFFFA11}" srcOrd="0" destOrd="0" parTransId="{4A5D9CE9-26C1-4473-B958-64C2A5C5AF75}" sibTransId="{D5392D08-7EFC-452C-B0FC-7559C68FBEF3}"/>
    <dgm:cxn modelId="{49F751C3-D7A6-D74D-B4D1-6EFAEE80F88D}" type="presOf" srcId="{6AC19178-2C34-442B-ADA1-8B7DE9FBAD42}" destId="{6B09B548-B561-4B58-A810-6140AC5937D5}" srcOrd="0" destOrd="0" presId="urn:microsoft.com/office/officeart/2005/8/layout/hChevron3"/>
    <dgm:cxn modelId="{D0E8E6D6-F5BE-E84B-A24B-5677208705BE}" type="presOf" srcId="{307EEE7C-FA78-4D24-9B9E-A8834D75CBC3}" destId="{1006C8DE-BAB3-4D6C-AB65-F1A8A7464C58}" srcOrd="0" destOrd="0" presId="urn:microsoft.com/office/officeart/2005/8/layout/hChevron3"/>
    <dgm:cxn modelId="{38989FDF-592B-492C-A6DB-61FDA9EF032B}" srcId="{6AC19178-2C34-442B-ADA1-8B7DE9FBAD42}" destId="{3C45D067-173F-4168-B641-3371308CD783}" srcOrd="4" destOrd="0" parTransId="{490D4F11-7BFD-4319-BC99-2A3A946C6FAE}" sibTransId="{B704719C-DAC2-488A-A55D-41A1D9FBBF37}"/>
    <dgm:cxn modelId="{8E95F9F4-CFD6-4332-AEA4-341B8E669E49}" srcId="{6AC19178-2C34-442B-ADA1-8B7DE9FBAD42}" destId="{EBDAC08A-FF5A-44D7-92B7-3F12F571FFBB}" srcOrd="2" destOrd="0" parTransId="{F00A9E2D-AE46-42E9-9FB9-3F351299464D}" sibTransId="{0F660611-166E-4FBF-84B1-12E8760D0854}"/>
    <dgm:cxn modelId="{43B1D39E-BE35-BE40-A89E-04B360F2B9E2}" type="presParOf" srcId="{6B09B548-B561-4B58-A810-6140AC5937D5}" destId="{CD6ED2BA-6C69-4A0D-BB02-BB3E6523216E}" srcOrd="0" destOrd="0" presId="urn:microsoft.com/office/officeart/2005/8/layout/hChevron3"/>
    <dgm:cxn modelId="{E67F51AC-5D28-6143-8FCF-906DBC0CA392}" type="presParOf" srcId="{6B09B548-B561-4B58-A810-6140AC5937D5}" destId="{BC713E23-B84F-4117-84C5-B4B072AAA484}" srcOrd="1" destOrd="0" presId="urn:microsoft.com/office/officeart/2005/8/layout/hChevron3"/>
    <dgm:cxn modelId="{9A62371A-396E-6341-B1FC-A284741EC9F5}" type="presParOf" srcId="{6B09B548-B561-4B58-A810-6140AC5937D5}" destId="{ABFCAE4A-2B88-4D30-8303-1A15F29379AF}" srcOrd="2" destOrd="0" presId="urn:microsoft.com/office/officeart/2005/8/layout/hChevron3"/>
    <dgm:cxn modelId="{7812BD5F-F151-3545-A7A9-DD1826C7FB33}" type="presParOf" srcId="{6B09B548-B561-4B58-A810-6140AC5937D5}" destId="{B4AC3443-97C2-4753-A0F5-FC77FC911DFF}" srcOrd="3" destOrd="0" presId="urn:microsoft.com/office/officeart/2005/8/layout/hChevron3"/>
    <dgm:cxn modelId="{E9E43619-E14C-5947-A3E6-E3FC68C10AA5}" type="presParOf" srcId="{6B09B548-B561-4B58-A810-6140AC5937D5}" destId="{48BD6DF7-7E44-4333-B2C3-770C64759F64}" srcOrd="4" destOrd="0" presId="urn:microsoft.com/office/officeart/2005/8/layout/hChevron3"/>
    <dgm:cxn modelId="{45C9671D-5FD7-EB46-BDB1-217036082601}" type="presParOf" srcId="{6B09B548-B561-4B58-A810-6140AC5937D5}" destId="{FD0BDF93-8731-4FA0-AFFE-32CDA89B0DFA}" srcOrd="5" destOrd="0" presId="urn:microsoft.com/office/officeart/2005/8/layout/hChevron3"/>
    <dgm:cxn modelId="{6846DAF6-248D-DA4F-8C51-4EABBBDF31F6}" type="presParOf" srcId="{6B09B548-B561-4B58-A810-6140AC5937D5}" destId="{1006C8DE-BAB3-4D6C-AB65-F1A8A7464C58}" srcOrd="6" destOrd="0" presId="urn:microsoft.com/office/officeart/2005/8/layout/hChevron3"/>
    <dgm:cxn modelId="{58E9DC2D-F134-41CC-810E-69A76B858072}" type="presParOf" srcId="{6B09B548-B561-4B58-A810-6140AC5937D5}" destId="{73BAD80E-98FA-41CC-AB98-54D984D0E216}" srcOrd="7" destOrd="0" presId="urn:microsoft.com/office/officeart/2005/8/layout/hChevron3"/>
    <dgm:cxn modelId="{F71899B0-DCE4-4971-B1C7-D0782BC484D0}" type="presParOf" srcId="{6B09B548-B561-4B58-A810-6140AC5937D5}" destId="{62E147F0-72F0-4AFD-AFD6-A99B262BA09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19178-2C34-442B-ADA1-8B7DE9FBAD42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FEF965B-359F-4EA4-9CF5-11DA9FFFFA1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Solicitud de permiso</a:t>
          </a:r>
        </a:p>
      </dgm:t>
    </dgm:pt>
    <dgm:pt modelId="{4A5D9CE9-26C1-4473-B958-64C2A5C5AF75}" type="par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2D08-7EFC-452C-B0FC-7559C68FBEF3}" type="sib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AC08A-FF5A-44D7-92B7-3F12F571FFBB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Otorgamiento de permiso</a:t>
          </a:r>
        </a:p>
      </dgm:t>
    </dgm:pt>
    <dgm:pt modelId="{F00A9E2D-AE46-42E9-9FB9-3F351299464D}" type="par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60611-166E-4FBF-84B1-12E8760D0854}" type="sib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EEE7C-FA78-4D24-9B9E-A8834D75CBC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gm:t>
    </dgm:pt>
    <dgm:pt modelId="{ECC6256C-9E8D-45B1-A9BF-D1BA3174A83B}" type="par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3F9-1F2B-478A-A935-5AB0E9BA0924}" type="sib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54ACB-4A64-4B8C-9643-5C85FC163988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Evaluación de solicitud</a:t>
          </a:r>
        </a:p>
      </dgm:t>
    </dgm:pt>
    <dgm:pt modelId="{5D4BCA4E-774D-4438-B1B4-F343FF54B09A}" type="parTrans" cxnId="{0BF0A642-C63D-432B-B8DD-F3AC44C2CE36}">
      <dgm:prSet/>
      <dgm:spPr/>
      <dgm:t>
        <a:bodyPr/>
        <a:lstStyle/>
        <a:p>
          <a:endParaRPr lang="es-MX"/>
        </a:p>
      </dgm:t>
    </dgm:pt>
    <dgm:pt modelId="{42163F9F-4077-4303-91F4-328A601F1544}" type="sibTrans" cxnId="{0BF0A642-C63D-432B-B8DD-F3AC44C2CE36}">
      <dgm:prSet/>
      <dgm:spPr/>
      <dgm:t>
        <a:bodyPr/>
        <a:lstStyle/>
        <a:p>
          <a:endParaRPr lang="es-MX"/>
        </a:p>
      </dgm:t>
    </dgm:pt>
    <dgm:pt modelId="{6B09B548-B561-4B58-A810-6140AC5937D5}" type="pres">
      <dgm:prSet presAssocID="{6AC19178-2C34-442B-ADA1-8B7DE9FBAD42}" presName="Name0" presStyleCnt="0">
        <dgm:presLayoutVars>
          <dgm:dir/>
          <dgm:resizeHandles val="exact"/>
        </dgm:presLayoutVars>
      </dgm:prSet>
      <dgm:spPr/>
    </dgm:pt>
    <dgm:pt modelId="{CD6ED2BA-6C69-4A0D-BB02-BB3E6523216E}" type="pres">
      <dgm:prSet presAssocID="{3FEF965B-359F-4EA4-9CF5-11DA9FFFFA11}" presName="parTxOnly" presStyleLbl="node1" presStyleIdx="0" presStyleCnt="4">
        <dgm:presLayoutVars>
          <dgm:bulletEnabled val="1"/>
        </dgm:presLayoutVars>
      </dgm:prSet>
      <dgm:spPr/>
    </dgm:pt>
    <dgm:pt modelId="{BC713E23-B84F-4117-84C5-B4B072AAA484}" type="pres">
      <dgm:prSet presAssocID="{D5392D08-7EFC-452C-B0FC-7559C68FBEF3}" presName="parSpace" presStyleCnt="0"/>
      <dgm:spPr/>
    </dgm:pt>
    <dgm:pt modelId="{555B08B5-185B-469F-B809-07726B869348}" type="pres">
      <dgm:prSet presAssocID="{6C654ACB-4A64-4B8C-9643-5C85FC163988}" presName="parTxOnly" presStyleLbl="node1" presStyleIdx="1" presStyleCnt="4">
        <dgm:presLayoutVars>
          <dgm:bulletEnabled val="1"/>
        </dgm:presLayoutVars>
      </dgm:prSet>
      <dgm:spPr/>
    </dgm:pt>
    <dgm:pt modelId="{1999B7E7-505D-4C34-A085-79DE67B9E8DB}" type="pres">
      <dgm:prSet presAssocID="{42163F9F-4077-4303-91F4-328A601F1544}" presName="parSpace" presStyleCnt="0"/>
      <dgm:spPr/>
    </dgm:pt>
    <dgm:pt modelId="{48BD6DF7-7E44-4333-B2C3-770C64759F64}" type="pres">
      <dgm:prSet presAssocID="{EBDAC08A-FF5A-44D7-92B7-3F12F571FFBB}" presName="parTxOnly" presStyleLbl="node1" presStyleIdx="2" presStyleCnt="4">
        <dgm:presLayoutVars>
          <dgm:bulletEnabled val="1"/>
        </dgm:presLayoutVars>
      </dgm:prSet>
      <dgm:spPr/>
    </dgm:pt>
    <dgm:pt modelId="{FD0BDF93-8731-4FA0-AFFE-32CDA89B0DFA}" type="pres">
      <dgm:prSet presAssocID="{0F660611-166E-4FBF-84B1-12E8760D0854}" presName="parSpace" presStyleCnt="0"/>
      <dgm:spPr/>
    </dgm:pt>
    <dgm:pt modelId="{1006C8DE-BAB3-4D6C-AB65-F1A8A7464C58}" type="pres">
      <dgm:prSet presAssocID="{307EEE7C-FA78-4D24-9B9E-A8834D75CBC3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DA6ABA32-BDD9-6548-B871-C5319C57EFB2}" type="presOf" srcId="{6AC19178-2C34-442B-ADA1-8B7DE9FBAD42}" destId="{6B09B548-B561-4B58-A810-6140AC5937D5}" srcOrd="0" destOrd="0" presId="urn:microsoft.com/office/officeart/2005/8/layout/hChevron3"/>
    <dgm:cxn modelId="{0BF0A642-C63D-432B-B8DD-F3AC44C2CE36}" srcId="{6AC19178-2C34-442B-ADA1-8B7DE9FBAD42}" destId="{6C654ACB-4A64-4B8C-9643-5C85FC163988}" srcOrd="1" destOrd="0" parTransId="{5D4BCA4E-774D-4438-B1B4-F343FF54B09A}" sibTransId="{42163F9F-4077-4303-91F4-328A601F1544}"/>
    <dgm:cxn modelId="{EE682648-F3EF-8B45-8880-0B3A09614E38}" type="presOf" srcId="{6C654ACB-4A64-4B8C-9643-5C85FC163988}" destId="{555B08B5-185B-469F-B809-07726B869348}" srcOrd="0" destOrd="0" presId="urn:microsoft.com/office/officeart/2005/8/layout/hChevron3"/>
    <dgm:cxn modelId="{D796156D-5E03-D941-B5A7-5F1EFFD95C10}" type="presOf" srcId="{3FEF965B-359F-4EA4-9CF5-11DA9FFFFA11}" destId="{CD6ED2BA-6C69-4A0D-BB02-BB3E6523216E}" srcOrd="0" destOrd="0" presId="urn:microsoft.com/office/officeart/2005/8/layout/hChevron3"/>
    <dgm:cxn modelId="{AC472CAB-F9F3-44BE-99DE-40031F142FDB}" srcId="{6AC19178-2C34-442B-ADA1-8B7DE9FBAD42}" destId="{307EEE7C-FA78-4D24-9B9E-A8834D75CBC3}" srcOrd="3" destOrd="0" parTransId="{ECC6256C-9E8D-45B1-A9BF-D1BA3174A83B}" sibTransId="{08F373F9-1F2B-478A-A935-5AB0E9BA0924}"/>
    <dgm:cxn modelId="{EBAB82BD-1E80-4A84-B14D-FFDA126B02CD}" srcId="{6AC19178-2C34-442B-ADA1-8B7DE9FBAD42}" destId="{3FEF965B-359F-4EA4-9CF5-11DA9FFFFA11}" srcOrd="0" destOrd="0" parTransId="{4A5D9CE9-26C1-4473-B958-64C2A5C5AF75}" sibTransId="{D5392D08-7EFC-452C-B0FC-7559C68FBEF3}"/>
    <dgm:cxn modelId="{115982BE-7877-974B-857D-AEE911C7B4DB}" type="presOf" srcId="{EBDAC08A-FF5A-44D7-92B7-3F12F571FFBB}" destId="{48BD6DF7-7E44-4333-B2C3-770C64759F64}" srcOrd="0" destOrd="0" presId="urn:microsoft.com/office/officeart/2005/8/layout/hChevron3"/>
    <dgm:cxn modelId="{4CB242F3-A8AD-5943-85BD-AC9D2857C582}" type="presOf" srcId="{307EEE7C-FA78-4D24-9B9E-A8834D75CBC3}" destId="{1006C8DE-BAB3-4D6C-AB65-F1A8A7464C58}" srcOrd="0" destOrd="0" presId="urn:microsoft.com/office/officeart/2005/8/layout/hChevron3"/>
    <dgm:cxn modelId="{8E95F9F4-CFD6-4332-AEA4-341B8E669E49}" srcId="{6AC19178-2C34-442B-ADA1-8B7DE9FBAD42}" destId="{EBDAC08A-FF5A-44D7-92B7-3F12F571FFBB}" srcOrd="2" destOrd="0" parTransId="{F00A9E2D-AE46-42E9-9FB9-3F351299464D}" sibTransId="{0F660611-166E-4FBF-84B1-12E8760D0854}"/>
    <dgm:cxn modelId="{AD9F5967-2518-004E-9C12-6BC8239780A1}" type="presParOf" srcId="{6B09B548-B561-4B58-A810-6140AC5937D5}" destId="{CD6ED2BA-6C69-4A0D-BB02-BB3E6523216E}" srcOrd="0" destOrd="0" presId="urn:microsoft.com/office/officeart/2005/8/layout/hChevron3"/>
    <dgm:cxn modelId="{48CA2D50-249D-0847-B431-4D5C8C4131D9}" type="presParOf" srcId="{6B09B548-B561-4B58-A810-6140AC5937D5}" destId="{BC713E23-B84F-4117-84C5-B4B072AAA484}" srcOrd="1" destOrd="0" presId="urn:microsoft.com/office/officeart/2005/8/layout/hChevron3"/>
    <dgm:cxn modelId="{5EC7883A-FB91-7747-A5D4-ED4D0C07BA14}" type="presParOf" srcId="{6B09B548-B561-4B58-A810-6140AC5937D5}" destId="{555B08B5-185B-469F-B809-07726B869348}" srcOrd="2" destOrd="0" presId="urn:microsoft.com/office/officeart/2005/8/layout/hChevron3"/>
    <dgm:cxn modelId="{92B9DDA1-CBB0-D94E-92AC-3E958F954134}" type="presParOf" srcId="{6B09B548-B561-4B58-A810-6140AC5937D5}" destId="{1999B7E7-505D-4C34-A085-79DE67B9E8DB}" srcOrd="3" destOrd="0" presId="urn:microsoft.com/office/officeart/2005/8/layout/hChevron3"/>
    <dgm:cxn modelId="{12332933-11C6-3245-A109-C9C9858DBA7E}" type="presParOf" srcId="{6B09B548-B561-4B58-A810-6140AC5937D5}" destId="{48BD6DF7-7E44-4333-B2C3-770C64759F64}" srcOrd="4" destOrd="0" presId="urn:microsoft.com/office/officeart/2005/8/layout/hChevron3"/>
    <dgm:cxn modelId="{714B279B-891A-3F42-8371-2A8482DBCE75}" type="presParOf" srcId="{6B09B548-B561-4B58-A810-6140AC5937D5}" destId="{FD0BDF93-8731-4FA0-AFFE-32CDA89B0DFA}" srcOrd="5" destOrd="0" presId="urn:microsoft.com/office/officeart/2005/8/layout/hChevron3"/>
    <dgm:cxn modelId="{6613A9E4-02F4-B74B-A278-AB3D7050154A}" type="presParOf" srcId="{6B09B548-B561-4B58-A810-6140AC5937D5}" destId="{1006C8DE-BAB3-4D6C-AB65-F1A8A7464C5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19178-2C34-442B-ADA1-8B7DE9FBAD42}" type="doc">
      <dgm:prSet loTypeId="urn:microsoft.com/office/officeart/2005/8/layout/hChevron3" loCatId="process" qsTypeId="urn:microsoft.com/office/officeart/2005/8/quickstyle/simple1" qsCatId="simple" csTypeId="urn:microsoft.com/office/officeart/2005/8/colors/accent2_5" csCatId="accent2" phldr="1"/>
      <dgm:spPr/>
    </dgm:pt>
    <dgm:pt modelId="{3FEF965B-359F-4EA4-9CF5-11DA9FFFFA1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Bases y Convocatoria Concurso Público</a:t>
          </a:r>
        </a:p>
      </dgm:t>
    </dgm:pt>
    <dgm:pt modelId="{4A5D9CE9-26C1-4473-B958-64C2A5C5AF75}" type="par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2D08-7EFC-452C-B0FC-7559C68FBEF3}" type="sibTrans" cxnId="{EBAB82BD-1E80-4A84-B14D-FFDA126B02C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AC08A-FF5A-44D7-92B7-3F12F571FFBB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Evaluaciones Técnicas y Fallo</a:t>
          </a:r>
        </a:p>
      </dgm:t>
    </dgm:pt>
    <dgm:pt modelId="{F00A9E2D-AE46-42E9-9FB9-3F351299464D}" type="par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60611-166E-4FBF-84B1-12E8760D0854}" type="sibTrans" cxnId="{8E95F9F4-CFD6-4332-AEA4-341B8E669E49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EEE7C-FA78-4D24-9B9E-A8834D75CBC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Otorgamiento Permiso y Concesión</a:t>
          </a:r>
        </a:p>
      </dgm:t>
    </dgm:pt>
    <dgm:pt modelId="{ECC6256C-9E8D-45B1-A9BF-D1BA3174A83B}" type="par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3F9-1F2B-478A-A935-5AB0E9BA0924}" type="sibTrans" cxnId="{AC472CAB-F9F3-44BE-99DE-40031F142FD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BB62F-222B-4E96-B09C-1F93E6C6E9A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Precalificación</a:t>
          </a:r>
        </a:p>
      </dgm:t>
    </dgm:pt>
    <dgm:pt modelId="{6E8ADD97-9407-42E9-9083-94FD2A9B62EE}" type="parTrans" cxnId="{BD0FB455-4AA6-4A42-8ED8-0CE89AC6F7D2}">
      <dgm:prSet/>
      <dgm:spPr/>
      <dgm:t>
        <a:bodyPr/>
        <a:lstStyle/>
        <a:p>
          <a:endParaRPr lang="es-MX"/>
        </a:p>
      </dgm:t>
    </dgm:pt>
    <dgm:pt modelId="{48811016-7CEB-430B-8383-8137D1AA0494}" type="sibTrans" cxnId="{BD0FB455-4AA6-4A42-8ED8-0CE89AC6F7D2}">
      <dgm:prSet/>
      <dgm:spPr/>
      <dgm:t>
        <a:bodyPr/>
        <a:lstStyle/>
        <a:p>
          <a:endParaRPr lang="es-MX"/>
        </a:p>
      </dgm:t>
    </dgm:pt>
    <dgm:pt modelId="{E49557D8-33F7-474F-BFE5-C37107278A85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AA5A8-7D0B-4606-B8A5-974B03F43902}" type="parTrans" cxnId="{9B4912F7-122A-4B39-AEF3-F0B601D26246}">
      <dgm:prSet/>
      <dgm:spPr/>
      <dgm:t>
        <a:bodyPr/>
        <a:lstStyle/>
        <a:p>
          <a:endParaRPr lang="es-ES"/>
        </a:p>
      </dgm:t>
    </dgm:pt>
    <dgm:pt modelId="{CD50393D-5380-40B6-B873-81C466248738}" type="sibTrans" cxnId="{9B4912F7-122A-4B39-AEF3-F0B601D26246}">
      <dgm:prSet/>
      <dgm:spPr/>
      <dgm:t>
        <a:bodyPr/>
        <a:lstStyle/>
        <a:p>
          <a:endParaRPr lang="es-ES"/>
        </a:p>
      </dgm:t>
    </dgm:pt>
    <dgm:pt modelId="{6B09B548-B561-4B58-A810-6140AC5937D5}" type="pres">
      <dgm:prSet presAssocID="{6AC19178-2C34-442B-ADA1-8B7DE9FBAD42}" presName="Name0" presStyleCnt="0">
        <dgm:presLayoutVars>
          <dgm:dir/>
          <dgm:resizeHandles val="exact"/>
        </dgm:presLayoutVars>
      </dgm:prSet>
      <dgm:spPr/>
    </dgm:pt>
    <dgm:pt modelId="{CD6ED2BA-6C69-4A0D-BB02-BB3E6523216E}" type="pres">
      <dgm:prSet presAssocID="{3FEF965B-359F-4EA4-9CF5-11DA9FFFFA11}" presName="parTxOnly" presStyleLbl="node1" presStyleIdx="0" presStyleCnt="5">
        <dgm:presLayoutVars>
          <dgm:bulletEnabled val="1"/>
        </dgm:presLayoutVars>
      </dgm:prSet>
      <dgm:spPr/>
    </dgm:pt>
    <dgm:pt modelId="{BC713E23-B84F-4117-84C5-B4B072AAA484}" type="pres">
      <dgm:prSet presAssocID="{D5392D08-7EFC-452C-B0FC-7559C68FBEF3}" presName="parSpace" presStyleCnt="0"/>
      <dgm:spPr/>
    </dgm:pt>
    <dgm:pt modelId="{ABFCAE4A-2B88-4D30-8303-1A15F29379AF}" type="pres">
      <dgm:prSet presAssocID="{4C2BB62F-222B-4E96-B09C-1F93E6C6E9A1}" presName="parTxOnly" presStyleLbl="node1" presStyleIdx="1" presStyleCnt="5">
        <dgm:presLayoutVars>
          <dgm:bulletEnabled val="1"/>
        </dgm:presLayoutVars>
      </dgm:prSet>
      <dgm:spPr/>
    </dgm:pt>
    <dgm:pt modelId="{B4AC3443-97C2-4753-A0F5-FC77FC911DFF}" type="pres">
      <dgm:prSet presAssocID="{48811016-7CEB-430B-8383-8137D1AA0494}" presName="parSpace" presStyleCnt="0"/>
      <dgm:spPr/>
    </dgm:pt>
    <dgm:pt modelId="{48BD6DF7-7E44-4333-B2C3-770C64759F64}" type="pres">
      <dgm:prSet presAssocID="{EBDAC08A-FF5A-44D7-92B7-3F12F571FFBB}" presName="parTxOnly" presStyleLbl="node1" presStyleIdx="2" presStyleCnt="5">
        <dgm:presLayoutVars>
          <dgm:bulletEnabled val="1"/>
        </dgm:presLayoutVars>
      </dgm:prSet>
      <dgm:spPr/>
    </dgm:pt>
    <dgm:pt modelId="{FD0BDF93-8731-4FA0-AFFE-32CDA89B0DFA}" type="pres">
      <dgm:prSet presAssocID="{0F660611-166E-4FBF-84B1-12E8760D0854}" presName="parSpace" presStyleCnt="0"/>
      <dgm:spPr/>
    </dgm:pt>
    <dgm:pt modelId="{1006C8DE-BAB3-4D6C-AB65-F1A8A7464C58}" type="pres">
      <dgm:prSet presAssocID="{307EEE7C-FA78-4D24-9B9E-A8834D75CBC3}" presName="parTxOnly" presStyleLbl="node1" presStyleIdx="3" presStyleCnt="5">
        <dgm:presLayoutVars>
          <dgm:bulletEnabled val="1"/>
        </dgm:presLayoutVars>
      </dgm:prSet>
      <dgm:spPr/>
    </dgm:pt>
    <dgm:pt modelId="{CBD45F4C-4661-4BA4-8993-5B5802B49E80}" type="pres">
      <dgm:prSet presAssocID="{08F373F9-1F2B-478A-A935-5AB0E9BA0924}" presName="parSpace" presStyleCnt="0"/>
      <dgm:spPr/>
    </dgm:pt>
    <dgm:pt modelId="{59CA2CAB-BCC0-4AE5-8D33-3426ACD2C5E4}" type="pres">
      <dgm:prSet presAssocID="{E49557D8-33F7-474F-BFE5-C37107278A8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DD2FD739-8756-614E-AEAB-14933070AFC6}" type="presOf" srcId="{EBDAC08A-FF5A-44D7-92B7-3F12F571FFBB}" destId="{48BD6DF7-7E44-4333-B2C3-770C64759F64}" srcOrd="0" destOrd="0" presId="urn:microsoft.com/office/officeart/2005/8/layout/hChevron3"/>
    <dgm:cxn modelId="{BD0FB455-4AA6-4A42-8ED8-0CE89AC6F7D2}" srcId="{6AC19178-2C34-442B-ADA1-8B7DE9FBAD42}" destId="{4C2BB62F-222B-4E96-B09C-1F93E6C6E9A1}" srcOrd="1" destOrd="0" parTransId="{6E8ADD97-9407-42E9-9083-94FD2A9B62EE}" sibTransId="{48811016-7CEB-430B-8383-8137D1AA0494}"/>
    <dgm:cxn modelId="{1BEB6064-421F-CA49-955C-8DDE2D46F59C}" type="presOf" srcId="{4C2BB62F-222B-4E96-B09C-1F93E6C6E9A1}" destId="{ABFCAE4A-2B88-4D30-8303-1A15F29379AF}" srcOrd="0" destOrd="0" presId="urn:microsoft.com/office/officeart/2005/8/layout/hChevron3"/>
    <dgm:cxn modelId="{4739849E-49E3-6E43-8EC3-7917AEE56948}" type="presOf" srcId="{3FEF965B-359F-4EA4-9CF5-11DA9FFFFA11}" destId="{CD6ED2BA-6C69-4A0D-BB02-BB3E6523216E}" srcOrd="0" destOrd="0" presId="urn:microsoft.com/office/officeart/2005/8/layout/hChevron3"/>
    <dgm:cxn modelId="{AC472CAB-F9F3-44BE-99DE-40031F142FDB}" srcId="{6AC19178-2C34-442B-ADA1-8B7DE9FBAD42}" destId="{307EEE7C-FA78-4D24-9B9E-A8834D75CBC3}" srcOrd="3" destOrd="0" parTransId="{ECC6256C-9E8D-45B1-A9BF-D1BA3174A83B}" sibTransId="{08F373F9-1F2B-478A-A935-5AB0E9BA0924}"/>
    <dgm:cxn modelId="{63A32FB7-6B24-4708-A9DA-F045761A6469}" type="presOf" srcId="{E49557D8-33F7-474F-BFE5-C37107278A85}" destId="{59CA2CAB-BCC0-4AE5-8D33-3426ACD2C5E4}" srcOrd="0" destOrd="0" presId="urn:microsoft.com/office/officeart/2005/8/layout/hChevron3"/>
    <dgm:cxn modelId="{EBAB82BD-1E80-4A84-B14D-FFDA126B02CD}" srcId="{6AC19178-2C34-442B-ADA1-8B7DE9FBAD42}" destId="{3FEF965B-359F-4EA4-9CF5-11DA9FFFFA11}" srcOrd="0" destOrd="0" parTransId="{4A5D9CE9-26C1-4473-B958-64C2A5C5AF75}" sibTransId="{D5392D08-7EFC-452C-B0FC-7559C68FBEF3}"/>
    <dgm:cxn modelId="{49F751C3-D7A6-D74D-B4D1-6EFAEE80F88D}" type="presOf" srcId="{6AC19178-2C34-442B-ADA1-8B7DE9FBAD42}" destId="{6B09B548-B561-4B58-A810-6140AC5937D5}" srcOrd="0" destOrd="0" presId="urn:microsoft.com/office/officeart/2005/8/layout/hChevron3"/>
    <dgm:cxn modelId="{D0E8E6D6-F5BE-E84B-A24B-5677208705BE}" type="presOf" srcId="{307EEE7C-FA78-4D24-9B9E-A8834D75CBC3}" destId="{1006C8DE-BAB3-4D6C-AB65-F1A8A7464C58}" srcOrd="0" destOrd="0" presId="urn:microsoft.com/office/officeart/2005/8/layout/hChevron3"/>
    <dgm:cxn modelId="{8E95F9F4-CFD6-4332-AEA4-341B8E669E49}" srcId="{6AC19178-2C34-442B-ADA1-8B7DE9FBAD42}" destId="{EBDAC08A-FF5A-44D7-92B7-3F12F571FFBB}" srcOrd="2" destOrd="0" parTransId="{F00A9E2D-AE46-42E9-9FB9-3F351299464D}" sibTransId="{0F660611-166E-4FBF-84B1-12E8760D0854}"/>
    <dgm:cxn modelId="{9B4912F7-122A-4B39-AEF3-F0B601D26246}" srcId="{6AC19178-2C34-442B-ADA1-8B7DE9FBAD42}" destId="{E49557D8-33F7-474F-BFE5-C37107278A85}" srcOrd="4" destOrd="0" parTransId="{200AA5A8-7D0B-4606-B8A5-974B03F43902}" sibTransId="{CD50393D-5380-40B6-B873-81C466248738}"/>
    <dgm:cxn modelId="{43B1D39E-BE35-BE40-A89E-04B360F2B9E2}" type="presParOf" srcId="{6B09B548-B561-4B58-A810-6140AC5937D5}" destId="{CD6ED2BA-6C69-4A0D-BB02-BB3E6523216E}" srcOrd="0" destOrd="0" presId="urn:microsoft.com/office/officeart/2005/8/layout/hChevron3"/>
    <dgm:cxn modelId="{E67F51AC-5D28-6143-8FCF-906DBC0CA392}" type="presParOf" srcId="{6B09B548-B561-4B58-A810-6140AC5937D5}" destId="{BC713E23-B84F-4117-84C5-B4B072AAA484}" srcOrd="1" destOrd="0" presId="urn:microsoft.com/office/officeart/2005/8/layout/hChevron3"/>
    <dgm:cxn modelId="{9A62371A-396E-6341-B1FC-A284741EC9F5}" type="presParOf" srcId="{6B09B548-B561-4B58-A810-6140AC5937D5}" destId="{ABFCAE4A-2B88-4D30-8303-1A15F29379AF}" srcOrd="2" destOrd="0" presId="urn:microsoft.com/office/officeart/2005/8/layout/hChevron3"/>
    <dgm:cxn modelId="{7812BD5F-F151-3545-A7A9-DD1826C7FB33}" type="presParOf" srcId="{6B09B548-B561-4B58-A810-6140AC5937D5}" destId="{B4AC3443-97C2-4753-A0F5-FC77FC911DFF}" srcOrd="3" destOrd="0" presId="urn:microsoft.com/office/officeart/2005/8/layout/hChevron3"/>
    <dgm:cxn modelId="{E9E43619-E14C-5947-A3E6-E3FC68C10AA5}" type="presParOf" srcId="{6B09B548-B561-4B58-A810-6140AC5937D5}" destId="{48BD6DF7-7E44-4333-B2C3-770C64759F64}" srcOrd="4" destOrd="0" presId="urn:microsoft.com/office/officeart/2005/8/layout/hChevron3"/>
    <dgm:cxn modelId="{45C9671D-5FD7-EB46-BDB1-217036082601}" type="presParOf" srcId="{6B09B548-B561-4B58-A810-6140AC5937D5}" destId="{FD0BDF93-8731-4FA0-AFFE-32CDA89B0DFA}" srcOrd="5" destOrd="0" presId="urn:microsoft.com/office/officeart/2005/8/layout/hChevron3"/>
    <dgm:cxn modelId="{6846DAF6-248D-DA4F-8C51-4EABBBDF31F6}" type="presParOf" srcId="{6B09B548-B561-4B58-A810-6140AC5937D5}" destId="{1006C8DE-BAB3-4D6C-AB65-F1A8A7464C58}" srcOrd="6" destOrd="0" presId="urn:microsoft.com/office/officeart/2005/8/layout/hChevron3"/>
    <dgm:cxn modelId="{5AAFE23F-7C7B-491C-8F08-87509BAB0E8B}" type="presParOf" srcId="{6B09B548-B561-4B58-A810-6140AC5937D5}" destId="{CBD45F4C-4661-4BA4-8993-5B5802B49E80}" srcOrd="7" destOrd="0" presId="urn:microsoft.com/office/officeart/2005/8/layout/hChevron3"/>
    <dgm:cxn modelId="{F10C7045-7FF4-47A6-A3A1-9DB10450330E}" type="presParOf" srcId="{6B09B548-B561-4B58-A810-6140AC5937D5}" destId="{59CA2CAB-BCC0-4AE5-8D33-3426ACD2C5E4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D2BA-6C69-4A0D-BB02-BB3E6523216E}">
      <dsp:nvSpPr>
        <dsp:cNvPr id="0" name=""/>
        <dsp:cNvSpPr/>
      </dsp:nvSpPr>
      <dsp:spPr>
        <a:xfrm>
          <a:off x="4522" y="1396298"/>
          <a:ext cx="4537095" cy="1814838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latin typeface="Arial" panose="020B0604020202020204" pitchFamily="34" charset="0"/>
              <a:cs typeface="Arial" panose="020B0604020202020204" pitchFamily="34" charset="0"/>
            </a:rPr>
            <a:t>Solicitud de permiso</a:t>
          </a:r>
        </a:p>
      </dsp:txBody>
      <dsp:txXfrm>
        <a:off x="4522" y="1396298"/>
        <a:ext cx="4083386" cy="1814838"/>
      </dsp:txXfrm>
    </dsp:sp>
    <dsp:sp modelId="{555B08B5-185B-469F-B809-07726B869348}">
      <dsp:nvSpPr>
        <dsp:cNvPr id="0" name=""/>
        <dsp:cNvSpPr/>
      </dsp:nvSpPr>
      <dsp:spPr>
        <a:xfrm>
          <a:off x="3634198" y="1396298"/>
          <a:ext cx="4537095" cy="181483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latin typeface="Arial" panose="020B0604020202020204" pitchFamily="34" charset="0"/>
              <a:cs typeface="Arial" panose="020B0604020202020204" pitchFamily="34" charset="0"/>
            </a:rPr>
            <a:t>Evaluación de solicitud</a:t>
          </a:r>
        </a:p>
      </dsp:txBody>
      <dsp:txXfrm>
        <a:off x="4541617" y="1396298"/>
        <a:ext cx="2722257" cy="1814838"/>
      </dsp:txXfrm>
    </dsp:sp>
    <dsp:sp modelId="{48BD6DF7-7E44-4333-B2C3-770C64759F64}">
      <dsp:nvSpPr>
        <dsp:cNvPr id="0" name=""/>
        <dsp:cNvSpPr/>
      </dsp:nvSpPr>
      <dsp:spPr>
        <a:xfrm>
          <a:off x="7263874" y="1396298"/>
          <a:ext cx="4537095" cy="181483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latin typeface="Arial" panose="020B0604020202020204" pitchFamily="34" charset="0"/>
              <a:cs typeface="Arial" panose="020B0604020202020204" pitchFamily="34" charset="0"/>
            </a:rPr>
            <a:t>Otorgamiento de permiso</a:t>
          </a:r>
        </a:p>
      </dsp:txBody>
      <dsp:txXfrm>
        <a:off x="8171293" y="1396298"/>
        <a:ext cx="2722257" cy="1814838"/>
      </dsp:txXfrm>
    </dsp:sp>
    <dsp:sp modelId="{1006C8DE-BAB3-4D6C-AB65-F1A8A7464C58}">
      <dsp:nvSpPr>
        <dsp:cNvPr id="0" name=""/>
        <dsp:cNvSpPr/>
      </dsp:nvSpPr>
      <dsp:spPr>
        <a:xfrm>
          <a:off x="10893550" y="1396298"/>
          <a:ext cx="4537095" cy="181483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sp:txBody>
      <dsp:txXfrm>
        <a:off x="11800969" y="1396298"/>
        <a:ext cx="2722257" cy="1814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D2BA-6C69-4A0D-BB02-BB3E6523216E}">
      <dsp:nvSpPr>
        <dsp:cNvPr id="0" name=""/>
        <dsp:cNvSpPr/>
      </dsp:nvSpPr>
      <dsp:spPr>
        <a:xfrm>
          <a:off x="2232" y="555479"/>
          <a:ext cx="4353222" cy="1741289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anose="020B0604020202020204" pitchFamily="34" charset="0"/>
              <a:cs typeface="Arial" panose="020B0604020202020204" pitchFamily="34" charset="0"/>
            </a:rPr>
            <a:t>Bases y Convocatoria Concurso Público</a:t>
          </a:r>
        </a:p>
      </dsp:txBody>
      <dsp:txXfrm>
        <a:off x="2232" y="555479"/>
        <a:ext cx="3917900" cy="1741289"/>
      </dsp:txXfrm>
    </dsp:sp>
    <dsp:sp modelId="{ABFCAE4A-2B88-4D30-8303-1A15F29379AF}">
      <dsp:nvSpPr>
        <dsp:cNvPr id="0" name=""/>
        <dsp:cNvSpPr/>
      </dsp:nvSpPr>
      <dsp:spPr>
        <a:xfrm>
          <a:off x="3484810" y="555479"/>
          <a:ext cx="4353222" cy="174128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anose="020B0604020202020204" pitchFamily="34" charset="0"/>
              <a:cs typeface="Arial" panose="020B0604020202020204" pitchFamily="34" charset="0"/>
            </a:rPr>
            <a:t>Precalificación</a:t>
          </a:r>
        </a:p>
      </dsp:txBody>
      <dsp:txXfrm>
        <a:off x="4355455" y="555479"/>
        <a:ext cx="2611933" cy="1741289"/>
      </dsp:txXfrm>
    </dsp:sp>
    <dsp:sp modelId="{48BD6DF7-7E44-4333-B2C3-770C64759F64}">
      <dsp:nvSpPr>
        <dsp:cNvPr id="0" name=""/>
        <dsp:cNvSpPr/>
      </dsp:nvSpPr>
      <dsp:spPr>
        <a:xfrm>
          <a:off x="6967388" y="555479"/>
          <a:ext cx="4353222" cy="174128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anose="020B0604020202020204" pitchFamily="34" charset="0"/>
              <a:cs typeface="Arial" panose="020B0604020202020204" pitchFamily="34" charset="0"/>
            </a:rPr>
            <a:t>Recepción, evaluación y Fallo</a:t>
          </a:r>
        </a:p>
      </dsp:txBody>
      <dsp:txXfrm>
        <a:off x="7838033" y="555479"/>
        <a:ext cx="2611933" cy="1741289"/>
      </dsp:txXfrm>
    </dsp:sp>
    <dsp:sp modelId="{1006C8DE-BAB3-4D6C-AB65-F1A8A7464C58}">
      <dsp:nvSpPr>
        <dsp:cNvPr id="0" name=""/>
        <dsp:cNvSpPr/>
      </dsp:nvSpPr>
      <dsp:spPr>
        <a:xfrm>
          <a:off x="10449966" y="555479"/>
          <a:ext cx="4353222" cy="174128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anose="020B0604020202020204" pitchFamily="34" charset="0"/>
              <a:cs typeface="Arial" panose="020B0604020202020204" pitchFamily="34" charset="0"/>
            </a:rPr>
            <a:t>Otorgamiento Permiso y Concesión</a:t>
          </a:r>
        </a:p>
      </dsp:txBody>
      <dsp:txXfrm>
        <a:off x="11320611" y="555479"/>
        <a:ext cx="2611933" cy="1741289"/>
      </dsp:txXfrm>
    </dsp:sp>
    <dsp:sp modelId="{62E147F0-72F0-4AFD-AFD6-A99B262BA09B}">
      <dsp:nvSpPr>
        <dsp:cNvPr id="0" name=""/>
        <dsp:cNvSpPr/>
      </dsp:nvSpPr>
      <dsp:spPr>
        <a:xfrm>
          <a:off x="13932544" y="555479"/>
          <a:ext cx="4353222" cy="174128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sp:txBody>
      <dsp:txXfrm>
        <a:off x="14803189" y="555479"/>
        <a:ext cx="2611933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D2BA-6C69-4A0D-BB02-BB3E6523216E}">
      <dsp:nvSpPr>
        <dsp:cNvPr id="0" name=""/>
        <dsp:cNvSpPr/>
      </dsp:nvSpPr>
      <dsp:spPr>
        <a:xfrm>
          <a:off x="2843" y="879301"/>
          <a:ext cx="2852862" cy="114114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Solicitud de permiso</a:t>
          </a:r>
        </a:p>
      </dsp:txBody>
      <dsp:txXfrm>
        <a:off x="2843" y="879301"/>
        <a:ext cx="2567576" cy="1141145"/>
      </dsp:txXfrm>
    </dsp:sp>
    <dsp:sp modelId="{555B08B5-185B-469F-B809-07726B869348}">
      <dsp:nvSpPr>
        <dsp:cNvPr id="0" name=""/>
        <dsp:cNvSpPr/>
      </dsp:nvSpPr>
      <dsp:spPr>
        <a:xfrm>
          <a:off x="2285133" y="879301"/>
          <a:ext cx="2852862" cy="114114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Evaluación de solicitud</a:t>
          </a:r>
        </a:p>
      </dsp:txBody>
      <dsp:txXfrm>
        <a:off x="2855706" y="879301"/>
        <a:ext cx="1711717" cy="1141145"/>
      </dsp:txXfrm>
    </dsp:sp>
    <dsp:sp modelId="{48BD6DF7-7E44-4333-B2C3-770C64759F64}">
      <dsp:nvSpPr>
        <dsp:cNvPr id="0" name=""/>
        <dsp:cNvSpPr/>
      </dsp:nvSpPr>
      <dsp:spPr>
        <a:xfrm>
          <a:off x="4567423" y="879301"/>
          <a:ext cx="2852862" cy="114114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Otorgamiento de permiso</a:t>
          </a:r>
        </a:p>
      </dsp:txBody>
      <dsp:txXfrm>
        <a:off x="5137996" y="879301"/>
        <a:ext cx="1711717" cy="1141145"/>
      </dsp:txXfrm>
    </dsp:sp>
    <dsp:sp modelId="{1006C8DE-BAB3-4D6C-AB65-F1A8A7464C58}">
      <dsp:nvSpPr>
        <dsp:cNvPr id="0" name=""/>
        <dsp:cNvSpPr/>
      </dsp:nvSpPr>
      <dsp:spPr>
        <a:xfrm>
          <a:off x="6849713" y="879301"/>
          <a:ext cx="2852862" cy="114114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</a:p>
      </dsp:txBody>
      <dsp:txXfrm>
        <a:off x="7420286" y="879301"/>
        <a:ext cx="1711717" cy="1141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D2BA-6C69-4A0D-BB02-BB3E6523216E}">
      <dsp:nvSpPr>
        <dsp:cNvPr id="0" name=""/>
        <dsp:cNvSpPr/>
      </dsp:nvSpPr>
      <dsp:spPr>
        <a:xfrm>
          <a:off x="1184" y="987823"/>
          <a:ext cx="2310250" cy="92410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Bases y Convocatoria Concurso Público</a:t>
          </a:r>
        </a:p>
      </dsp:txBody>
      <dsp:txXfrm>
        <a:off x="1184" y="987823"/>
        <a:ext cx="2079225" cy="924100"/>
      </dsp:txXfrm>
    </dsp:sp>
    <dsp:sp modelId="{ABFCAE4A-2B88-4D30-8303-1A15F29379AF}">
      <dsp:nvSpPr>
        <dsp:cNvPr id="0" name=""/>
        <dsp:cNvSpPr/>
      </dsp:nvSpPr>
      <dsp:spPr>
        <a:xfrm>
          <a:off x="1849384" y="987823"/>
          <a:ext cx="2310250" cy="9241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Precalificación</a:t>
          </a:r>
        </a:p>
      </dsp:txBody>
      <dsp:txXfrm>
        <a:off x="2311434" y="987823"/>
        <a:ext cx="1386150" cy="924100"/>
      </dsp:txXfrm>
    </dsp:sp>
    <dsp:sp modelId="{48BD6DF7-7E44-4333-B2C3-770C64759F64}">
      <dsp:nvSpPr>
        <dsp:cNvPr id="0" name=""/>
        <dsp:cNvSpPr/>
      </dsp:nvSpPr>
      <dsp:spPr>
        <a:xfrm>
          <a:off x="3697584" y="987823"/>
          <a:ext cx="2310250" cy="9241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Evaluaciones Técnicas y Fallo</a:t>
          </a:r>
        </a:p>
      </dsp:txBody>
      <dsp:txXfrm>
        <a:off x="4159634" y="987823"/>
        <a:ext cx="1386150" cy="924100"/>
      </dsp:txXfrm>
    </dsp:sp>
    <dsp:sp modelId="{1006C8DE-BAB3-4D6C-AB65-F1A8A7464C58}">
      <dsp:nvSpPr>
        <dsp:cNvPr id="0" name=""/>
        <dsp:cNvSpPr/>
      </dsp:nvSpPr>
      <dsp:spPr>
        <a:xfrm>
          <a:off x="5545785" y="987823"/>
          <a:ext cx="2310250" cy="9241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Otorgamiento Permiso y Concesión</a:t>
          </a:r>
        </a:p>
      </dsp:txBody>
      <dsp:txXfrm>
        <a:off x="6007835" y="987823"/>
        <a:ext cx="1386150" cy="924100"/>
      </dsp:txXfrm>
    </dsp:sp>
    <dsp:sp modelId="{59CA2CAB-BCC0-4AE5-8D33-3426ACD2C5E4}">
      <dsp:nvSpPr>
        <dsp:cNvPr id="0" name=""/>
        <dsp:cNvSpPr/>
      </dsp:nvSpPr>
      <dsp:spPr>
        <a:xfrm>
          <a:off x="7393985" y="987823"/>
          <a:ext cx="2310250" cy="9241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>
              <a:latin typeface="Arial" panose="020B0604020202020204" pitchFamily="34" charset="0"/>
              <a:cs typeface="Arial" panose="020B0604020202020204" pitchFamily="34" charset="0"/>
            </a:rPr>
            <a:t>Inicio de ejecución de Plan Maestro</a:t>
          </a:r>
          <a:endParaRPr lang="es-MX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56035" y="987823"/>
        <a:ext cx="1386150" cy="92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072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641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78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446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669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286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563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16"/>
          <p:cNvSpPr/>
          <p:nvPr/>
        </p:nvSpPr>
        <p:spPr>
          <a:xfrm>
            <a:off x="-1" y="0"/>
            <a:ext cx="20105687" cy="1130855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8855979" y="10517696"/>
            <a:ext cx="244426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k object 16"/>
          <p:cNvSpPr/>
          <p:nvPr/>
        </p:nvSpPr>
        <p:spPr>
          <a:xfrm>
            <a:off x="-1" y="0"/>
            <a:ext cx="20105687" cy="1130855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05283" y="2601150"/>
            <a:ext cx="8745976" cy="669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5787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7415" y="3790672"/>
            <a:ext cx="537590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87150" y="1707363"/>
            <a:ext cx="79787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6" y="10511790"/>
            <a:ext cx="4623943" cy="5651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8827895" y="10517696"/>
            <a:ext cx="27251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2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0"/>
            <a:ext cx="20105687" cy="11308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1154169" y="745635"/>
            <a:ext cx="17797348" cy="1054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8855978" y="10517696"/>
            <a:ext cx="244427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1" r:id="rId3"/>
    <p:sldLayoutId id="2147483691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1pPr>
      <a:lvl2pPr marL="0" marR="0" indent="4572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2pPr>
      <a:lvl3pPr marL="0" marR="0" indent="91449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3pPr>
      <a:lvl4pPr marL="0" marR="0" indent="137173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4pPr>
      <a:lvl5pPr marL="0" marR="0" indent="182898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5pPr>
      <a:lvl6pPr marL="0" marR="0" indent="228622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6pPr>
      <a:lvl7pPr marL="0" marR="0" indent="274347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7pPr>
      <a:lvl8pPr marL="0" marR="0" indent="320071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8pPr>
      <a:lvl9pPr marL="0" marR="0" indent="365796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434343"/>
          </a:solidFill>
          <a:uFillTx/>
          <a:latin typeface="Gotham"/>
          <a:ea typeface="Gotham"/>
          <a:cs typeface="Gotham"/>
          <a:sym typeface="Gotham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2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48"/>
            <a:ext cx="20107103" cy="11310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n 2" descr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783" y="91636"/>
            <a:ext cx="15966281" cy="45591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76"/>
          <p:cNvSpPr txBox="1"/>
          <p:nvPr/>
        </p:nvSpPr>
        <p:spPr>
          <a:xfrm>
            <a:off x="8366183" y="3804235"/>
            <a:ext cx="11571888" cy="39876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s-MX" sz="6000" b="1" dirty="0">
                <a:latin typeface="Arial"/>
                <a:ea typeface="Arial"/>
                <a:cs typeface="Arial"/>
                <a:sym typeface="Arial"/>
              </a:rPr>
              <a:t>Las Zonas Económicas Especiales de México</a:t>
            </a:r>
          </a:p>
          <a:p>
            <a:pPr algn="r">
              <a:buSzPct val="25000"/>
            </a:pPr>
            <a:endParaRPr lang="es-MX" sz="4800" b="1" i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r>
              <a:rPr lang="es-MX" sz="4800" b="1" i="1" dirty="0">
                <a:latin typeface="Arial"/>
                <a:ea typeface="Arial"/>
                <a:cs typeface="Arial"/>
                <a:sym typeface="Arial"/>
              </a:rPr>
              <a:t>Conferencia Nacional de Gobernadores</a:t>
            </a:r>
            <a:endParaRPr lang="es-MX" sz="6000" b="1" i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b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6"/>
          <p:cNvSpPr txBox="1"/>
          <p:nvPr/>
        </p:nvSpPr>
        <p:spPr>
          <a:xfrm>
            <a:off x="8586899" y="10098255"/>
            <a:ext cx="11351172" cy="1194313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txBody>
          <a:bodyPr lIns="91425" tIns="45701" rIns="91425" bIns="45701" anchor="t" anchorCtr="0">
            <a:noAutofit/>
          </a:bodyPr>
          <a:lstStyle/>
          <a:p>
            <a:pPr algn="r">
              <a:buSzPct val="25000"/>
            </a:pPr>
            <a:r>
              <a:rPr lang="es-MX" sz="48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22 de mayo 2018</a:t>
            </a:r>
          </a:p>
        </p:txBody>
      </p:sp>
    </p:spTree>
    <p:extLst>
      <p:ext uri="{BB962C8B-B14F-4D97-AF65-F5344CB8AC3E}">
        <p14:creationId xmlns:p14="http://schemas.microsoft.com/office/powerpoint/2010/main" val="1287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29602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5"/>
                </a:moveTo>
                <a:lnTo>
                  <a:pt x="20104100" y="11308555"/>
                </a:lnTo>
                <a:lnTo>
                  <a:pt x="20104100" y="0"/>
                </a:lnTo>
                <a:lnTo>
                  <a:pt x="0" y="0"/>
                </a:lnTo>
                <a:lnTo>
                  <a:pt x="0" y="11308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36" y="736628"/>
            <a:ext cx="20071461" cy="1056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5507" y="266990"/>
            <a:ext cx="20104098" cy="659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5925" y="6659496"/>
            <a:ext cx="987705" cy="2136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32324" y="6710467"/>
            <a:ext cx="851535" cy="1999908"/>
          </a:xfrm>
          <a:custGeom>
            <a:avLst/>
            <a:gdLst/>
            <a:ahLst/>
            <a:cxnLst/>
            <a:rect l="l" t="t" r="r" b="b"/>
            <a:pathLst>
              <a:path w="851534" h="2002154">
                <a:moveTo>
                  <a:pt x="812385" y="0"/>
                </a:moveTo>
                <a:lnTo>
                  <a:pt x="0" y="1986287"/>
                </a:lnTo>
                <a:lnTo>
                  <a:pt x="38766" y="2002142"/>
                </a:lnTo>
                <a:lnTo>
                  <a:pt x="851152" y="15855"/>
                </a:lnTo>
                <a:lnTo>
                  <a:pt x="812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28563" y="5462822"/>
            <a:ext cx="2435429" cy="1288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6704" y="5515534"/>
            <a:ext cx="2295525" cy="1148694"/>
          </a:xfrm>
          <a:custGeom>
            <a:avLst/>
            <a:gdLst/>
            <a:ahLst/>
            <a:cxnLst/>
            <a:rect l="l" t="t" r="r" b="b"/>
            <a:pathLst>
              <a:path w="2295525" h="1149984">
                <a:moveTo>
                  <a:pt x="2277008" y="0"/>
                </a:moveTo>
                <a:lnTo>
                  <a:pt x="0" y="1112155"/>
                </a:lnTo>
                <a:lnTo>
                  <a:pt x="18376" y="1149789"/>
                </a:lnTo>
                <a:lnTo>
                  <a:pt x="2295398" y="37633"/>
                </a:lnTo>
                <a:lnTo>
                  <a:pt x="2277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8818" y="6734505"/>
            <a:ext cx="1518277" cy="3660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7740" y="7152871"/>
            <a:ext cx="2209355" cy="418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08850" y="6694104"/>
            <a:ext cx="3510969" cy="85651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670560" algn="ctr">
              <a:lnSpc>
                <a:spcPct val="102899"/>
              </a:lnSpc>
              <a:spcBef>
                <a:spcPts val="5"/>
              </a:spcBef>
              <a:tabLst>
                <a:tab pos="1884045" algn="l"/>
              </a:tabLst>
            </a:pPr>
            <a:r>
              <a:rPr lang="es-MX" sz="27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Istmo de Tehuantepec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250938" y="7226085"/>
            <a:ext cx="1434510" cy="376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269646" y="7209711"/>
            <a:ext cx="1555115" cy="4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sz="2700" b="1" spc="-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30995" y="6089792"/>
            <a:ext cx="982722" cy="981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7711" y="6089782"/>
            <a:ext cx="888482" cy="887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7707" y="6089781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5700" y="8273023"/>
            <a:ext cx="982722" cy="981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72410" y="8273015"/>
            <a:ext cx="888490" cy="8874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2410" y="8273014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90986" y="6118163"/>
            <a:ext cx="982722" cy="981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17708" y="6118161"/>
            <a:ext cx="888482" cy="8874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17705" y="6118153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58047" y="6298301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84272" y="5145546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80962" y="9572039"/>
            <a:ext cx="982722" cy="981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07683" y="9572030"/>
            <a:ext cx="888482" cy="8874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07670" y="9572029"/>
            <a:ext cx="889000" cy="888002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758372" y="130119"/>
                </a:moveTo>
                <a:lnTo>
                  <a:pt x="805215" y="185184"/>
                </a:lnTo>
                <a:lnTo>
                  <a:pt x="841648" y="245424"/>
                </a:lnTo>
                <a:lnTo>
                  <a:pt x="867672" y="309543"/>
                </a:lnTo>
                <a:lnTo>
                  <a:pt x="883286" y="376250"/>
                </a:lnTo>
                <a:lnTo>
                  <a:pt x="888491" y="444249"/>
                </a:lnTo>
                <a:lnTo>
                  <a:pt x="887190" y="478330"/>
                </a:lnTo>
                <a:lnTo>
                  <a:pt x="876780" y="545844"/>
                </a:lnTo>
                <a:lnTo>
                  <a:pt x="855961" y="611417"/>
                </a:lnTo>
                <a:lnTo>
                  <a:pt x="824732" y="673756"/>
                </a:lnTo>
                <a:lnTo>
                  <a:pt x="783094" y="731568"/>
                </a:lnTo>
                <a:lnTo>
                  <a:pt x="731566" y="783094"/>
                </a:lnTo>
                <a:lnTo>
                  <a:pt x="673752" y="824732"/>
                </a:lnTo>
                <a:lnTo>
                  <a:pt x="611411" y="855961"/>
                </a:lnTo>
                <a:lnTo>
                  <a:pt x="545836" y="876780"/>
                </a:lnTo>
                <a:lnTo>
                  <a:pt x="478322" y="887190"/>
                </a:lnTo>
                <a:lnTo>
                  <a:pt x="444241" y="888491"/>
                </a:lnTo>
                <a:lnTo>
                  <a:pt x="410161" y="887190"/>
                </a:lnTo>
                <a:lnTo>
                  <a:pt x="342647" y="876780"/>
                </a:lnTo>
                <a:lnTo>
                  <a:pt x="277073" y="855961"/>
                </a:lnTo>
                <a:lnTo>
                  <a:pt x="214734" y="824732"/>
                </a:lnTo>
                <a:lnTo>
                  <a:pt x="156922" y="783094"/>
                </a:lnTo>
                <a:lnTo>
                  <a:pt x="105396" y="731568"/>
                </a:lnTo>
                <a:lnTo>
                  <a:pt x="63758" y="673756"/>
                </a:lnTo>
                <a:lnTo>
                  <a:pt x="32529" y="611417"/>
                </a:lnTo>
                <a:lnTo>
                  <a:pt x="11710" y="545844"/>
                </a:lnTo>
                <a:lnTo>
                  <a:pt x="1301" y="478330"/>
                </a:lnTo>
                <a:lnTo>
                  <a:pt x="0" y="444249"/>
                </a:lnTo>
                <a:lnTo>
                  <a:pt x="1301" y="410169"/>
                </a:lnTo>
                <a:lnTo>
                  <a:pt x="11710" y="342654"/>
                </a:lnTo>
                <a:lnTo>
                  <a:pt x="32529" y="277079"/>
                </a:lnTo>
                <a:lnTo>
                  <a:pt x="63758" y="214738"/>
                </a:lnTo>
                <a:lnTo>
                  <a:pt x="105396" y="156924"/>
                </a:lnTo>
                <a:lnTo>
                  <a:pt x="156922" y="105396"/>
                </a:lnTo>
                <a:lnTo>
                  <a:pt x="214734" y="63758"/>
                </a:lnTo>
                <a:lnTo>
                  <a:pt x="277073" y="32529"/>
                </a:lnTo>
                <a:lnTo>
                  <a:pt x="342647" y="11710"/>
                </a:lnTo>
                <a:lnTo>
                  <a:pt x="410161" y="1301"/>
                </a:lnTo>
                <a:lnTo>
                  <a:pt x="444241" y="0"/>
                </a:lnTo>
                <a:lnTo>
                  <a:pt x="478322" y="1301"/>
                </a:lnTo>
                <a:lnTo>
                  <a:pt x="545836" y="11710"/>
                </a:lnTo>
                <a:lnTo>
                  <a:pt x="611411" y="32529"/>
                </a:lnTo>
                <a:lnTo>
                  <a:pt x="673752" y="63758"/>
                </a:lnTo>
                <a:lnTo>
                  <a:pt x="731566" y="105396"/>
                </a:lnTo>
                <a:lnTo>
                  <a:pt x="758372" y="130119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35344" y="10065340"/>
            <a:ext cx="1183209" cy="3660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15452" y="10473245"/>
            <a:ext cx="1403098" cy="4288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233811" y="10020661"/>
            <a:ext cx="1534795" cy="85945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205740">
              <a:lnSpc>
                <a:spcPct val="102899"/>
              </a:lnSpc>
              <a:spcBef>
                <a:spcPts val="5"/>
              </a:spcBef>
            </a:pPr>
            <a:r>
              <a:rPr sz="2700" b="1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</a:t>
            </a:r>
            <a:r>
              <a:rPr sz="2700" b="1" spc="-4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2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  </a:t>
            </a:r>
            <a:r>
              <a:rPr sz="27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700" b="1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700" b="1" spc="3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7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7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7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7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643479" y="4068212"/>
            <a:ext cx="672270" cy="671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77031" y="4653137"/>
            <a:ext cx="1340272" cy="3660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306216" y="4638535"/>
            <a:ext cx="1702384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Yuca</a:t>
            </a:r>
            <a:r>
              <a:rPr sz="2800" b="1" spc="-5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800" b="1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800" b="1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58990" y="5406196"/>
            <a:ext cx="1130854" cy="3556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11781" y="9453883"/>
            <a:ext cx="1057559" cy="3765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21196" y="9882705"/>
            <a:ext cx="858612" cy="3660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030435" y="9232900"/>
            <a:ext cx="2012215" cy="85651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25425" marR="5080" indent="-212725" algn="ctr">
              <a:lnSpc>
                <a:spcPct val="102899"/>
              </a:lnSpc>
              <a:spcBef>
                <a:spcPts val="5"/>
              </a:spcBef>
            </a:pPr>
            <a:r>
              <a:rPr sz="2700" b="1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700" b="1" spc="2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700" b="1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700" b="1" spc="-1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270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72230" y="5468643"/>
            <a:ext cx="2876550" cy="4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Coatzaco</a:t>
            </a:r>
            <a:r>
              <a:rPr sz="2700" b="1" spc="-4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</a:t>
            </a:r>
            <a:r>
              <a:rPr sz="2700" b="1" spc="-4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565004" y="5960529"/>
            <a:ext cx="1853346" cy="4288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5622702" y="5944157"/>
            <a:ext cx="2104390" cy="4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Campeche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3466" y="9269051"/>
            <a:ext cx="1968500" cy="20170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870" y="9245464"/>
            <a:ext cx="1910783" cy="19592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2725415" y="194814"/>
            <a:ext cx="8224873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75"/>
              </a:spcBef>
            </a:pPr>
            <a:r>
              <a:rPr lang="es-MX" sz="7200" spc="1030" dirty="0">
                <a:latin typeface="Arial" panose="020B0604020202020204" pitchFamily="34" charset="0"/>
                <a:cs typeface="Arial" panose="020B0604020202020204" pitchFamily="34" charset="0"/>
              </a:rPr>
              <a:t>Zonas Económicas Especiales</a:t>
            </a:r>
            <a:endParaRPr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959815" y="6050827"/>
            <a:ext cx="982980" cy="981877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491443" y="0"/>
                </a:moveTo>
                <a:lnTo>
                  <a:pt x="444113" y="2249"/>
                </a:lnTo>
                <a:lnTo>
                  <a:pt x="398057" y="8861"/>
                </a:lnTo>
                <a:lnTo>
                  <a:pt x="353479" y="19629"/>
                </a:lnTo>
                <a:lnTo>
                  <a:pt x="310586" y="34347"/>
                </a:lnTo>
                <a:lnTo>
                  <a:pt x="269584" y="52809"/>
                </a:lnTo>
                <a:lnTo>
                  <a:pt x="230679" y="74810"/>
                </a:lnTo>
                <a:lnTo>
                  <a:pt x="194076" y="100143"/>
                </a:lnTo>
                <a:lnTo>
                  <a:pt x="159982" y="128602"/>
                </a:lnTo>
                <a:lnTo>
                  <a:pt x="128602" y="159982"/>
                </a:lnTo>
                <a:lnTo>
                  <a:pt x="100143" y="194076"/>
                </a:lnTo>
                <a:lnTo>
                  <a:pt x="74810" y="230679"/>
                </a:lnTo>
                <a:lnTo>
                  <a:pt x="52809" y="269584"/>
                </a:lnTo>
                <a:lnTo>
                  <a:pt x="34347" y="310586"/>
                </a:lnTo>
                <a:lnTo>
                  <a:pt x="19629" y="353479"/>
                </a:lnTo>
                <a:lnTo>
                  <a:pt x="8861" y="398057"/>
                </a:lnTo>
                <a:lnTo>
                  <a:pt x="2249" y="444113"/>
                </a:lnTo>
                <a:lnTo>
                  <a:pt x="0" y="491443"/>
                </a:lnTo>
                <a:lnTo>
                  <a:pt x="2249" y="538772"/>
                </a:lnTo>
                <a:lnTo>
                  <a:pt x="8861" y="584828"/>
                </a:lnTo>
                <a:lnTo>
                  <a:pt x="19629" y="629406"/>
                </a:lnTo>
                <a:lnTo>
                  <a:pt x="34347" y="672299"/>
                </a:lnTo>
                <a:lnTo>
                  <a:pt x="52809" y="713301"/>
                </a:lnTo>
                <a:lnTo>
                  <a:pt x="74810" y="752207"/>
                </a:lnTo>
                <a:lnTo>
                  <a:pt x="100143" y="788809"/>
                </a:lnTo>
                <a:lnTo>
                  <a:pt x="128602" y="822904"/>
                </a:lnTo>
                <a:lnTo>
                  <a:pt x="159982" y="854284"/>
                </a:lnTo>
                <a:lnTo>
                  <a:pt x="194076" y="882743"/>
                </a:lnTo>
                <a:lnTo>
                  <a:pt x="230679" y="908076"/>
                </a:lnTo>
                <a:lnTo>
                  <a:pt x="269584" y="930077"/>
                </a:lnTo>
                <a:lnTo>
                  <a:pt x="310586" y="948539"/>
                </a:lnTo>
                <a:lnTo>
                  <a:pt x="353479" y="963257"/>
                </a:lnTo>
                <a:lnTo>
                  <a:pt x="398057" y="974025"/>
                </a:lnTo>
                <a:lnTo>
                  <a:pt x="444113" y="980637"/>
                </a:lnTo>
                <a:lnTo>
                  <a:pt x="491443" y="982887"/>
                </a:lnTo>
                <a:lnTo>
                  <a:pt x="538772" y="980637"/>
                </a:lnTo>
                <a:lnTo>
                  <a:pt x="584828" y="974025"/>
                </a:lnTo>
                <a:lnTo>
                  <a:pt x="629406" y="963257"/>
                </a:lnTo>
                <a:lnTo>
                  <a:pt x="672299" y="948539"/>
                </a:lnTo>
                <a:lnTo>
                  <a:pt x="713301" y="930077"/>
                </a:lnTo>
                <a:lnTo>
                  <a:pt x="752206" y="908076"/>
                </a:lnTo>
                <a:lnTo>
                  <a:pt x="788809" y="882743"/>
                </a:lnTo>
                <a:lnTo>
                  <a:pt x="822903" y="854284"/>
                </a:lnTo>
                <a:lnTo>
                  <a:pt x="854283" y="822904"/>
                </a:lnTo>
                <a:lnTo>
                  <a:pt x="882742" y="788809"/>
                </a:lnTo>
                <a:lnTo>
                  <a:pt x="908075" y="752207"/>
                </a:lnTo>
                <a:lnTo>
                  <a:pt x="930076" y="713301"/>
                </a:lnTo>
                <a:lnTo>
                  <a:pt x="948538" y="672299"/>
                </a:lnTo>
                <a:lnTo>
                  <a:pt x="963256" y="629406"/>
                </a:lnTo>
                <a:lnTo>
                  <a:pt x="974024" y="584828"/>
                </a:lnTo>
                <a:lnTo>
                  <a:pt x="980636" y="538772"/>
                </a:lnTo>
                <a:lnTo>
                  <a:pt x="982886" y="491443"/>
                </a:lnTo>
                <a:lnTo>
                  <a:pt x="980636" y="444113"/>
                </a:lnTo>
                <a:lnTo>
                  <a:pt x="974024" y="398057"/>
                </a:lnTo>
                <a:lnTo>
                  <a:pt x="963256" y="353479"/>
                </a:lnTo>
                <a:lnTo>
                  <a:pt x="948538" y="310586"/>
                </a:lnTo>
                <a:lnTo>
                  <a:pt x="930076" y="269584"/>
                </a:lnTo>
                <a:lnTo>
                  <a:pt x="908075" y="230679"/>
                </a:lnTo>
                <a:lnTo>
                  <a:pt x="882742" y="194076"/>
                </a:lnTo>
                <a:lnTo>
                  <a:pt x="854283" y="159982"/>
                </a:lnTo>
                <a:lnTo>
                  <a:pt x="822903" y="128602"/>
                </a:lnTo>
                <a:lnTo>
                  <a:pt x="788809" y="100143"/>
                </a:lnTo>
                <a:lnTo>
                  <a:pt x="752206" y="74810"/>
                </a:lnTo>
                <a:lnTo>
                  <a:pt x="713301" y="52809"/>
                </a:lnTo>
                <a:lnTo>
                  <a:pt x="672299" y="34347"/>
                </a:lnTo>
                <a:lnTo>
                  <a:pt x="629406" y="19629"/>
                </a:lnTo>
                <a:lnTo>
                  <a:pt x="584828" y="8861"/>
                </a:lnTo>
                <a:lnTo>
                  <a:pt x="538772" y="2249"/>
                </a:lnTo>
                <a:lnTo>
                  <a:pt x="49144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48929" y="6039941"/>
            <a:ext cx="982980" cy="981877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0" y="491443"/>
                </a:moveTo>
                <a:lnTo>
                  <a:pt x="2249" y="444114"/>
                </a:lnTo>
                <a:lnTo>
                  <a:pt x="8861" y="398057"/>
                </a:lnTo>
                <a:lnTo>
                  <a:pt x="19629" y="353480"/>
                </a:lnTo>
                <a:lnTo>
                  <a:pt x="34347" y="310587"/>
                </a:lnTo>
                <a:lnTo>
                  <a:pt x="52809" y="269585"/>
                </a:lnTo>
                <a:lnTo>
                  <a:pt x="74810" y="230679"/>
                </a:lnTo>
                <a:lnTo>
                  <a:pt x="100143" y="194076"/>
                </a:lnTo>
                <a:lnTo>
                  <a:pt x="128602" y="159982"/>
                </a:lnTo>
                <a:lnTo>
                  <a:pt x="159982" y="128602"/>
                </a:lnTo>
                <a:lnTo>
                  <a:pt x="194076" y="100143"/>
                </a:lnTo>
                <a:lnTo>
                  <a:pt x="230679" y="74810"/>
                </a:lnTo>
                <a:lnTo>
                  <a:pt x="269585" y="52809"/>
                </a:lnTo>
                <a:lnTo>
                  <a:pt x="310587" y="34347"/>
                </a:lnTo>
                <a:lnTo>
                  <a:pt x="353480" y="19629"/>
                </a:lnTo>
                <a:lnTo>
                  <a:pt x="398057" y="8861"/>
                </a:lnTo>
                <a:lnTo>
                  <a:pt x="444114" y="2249"/>
                </a:lnTo>
                <a:lnTo>
                  <a:pt x="491443" y="0"/>
                </a:lnTo>
                <a:lnTo>
                  <a:pt x="538772" y="2249"/>
                </a:lnTo>
                <a:lnTo>
                  <a:pt x="584829" y="8861"/>
                </a:lnTo>
                <a:lnTo>
                  <a:pt x="629406" y="19629"/>
                </a:lnTo>
                <a:lnTo>
                  <a:pt x="672299" y="34347"/>
                </a:lnTo>
                <a:lnTo>
                  <a:pt x="713301" y="52809"/>
                </a:lnTo>
                <a:lnTo>
                  <a:pt x="752207" y="74810"/>
                </a:lnTo>
                <a:lnTo>
                  <a:pt x="788810" y="100143"/>
                </a:lnTo>
                <a:lnTo>
                  <a:pt x="822904" y="128602"/>
                </a:lnTo>
                <a:lnTo>
                  <a:pt x="854284" y="159982"/>
                </a:lnTo>
                <a:lnTo>
                  <a:pt x="882743" y="194076"/>
                </a:lnTo>
                <a:lnTo>
                  <a:pt x="908076" y="230679"/>
                </a:lnTo>
                <a:lnTo>
                  <a:pt x="930077" y="269585"/>
                </a:lnTo>
                <a:lnTo>
                  <a:pt x="948539" y="310587"/>
                </a:lnTo>
                <a:lnTo>
                  <a:pt x="963257" y="353480"/>
                </a:lnTo>
                <a:lnTo>
                  <a:pt x="974025" y="398057"/>
                </a:lnTo>
                <a:lnTo>
                  <a:pt x="980637" y="444114"/>
                </a:lnTo>
                <a:lnTo>
                  <a:pt x="982887" y="491443"/>
                </a:lnTo>
                <a:lnTo>
                  <a:pt x="980637" y="538772"/>
                </a:lnTo>
                <a:lnTo>
                  <a:pt x="974025" y="584829"/>
                </a:lnTo>
                <a:lnTo>
                  <a:pt x="963257" y="629406"/>
                </a:lnTo>
                <a:lnTo>
                  <a:pt x="948539" y="672299"/>
                </a:lnTo>
                <a:lnTo>
                  <a:pt x="930077" y="713301"/>
                </a:lnTo>
                <a:lnTo>
                  <a:pt x="908076" y="752207"/>
                </a:lnTo>
                <a:lnTo>
                  <a:pt x="882743" y="788810"/>
                </a:lnTo>
                <a:lnTo>
                  <a:pt x="854284" y="822904"/>
                </a:lnTo>
                <a:lnTo>
                  <a:pt x="822904" y="854284"/>
                </a:lnTo>
                <a:lnTo>
                  <a:pt x="788810" y="882743"/>
                </a:lnTo>
                <a:lnTo>
                  <a:pt x="752207" y="908076"/>
                </a:lnTo>
                <a:lnTo>
                  <a:pt x="713301" y="930077"/>
                </a:lnTo>
                <a:lnTo>
                  <a:pt x="672299" y="948539"/>
                </a:lnTo>
                <a:lnTo>
                  <a:pt x="629406" y="963257"/>
                </a:lnTo>
                <a:lnTo>
                  <a:pt x="584829" y="974025"/>
                </a:lnTo>
                <a:lnTo>
                  <a:pt x="538772" y="980637"/>
                </a:lnTo>
                <a:lnTo>
                  <a:pt x="491443" y="982887"/>
                </a:lnTo>
                <a:lnTo>
                  <a:pt x="444114" y="980637"/>
                </a:lnTo>
                <a:lnTo>
                  <a:pt x="398057" y="974025"/>
                </a:lnTo>
                <a:lnTo>
                  <a:pt x="353480" y="963257"/>
                </a:lnTo>
                <a:lnTo>
                  <a:pt x="310587" y="948539"/>
                </a:lnTo>
                <a:lnTo>
                  <a:pt x="269585" y="930077"/>
                </a:lnTo>
                <a:lnTo>
                  <a:pt x="230679" y="908076"/>
                </a:lnTo>
                <a:lnTo>
                  <a:pt x="194076" y="882743"/>
                </a:lnTo>
                <a:lnTo>
                  <a:pt x="159982" y="854284"/>
                </a:lnTo>
                <a:lnTo>
                  <a:pt x="128602" y="822904"/>
                </a:lnTo>
                <a:lnTo>
                  <a:pt x="100143" y="788810"/>
                </a:lnTo>
                <a:lnTo>
                  <a:pt x="74810" y="752207"/>
                </a:lnTo>
                <a:lnTo>
                  <a:pt x="52809" y="713301"/>
                </a:lnTo>
                <a:lnTo>
                  <a:pt x="34347" y="672299"/>
                </a:lnTo>
                <a:lnTo>
                  <a:pt x="19629" y="629406"/>
                </a:lnTo>
                <a:lnTo>
                  <a:pt x="8861" y="584829"/>
                </a:lnTo>
                <a:lnTo>
                  <a:pt x="2249" y="538772"/>
                </a:lnTo>
                <a:lnTo>
                  <a:pt x="0" y="49144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43101" y="5093128"/>
            <a:ext cx="954405" cy="959041"/>
          </a:xfrm>
          <a:custGeom>
            <a:avLst/>
            <a:gdLst/>
            <a:ahLst/>
            <a:cxnLst/>
            <a:rect l="l" t="t" r="r" b="b"/>
            <a:pathLst>
              <a:path w="954405" h="960120">
                <a:moveTo>
                  <a:pt x="0" y="479836"/>
                </a:moveTo>
                <a:lnTo>
                  <a:pt x="2462" y="430776"/>
                </a:lnTo>
                <a:lnTo>
                  <a:pt x="9692" y="383132"/>
                </a:lnTo>
                <a:lnTo>
                  <a:pt x="21447" y="337147"/>
                </a:lnTo>
                <a:lnTo>
                  <a:pt x="37489" y="293062"/>
                </a:lnTo>
                <a:lnTo>
                  <a:pt x="57578" y="251117"/>
                </a:lnTo>
                <a:lnTo>
                  <a:pt x="81474" y="211555"/>
                </a:lnTo>
                <a:lnTo>
                  <a:pt x="108936" y="174615"/>
                </a:lnTo>
                <a:lnTo>
                  <a:pt x="139727" y="140540"/>
                </a:lnTo>
                <a:lnTo>
                  <a:pt x="173605" y="109571"/>
                </a:lnTo>
                <a:lnTo>
                  <a:pt x="210330" y="81948"/>
                </a:lnTo>
                <a:lnTo>
                  <a:pt x="249664" y="57913"/>
                </a:lnTo>
                <a:lnTo>
                  <a:pt x="291365" y="37707"/>
                </a:lnTo>
                <a:lnTo>
                  <a:pt x="335195" y="21572"/>
                </a:lnTo>
                <a:lnTo>
                  <a:pt x="380914" y="9748"/>
                </a:lnTo>
                <a:lnTo>
                  <a:pt x="428282" y="2477"/>
                </a:lnTo>
                <a:lnTo>
                  <a:pt x="477058" y="0"/>
                </a:lnTo>
                <a:lnTo>
                  <a:pt x="525834" y="2477"/>
                </a:lnTo>
                <a:lnTo>
                  <a:pt x="573202" y="9748"/>
                </a:lnTo>
                <a:lnTo>
                  <a:pt x="618921" y="21572"/>
                </a:lnTo>
                <a:lnTo>
                  <a:pt x="662751" y="37707"/>
                </a:lnTo>
                <a:lnTo>
                  <a:pt x="704452" y="57913"/>
                </a:lnTo>
                <a:lnTo>
                  <a:pt x="743786" y="81948"/>
                </a:lnTo>
                <a:lnTo>
                  <a:pt x="780512" y="109571"/>
                </a:lnTo>
                <a:lnTo>
                  <a:pt x="814389" y="140540"/>
                </a:lnTo>
                <a:lnTo>
                  <a:pt x="845180" y="174615"/>
                </a:lnTo>
                <a:lnTo>
                  <a:pt x="872642" y="211555"/>
                </a:lnTo>
                <a:lnTo>
                  <a:pt x="896538" y="251117"/>
                </a:lnTo>
                <a:lnTo>
                  <a:pt x="916627" y="293062"/>
                </a:lnTo>
                <a:lnTo>
                  <a:pt x="932669" y="337147"/>
                </a:lnTo>
                <a:lnTo>
                  <a:pt x="944424" y="383132"/>
                </a:lnTo>
                <a:lnTo>
                  <a:pt x="951654" y="430776"/>
                </a:lnTo>
                <a:lnTo>
                  <a:pt x="954117" y="479836"/>
                </a:lnTo>
                <a:lnTo>
                  <a:pt x="951654" y="528897"/>
                </a:lnTo>
                <a:lnTo>
                  <a:pt x="944424" y="576540"/>
                </a:lnTo>
                <a:lnTo>
                  <a:pt x="932669" y="622525"/>
                </a:lnTo>
                <a:lnTo>
                  <a:pt x="916627" y="666610"/>
                </a:lnTo>
                <a:lnTo>
                  <a:pt x="896538" y="708555"/>
                </a:lnTo>
                <a:lnTo>
                  <a:pt x="872642" y="748117"/>
                </a:lnTo>
                <a:lnTo>
                  <a:pt x="845180" y="785057"/>
                </a:lnTo>
                <a:lnTo>
                  <a:pt x="814389" y="819132"/>
                </a:lnTo>
                <a:lnTo>
                  <a:pt x="780512" y="850101"/>
                </a:lnTo>
                <a:lnTo>
                  <a:pt x="743786" y="877724"/>
                </a:lnTo>
                <a:lnTo>
                  <a:pt x="704452" y="901759"/>
                </a:lnTo>
                <a:lnTo>
                  <a:pt x="662751" y="921965"/>
                </a:lnTo>
                <a:lnTo>
                  <a:pt x="618921" y="938100"/>
                </a:lnTo>
                <a:lnTo>
                  <a:pt x="573202" y="949924"/>
                </a:lnTo>
                <a:lnTo>
                  <a:pt x="525834" y="957195"/>
                </a:lnTo>
                <a:lnTo>
                  <a:pt x="477058" y="959673"/>
                </a:lnTo>
                <a:lnTo>
                  <a:pt x="428282" y="957195"/>
                </a:lnTo>
                <a:lnTo>
                  <a:pt x="380914" y="949924"/>
                </a:lnTo>
                <a:lnTo>
                  <a:pt x="335195" y="938100"/>
                </a:lnTo>
                <a:lnTo>
                  <a:pt x="291365" y="921965"/>
                </a:lnTo>
                <a:lnTo>
                  <a:pt x="249664" y="901759"/>
                </a:lnTo>
                <a:lnTo>
                  <a:pt x="210330" y="877724"/>
                </a:lnTo>
                <a:lnTo>
                  <a:pt x="173605" y="850101"/>
                </a:lnTo>
                <a:lnTo>
                  <a:pt x="139727" y="819132"/>
                </a:lnTo>
                <a:lnTo>
                  <a:pt x="108936" y="785057"/>
                </a:lnTo>
                <a:lnTo>
                  <a:pt x="81474" y="748117"/>
                </a:lnTo>
                <a:lnTo>
                  <a:pt x="57578" y="708555"/>
                </a:lnTo>
                <a:lnTo>
                  <a:pt x="37489" y="666610"/>
                </a:lnTo>
                <a:lnTo>
                  <a:pt x="21447" y="622525"/>
                </a:lnTo>
                <a:lnTo>
                  <a:pt x="9692" y="576540"/>
                </a:lnTo>
                <a:lnTo>
                  <a:pt x="2462" y="528897"/>
                </a:lnTo>
                <a:lnTo>
                  <a:pt x="0" y="4798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05954" y="8236221"/>
            <a:ext cx="970280" cy="969191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485010" y="0"/>
                </a:moveTo>
                <a:lnTo>
                  <a:pt x="438300" y="2220"/>
                </a:lnTo>
                <a:lnTo>
                  <a:pt x="392847" y="8745"/>
                </a:lnTo>
                <a:lnTo>
                  <a:pt x="348853" y="19372"/>
                </a:lnTo>
                <a:lnTo>
                  <a:pt x="306521" y="33897"/>
                </a:lnTo>
                <a:lnTo>
                  <a:pt x="266056" y="52118"/>
                </a:lnTo>
                <a:lnTo>
                  <a:pt x="227660" y="73830"/>
                </a:lnTo>
                <a:lnTo>
                  <a:pt x="191536" y="98832"/>
                </a:lnTo>
                <a:lnTo>
                  <a:pt x="157888" y="126919"/>
                </a:lnTo>
                <a:lnTo>
                  <a:pt x="126919" y="157888"/>
                </a:lnTo>
                <a:lnTo>
                  <a:pt x="98832" y="191536"/>
                </a:lnTo>
                <a:lnTo>
                  <a:pt x="73831" y="227659"/>
                </a:lnTo>
                <a:lnTo>
                  <a:pt x="52118" y="266056"/>
                </a:lnTo>
                <a:lnTo>
                  <a:pt x="33897" y="306521"/>
                </a:lnTo>
                <a:lnTo>
                  <a:pt x="19372" y="348852"/>
                </a:lnTo>
                <a:lnTo>
                  <a:pt x="8745" y="392846"/>
                </a:lnTo>
                <a:lnTo>
                  <a:pt x="2220" y="438300"/>
                </a:lnTo>
                <a:lnTo>
                  <a:pt x="0" y="485010"/>
                </a:lnTo>
                <a:lnTo>
                  <a:pt x="2220" y="531720"/>
                </a:lnTo>
                <a:lnTo>
                  <a:pt x="8745" y="577173"/>
                </a:lnTo>
                <a:lnTo>
                  <a:pt x="19372" y="621167"/>
                </a:lnTo>
                <a:lnTo>
                  <a:pt x="33897" y="663498"/>
                </a:lnTo>
                <a:lnTo>
                  <a:pt x="52118" y="703964"/>
                </a:lnTo>
                <a:lnTo>
                  <a:pt x="73831" y="742360"/>
                </a:lnTo>
                <a:lnTo>
                  <a:pt x="98832" y="778483"/>
                </a:lnTo>
                <a:lnTo>
                  <a:pt x="126919" y="812131"/>
                </a:lnTo>
                <a:lnTo>
                  <a:pt x="157888" y="843100"/>
                </a:lnTo>
                <a:lnTo>
                  <a:pt x="191536" y="871187"/>
                </a:lnTo>
                <a:lnTo>
                  <a:pt x="227660" y="896188"/>
                </a:lnTo>
                <a:lnTo>
                  <a:pt x="266056" y="917901"/>
                </a:lnTo>
                <a:lnTo>
                  <a:pt x="306521" y="936121"/>
                </a:lnTo>
                <a:lnTo>
                  <a:pt x="348853" y="950647"/>
                </a:lnTo>
                <a:lnTo>
                  <a:pt x="392847" y="961274"/>
                </a:lnTo>
                <a:lnTo>
                  <a:pt x="438300" y="967799"/>
                </a:lnTo>
                <a:lnTo>
                  <a:pt x="485010" y="970019"/>
                </a:lnTo>
                <a:lnTo>
                  <a:pt x="531720" y="967799"/>
                </a:lnTo>
                <a:lnTo>
                  <a:pt x="577173" y="961274"/>
                </a:lnTo>
                <a:lnTo>
                  <a:pt x="621167" y="950647"/>
                </a:lnTo>
                <a:lnTo>
                  <a:pt x="663498" y="936121"/>
                </a:lnTo>
                <a:lnTo>
                  <a:pt x="703964" y="917901"/>
                </a:lnTo>
                <a:lnTo>
                  <a:pt x="742360" y="896188"/>
                </a:lnTo>
                <a:lnTo>
                  <a:pt x="778484" y="871187"/>
                </a:lnTo>
                <a:lnTo>
                  <a:pt x="812132" y="843100"/>
                </a:lnTo>
                <a:lnTo>
                  <a:pt x="843101" y="812131"/>
                </a:lnTo>
                <a:lnTo>
                  <a:pt x="871188" y="778483"/>
                </a:lnTo>
                <a:lnTo>
                  <a:pt x="896189" y="742360"/>
                </a:lnTo>
                <a:lnTo>
                  <a:pt x="917902" y="703964"/>
                </a:lnTo>
                <a:lnTo>
                  <a:pt x="936122" y="663498"/>
                </a:lnTo>
                <a:lnTo>
                  <a:pt x="950648" y="621167"/>
                </a:lnTo>
                <a:lnTo>
                  <a:pt x="961275" y="577173"/>
                </a:lnTo>
                <a:lnTo>
                  <a:pt x="967800" y="531720"/>
                </a:lnTo>
                <a:lnTo>
                  <a:pt x="970020" y="485010"/>
                </a:lnTo>
                <a:lnTo>
                  <a:pt x="967800" y="438300"/>
                </a:lnTo>
                <a:lnTo>
                  <a:pt x="961275" y="392846"/>
                </a:lnTo>
                <a:lnTo>
                  <a:pt x="950648" y="348852"/>
                </a:lnTo>
                <a:lnTo>
                  <a:pt x="936122" y="306521"/>
                </a:lnTo>
                <a:lnTo>
                  <a:pt x="917902" y="266056"/>
                </a:lnTo>
                <a:lnTo>
                  <a:pt x="896189" y="227659"/>
                </a:lnTo>
                <a:lnTo>
                  <a:pt x="871188" y="191536"/>
                </a:lnTo>
                <a:lnTo>
                  <a:pt x="843101" y="157888"/>
                </a:lnTo>
                <a:lnTo>
                  <a:pt x="812132" y="126919"/>
                </a:lnTo>
                <a:lnTo>
                  <a:pt x="778484" y="98832"/>
                </a:lnTo>
                <a:lnTo>
                  <a:pt x="742360" y="73830"/>
                </a:lnTo>
                <a:lnTo>
                  <a:pt x="703964" y="52118"/>
                </a:lnTo>
                <a:lnTo>
                  <a:pt x="663498" y="33897"/>
                </a:lnTo>
                <a:lnTo>
                  <a:pt x="621167" y="19372"/>
                </a:lnTo>
                <a:lnTo>
                  <a:pt x="577173" y="8745"/>
                </a:lnTo>
                <a:lnTo>
                  <a:pt x="531720" y="2220"/>
                </a:lnTo>
                <a:lnTo>
                  <a:pt x="4850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05954" y="8236221"/>
            <a:ext cx="970280" cy="969191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0" y="485010"/>
                </a:moveTo>
                <a:lnTo>
                  <a:pt x="2220" y="438300"/>
                </a:lnTo>
                <a:lnTo>
                  <a:pt x="8745" y="392846"/>
                </a:lnTo>
                <a:lnTo>
                  <a:pt x="19372" y="348852"/>
                </a:lnTo>
                <a:lnTo>
                  <a:pt x="33897" y="306521"/>
                </a:lnTo>
                <a:lnTo>
                  <a:pt x="52118" y="266056"/>
                </a:lnTo>
                <a:lnTo>
                  <a:pt x="73831" y="227659"/>
                </a:lnTo>
                <a:lnTo>
                  <a:pt x="98832" y="191536"/>
                </a:lnTo>
                <a:lnTo>
                  <a:pt x="126919" y="157888"/>
                </a:lnTo>
                <a:lnTo>
                  <a:pt x="157888" y="126919"/>
                </a:lnTo>
                <a:lnTo>
                  <a:pt x="191536" y="98832"/>
                </a:lnTo>
                <a:lnTo>
                  <a:pt x="227659" y="73831"/>
                </a:lnTo>
                <a:lnTo>
                  <a:pt x="266056" y="52118"/>
                </a:lnTo>
                <a:lnTo>
                  <a:pt x="306521" y="33897"/>
                </a:lnTo>
                <a:lnTo>
                  <a:pt x="348852" y="19372"/>
                </a:lnTo>
                <a:lnTo>
                  <a:pt x="392846" y="8745"/>
                </a:lnTo>
                <a:lnTo>
                  <a:pt x="438300" y="2220"/>
                </a:lnTo>
                <a:lnTo>
                  <a:pt x="485010" y="0"/>
                </a:lnTo>
                <a:lnTo>
                  <a:pt x="531719" y="2220"/>
                </a:lnTo>
                <a:lnTo>
                  <a:pt x="577173" y="8745"/>
                </a:lnTo>
                <a:lnTo>
                  <a:pt x="621167" y="19372"/>
                </a:lnTo>
                <a:lnTo>
                  <a:pt x="663498" y="33897"/>
                </a:lnTo>
                <a:lnTo>
                  <a:pt x="703963" y="52118"/>
                </a:lnTo>
                <a:lnTo>
                  <a:pt x="742360" y="73831"/>
                </a:lnTo>
                <a:lnTo>
                  <a:pt x="778483" y="98832"/>
                </a:lnTo>
                <a:lnTo>
                  <a:pt x="812131" y="126919"/>
                </a:lnTo>
                <a:lnTo>
                  <a:pt x="843100" y="157888"/>
                </a:lnTo>
                <a:lnTo>
                  <a:pt x="871187" y="191536"/>
                </a:lnTo>
                <a:lnTo>
                  <a:pt x="896188" y="227659"/>
                </a:lnTo>
                <a:lnTo>
                  <a:pt x="917901" y="266056"/>
                </a:lnTo>
                <a:lnTo>
                  <a:pt x="936122" y="306521"/>
                </a:lnTo>
                <a:lnTo>
                  <a:pt x="950647" y="348852"/>
                </a:lnTo>
                <a:lnTo>
                  <a:pt x="961274" y="392846"/>
                </a:lnTo>
                <a:lnTo>
                  <a:pt x="967799" y="438300"/>
                </a:lnTo>
                <a:lnTo>
                  <a:pt x="970020" y="485010"/>
                </a:lnTo>
                <a:lnTo>
                  <a:pt x="967799" y="531719"/>
                </a:lnTo>
                <a:lnTo>
                  <a:pt x="961274" y="577173"/>
                </a:lnTo>
                <a:lnTo>
                  <a:pt x="950647" y="621167"/>
                </a:lnTo>
                <a:lnTo>
                  <a:pt x="936122" y="663498"/>
                </a:lnTo>
                <a:lnTo>
                  <a:pt x="917901" y="703963"/>
                </a:lnTo>
                <a:lnTo>
                  <a:pt x="896188" y="742360"/>
                </a:lnTo>
                <a:lnTo>
                  <a:pt x="871187" y="778483"/>
                </a:lnTo>
                <a:lnTo>
                  <a:pt x="843100" y="812131"/>
                </a:lnTo>
                <a:lnTo>
                  <a:pt x="812131" y="843100"/>
                </a:lnTo>
                <a:lnTo>
                  <a:pt x="778483" y="871187"/>
                </a:lnTo>
                <a:lnTo>
                  <a:pt x="742360" y="896188"/>
                </a:lnTo>
                <a:lnTo>
                  <a:pt x="703963" y="917901"/>
                </a:lnTo>
                <a:lnTo>
                  <a:pt x="663498" y="936122"/>
                </a:lnTo>
                <a:lnTo>
                  <a:pt x="621167" y="950647"/>
                </a:lnTo>
                <a:lnTo>
                  <a:pt x="577173" y="961274"/>
                </a:lnTo>
                <a:lnTo>
                  <a:pt x="531719" y="967799"/>
                </a:lnTo>
                <a:lnTo>
                  <a:pt x="485010" y="970020"/>
                </a:lnTo>
                <a:lnTo>
                  <a:pt x="438300" y="967799"/>
                </a:lnTo>
                <a:lnTo>
                  <a:pt x="392846" y="961274"/>
                </a:lnTo>
                <a:lnTo>
                  <a:pt x="348852" y="950647"/>
                </a:lnTo>
                <a:lnTo>
                  <a:pt x="306521" y="936122"/>
                </a:lnTo>
                <a:lnTo>
                  <a:pt x="266056" y="917901"/>
                </a:lnTo>
                <a:lnTo>
                  <a:pt x="227659" y="896188"/>
                </a:lnTo>
                <a:lnTo>
                  <a:pt x="191536" y="871187"/>
                </a:lnTo>
                <a:lnTo>
                  <a:pt x="157888" y="843100"/>
                </a:lnTo>
                <a:lnTo>
                  <a:pt x="126919" y="812131"/>
                </a:lnTo>
                <a:lnTo>
                  <a:pt x="98832" y="778483"/>
                </a:lnTo>
                <a:lnTo>
                  <a:pt x="73831" y="742360"/>
                </a:lnTo>
                <a:lnTo>
                  <a:pt x="52118" y="703963"/>
                </a:lnTo>
                <a:lnTo>
                  <a:pt x="33897" y="663498"/>
                </a:lnTo>
                <a:lnTo>
                  <a:pt x="19372" y="621167"/>
                </a:lnTo>
                <a:lnTo>
                  <a:pt x="8745" y="577173"/>
                </a:lnTo>
                <a:lnTo>
                  <a:pt x="2220" y="531719"/>
                </a:lnTo>
                <a:lnTo>
                  <a:pt x="0" y="4850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738100" y="9454052"/>
            <a:ext cx="1024890" cy="1023740"/>
          </a:xfrm>
          <a:custGeom>
            <a:avLst/>
            <a:gdLst/>
            <a:ahLst/>
            <a:cxnLst/>
            <a:rect l="l" t="t" r="r" b="b"/>
            <a:pathLst>
              <a:path w="1024890" h="1024890">
                <a:moveTo>
                  <a:pt x="512317" y="0"/>
                </a:moveTo>
                <a:lnTo>
                  <a:pt x="465686" y="2093"/>
                </a:lnTo>
                <a:lnTo>
                  <a:pt x="420228" y="8254"/>
                </a:lnTo>
                <a:lnTo>
                  <a:pt x="376124" y="18300"/>
                </a:lnTo>
                <a:lnTo>
                  <a:pt x="333554" y="32052"/>
                </a:lnTo>
                <a:lnTo>
                  <a:pt x="292700" y="49327"/>
                </a:lnTo>
                <a:lnTo>
                  <a:pt x="253742" y="69947"/>
                </a:lnTo>
                <a:lnTo>
                  <a:pt x="216861" y="93728"/>
                </a:lnTo>
                <a:lnTo>
                  <a:pt x="182238" y="120491"/>
                </a:lnTo>
                <a:lnTo>
                  <a:pt x="150055" y="150055"/>
                </a:lnTo>
                <a:lnTo>
                  <a:pt x="120491" y="182239"/>
                </a:lnTo>
                <a:lnTo>
                  <a:pt x="93728" y="216862"/>
                </a:lnTo>
                <a:lnTo>
                  <a:pt x="69946" y="253743"/>
                </a:lnTo>
                <a:lnTo>
                  <a:pt x="49327" y="292701"/>
                </a:lnTo>
                <a:lnTo>
                  <a:pt x="32052" y="333556"/>
                </a:lnTo>
                <a:lnTo>
                  <a:pt x="18300" y="376126"/>
                </a:lnTo>
                <a:lnTo>
                  <a:pt x="8254" y="420231"/>
                </a:lnTo>
                <a:lnTo>
                  <a:pt x="2093" y="465690"/>
                </a:lnTo>
                <a:lnTo>
                  <a:pt x="0" y="512321"/>
                </a:lnTo>
                <a:lnTo>
                  <a:pt x="2093" y="558953"/>
                </a:lnTo>
                <a:lnTo>
                  <a:pt x="8254" y="604412"/>
                </a:lnTo>
                <a:lnTo>
                  <a:pt x="18300" y="648517"/>
                </a:lnTo>
                <a:lnTo>
                  <a:pt x="32052" y="691087"/>
                </a:lnTo>
                <a:lnTo>
                  <a:pt x="49327" y="731941"/>
                </a:lnTo>
                <a:lnTo>
                  <a:pt x="69946" y="770900"/>
                </a:lnTo>
                <a:lnTo>
                  <a:pt x="93728" y="807780"/>
                </a:lnTo>
                <a:lnTo>
                  <a:pt x="120491" y="842403"/>
                </a:lnTo>
                <a:lnTo>
                  <a:pt x="150055" y="874587"/>
                </a:lnTo>
                <a:lnTo>
                  <a:pt x="182238" y="904151"/>
                </a:lnTo>
                <a:lnTo>
                  <a:pt x="216861" y="930914"/>
                </a:lnTo>
                <a:lnTo>
                  <a:pt x="253742" y="954696"/>
                </a:lnTo>
                <a:lnTo>
                  <a:pt x="292700" y="975315"/>
                </a:lnTo>
                <a:lnTo>
                  <a:pt x="333554" y="992590"/>
                </a:lnTo>
                <a:lnTo>
                  <a:pt x="376124" y="1006342"/>
                </a:lnTo>
                <a:lnTo>
                  <a:pt x="420228" y="1016388"/>
                </a:lnTo>
                <a:lnTo>
                  <a:pt x="465686" y="1022549"/>
                </a:lnTo>
                <a:lnTo>
                  <a:pt x="512317" y="1024642"/>
                </a:lnTo>
                <a:lnTo>
                  <a:pt x="558950" y="1022549"/>
                </a:lnTo>
                <a:lnTo>
                  <a:pt x="604410" y="1016388"/>
                </a:lnTo>
                <a:lnTo>
                  <a:pt x="648516" y="1006342"/>
                </a:lnTo>
                <a:lnTo>
                  <a:pt x="691086" y="992590"/>
                </a:lnTo>
                <a:lnTo>
                  <a:pt x="731941" y="975315"/>
                </a:lnTo>
                <a:lnTo>
                  <a:pt x="770899" y="954696"/>
                </a:lnTo>
                <a:lnTo>
                  <a:pt x="807780" y="930914"/>
                </a:lnTo>
                <a:lnTo>
                  <a:pt x="842402" y="904151"/>
                </a:lnTo>
                <a:lnTo>
                  <a:pt x="874585" y="874587"/>
                </a:lnTo>
                <a:lnTo>
                  <a:pt x="904148" y="842403"/>
                </a:lnTo>
                <a:lnTo>
                  <a:pt x="930911" y="807780"/>
                </a:lnTo>
                <a:lnTo>
                  <a:pt x="954691" y="770900"/>
                </a:lnTo>
                <a:lnTo>
                  <a:pt x="975310" y="731941"/>
                </a:lnTo>
                <a:lnTo>
                  <a:pt x="992585" y="691087"/>
                </a:lnTo>
                <a:lnTo>
                  <a:pt x="1006336" y="648517"/>
                </a:lnTo>
                <a:lnTo>
                  <a:pt x="1016382" y="604412"/>
                </a:lnTo>
                <a:lnTo>
                  <a:pt x="1022542" y="558953"/>
                </a:lnTo>
                <a:lnTo>
                  <a:pt x="1024636" y="512321"/>
                </a:lnTo>
                <a:lnTo>
                  <a:pt x="1022542" y="465690"/>
                </a:lnTo>
                <a:lnTo>
                  <a:pt x="1016382" y="420231"/>
                </a:lnTo>
                <a:lnTo>
                  <a:pt x="1006336" y="376126"/>
                </a:lnTo>
                <a:lnTo>
                  <a:pt x="992585" y="333556"/>
                </a:lnTo>
                <a:lnTo>
                  <a:pt x="975310" y="292701"/>
                </a:lnTo>
                <a:lnTo>
                  <a:pt x="954691" y="253743"/>
                </a:lnTo>
                <a:lnTo>
                  <a:pt x="930911" y="216862"/>
                </a:lnTo>
                <a:lnTo>
                  <a:pt x="904148" y="182239"/>
                </a:lnTo>
                <a:lnTo>
                  <a:pt x="874585" y="150055"/>
                </a:lnTo>
                <a:lnTo>
                  <a:pt x="842402" y="120491"/>
                </a:lnTo>
                <a:lnTo>
                  <a:pt x="807780" y="93728"/>
                </a:lnTo>
                <a:lnTo>
                  <a:pt x="770899" y="69947"/>
                </a:lnTo>
                <a:lnTo>
                  <a:pt x="731941" y="49327"/>
                </a:lnTo>
                <a:lnTo>
                  <a:pt x="691086" y="32052"/>
                </a:lnTo>
                <a:lnTo>
                  <a:pt x="648516" y="18300"/>
                </a:lnTo>
                <a:lnTo>
                  <a:pt x="604410" y="8254"/>
                </a:lnTo>
                <a:lnTo>
                  <a:pt x="558950" y="2093"/>
                </a:lnTo>
                <a:lnTo>
                  <a:pt x="51231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738100" y="9454052"/>
            <a:ext cx="1024890" cy="1023740"/>
          </a:xfrm>
          <a:custGeom>
            <a:avLst/>
            <a:gdLst/>
            <a:ahLst/>
            <a:cxnLst/>
            <a:rect l="l" t="t" r="r" b="b"/>
            <a:pathLst>
              <a:path w="1024890" h="1024890">
                <a:moveTo>
                  <a:pt x="0" y="512321"/>
                </a:moveTo>
                <a:lnTo>
                  <a:pt x="2093" y="465689"/>
                </a:lnTo>
                <a:lnTo>
                  <a:pt x="8254" y="420231"/>
                </a:lnTo>
                <a:lnTo>
                  <a:pt x="18300" y="376126"/>
                </a:lnTo>
                <a:lnTo>
                  <a:pt x="32052" y="333555"/>
                </a:lnTo>
                <a:lnTo>
                  <a:pt x="49327" y="292701"/>
                </a:lnTo>
                <a:lnTo>
                  <a:pt x="69946" y="253743"/>
                </a:lnTo>
                <a:lnTo>
                  <a:pt x="93728" y="216862"/>
                </a:lnTo>
                <a:lnTo>
                  <a:pt x="120491" y="182239"/>
                </a:lnTo>
                <a:lnTo>
                  <a:pt x="150055" y="150055"/>
                </a:lnTo>
                <a:lnTo>
                  <a:pt x="182239" y="120491"/>
                </a:lnTo>
                <a:lnTo>
                  <a:pt x="216862" y="93728"/>
                </a:lnTo>
                <a:lnTo>
                  <a:pt x="253743" y="69946"/>
                </a:lnTo>
                <a:lnTo>
                  <a:pt x="292701" y="49327"/>
                </a:lnTo>
                <a:lnTo>
                  <a:pt x="333555" y="32052"/>
                </a:lnTo>
                <a:lnTo>
                  <a:pt x="376126" y="18300"/>
                </a:lnTo>
                <a:lnTo>
                  <a:pt x="420231" y="8254"/>
                </a:lnTo>
                <a:lnTo>
                  <a:pt x="465689" y="2093"/>
                </a:lnTo>
                <a:lnTo>
                  <a:pt x="512321" y="0"/>
                </a:lnTo>
                <a:lnTo>
                  <a:pt x="558953" y="2093"/>
                </a:lnTo>
                <a:lnTo>
                  <a:pt x="604411" y="8254"/>
                </a:lnTo>
                <a:lnTo>
                  <a:pt x="648516" y="18300"/>
                </a:lnTo>
                <a:lnTo>
                  <a:pt x="691087" y="32052"/>
                </a:lnTo>
                <a:lnTo>
                  <a:pt x="731941" y="49327"/>
                </a:lnTo>
                <a:lnTo>
                  <a:pt x="770900" y="69946"/>
                </a:lnTo>
                <a:lnTo>
                  <a:pt x="807780" y="93728"/>
                </a:lnTo>
                <a:lnTo>
                  <a:pt x="842403" y="120491"/>
                </a:lnTo>
                <a:lnTo>
                  <a:pt x="874587" y="150055"/>
                </a:lnTo>
                <a:lnTo>
                  <a:pt x="904151" y="182239"/>
                </a:lnTo>
                <a:lnTo>
                  <a:pt x="930914" y="216862"/>
                </a:lnTo>
                <a:lnTo>
                  <a:pt x="954696" y="253743"/>
                </a:lnTo>
                <a:lnTo>
                  <a:pt x="975315" y="292701"/>
                </a:lnTo>
                <a:lnTo>
                  <a:pt x="992590" y="333555"/>
                </a:lnTo>
                <a:lnTo>
                  <a:pt x="1006342" y="376126"/>
                </a:lnTo>
                <a:lnTo>
                  <a:pt x="1016388" y="420231"/>
                </a:lnTo>
                <a:lnTo>
                  <a:pt x="1022549" y="465689"/>
                </a:lnTo>
                <a:lnTo>
                  <a:pt x="1024643" y="512321"/>
                </a:lnTo>
                <a:lnTo>
                  <a:pt x="1022549" y="558953"/>
                </a:lnTo>
                <a:lnTo>
                  <a:pt x="1016388" y="604411"/>
                </a:lnTo>
                <a:lnTo>
                  <a:pt x="1006342" y="648516"/>
                </a:lnTo>
                <a:lnTo>
                  <a:pt x="992590" y="691087"/>
                </a:lnTo>
                <a:lnTo>
                  <a:pt x="975315" y="731941"/>
                </a:lnTo>
                <a:lnTo>
                  <a:pt x="954696" y="770900"/>
                </a:lnTo>
                <a:lnTo>
                  <a:pt x="930914" y="807780"/>
                </a:lnTo>
                <a:lnTo>
                  <a:pt x="904151" y="842403"/>
                </a:lnTo>
                <a:lnTo>
                  <a:pt x="874587" y="874587"/>
                </a:lnTo>
                <a:lnTo>
                  <a:pt x="842403" y="904151"/>
                </a:lnTo>
                <a:lnTo>
                  <a:pt x="807780" y="930914"/>
                </a:lnTo>
                <a:lnTo>
                  <a:pt x="770900" y="954696"/>
                </a:lnTo>
                <a:lnTo>
                  <a:pt x="731941" y="975315"/>
                </a:lnTo>
                <a:lnTo>
                  <a:pt x="691087" y="992590"/>
                </a:lnTo>
                <a:lnTo>
                  <a:pt x="648516" y="1006342"/>
                </a:lnTo>
                <a:lnTo>
                  <a:pt x="604411" y="1016388"/>
                </a:lnTo>
                <a:lnTo>
                  <a:pt x="558953" y="1022549"/>
                </a:lnTo>
                <a:lnTo>
                  <a:pt x="512321" y="1024643"/>
                </a:lnTo>
                <a:lnTo>
                  <a:pt x="465689" y="1022549"/>
                </a:lnTo>
                <a:lnTo>
                  <a:pt x="420231" y="1016388"/>
                </a:lnTo>
                <a:lnTo>
                  <a:pt x="376126" y="1006342"/>
                </a:lnTo>
                <a:lnTo>
                  <a:pt x="333555" y="992590"/>
                </a:lnTo>
                <a:lnTo>
                  <a:pt x="292701" y="975315"/>
                </a:lnTo>
                <a:lnTo>
                  <a:pt x="253743" y="954696"/>
                </a:lnTo>
                <a:lnTo>
                  <a:pt x="216862" y="930914"/>
                </a:lnTo>
                <a:lnTo>
                  <a:pt x="182239" y="904151"/>
                </a:lnTo>
                <a:lnTo>
                  <a:pt x="150055" y="874587"/>
                </a:lnTo>
                <a:lnTo>
                  <a:pt x="120491" y="842403"/>
                </a:lnTo>
                <a:lnTo>
                  <a:pt x="93728" y="807780"/>
                </a:lnTo>
                <a:lnTo>
                  <a:pt x="69946" y="770900"/>
                </a:lnTo>
                <a:lnTo>
                  <a:pt x="49327" y="731941"/>
                </a:lnTo>
                <a:lnTo>
                  <a:pt x="32052" y="691087"/>
                </a:lnTo>
                <a:lnTo>
                  <a:pt x="18300" y="648516"/>
                </a:lnTo>
                <a:lnTo>
                  <a:pt x="8254" y="604411"/>
                </a:lnTo>
                <a:lnTo>
                  <a:pt x="2093" y="558953"/>
                </a:lnTo>
                <a:lnTo>
                  <a:pt x="0" y="51232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13250" y="6049458"/>
            <a:ext cx="970280" cy="969191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485010" y="0"/>
                </a:moveTo>
                <a:lnTo>
                  <a:pt x="438300" y="2220"/>
                </a:lnTo>
                <a:lnTo>
                  <a:pt x="392846" y="8745"/>
                </a:lnTo>
                <a:lnTo>
                  <a:pt x="348852" y="19372"/>
                </a:lnTo>
                <a:lnTo>
                  <a:pt x="306521" y="33897"/>
                </a:lnTo>
                <a:lnTo>
                  <a:pt x="266056" y="52118"/>
                </a:lnTo>
                <a:lnTo>
                  <a:pt x="227659" y="73830"/>
                </a:lnTo>
                <a:lnTo>
                  <a:pt x="191536" y="98832"/>
                </a:lnTo>
                <a:lnTo>
                  <a:pt x="157888" y="126918"/>
                </a:lnTo>
                <a:lnTo>
                  <a:pt x="126919" y="157887"/>
                </a:lnTo>
                <a:lnTo>
                  <a:pt x="98832" y="191535"/>
                </a:lnTo>
                <a:lnTo>
                  <a:pt x="73830" y="227659"/>
                </a:lnTo>
                <a:lnTo>
                  <a:pt x="52118" y="266055"/>
                </a:lnTo>
                <a:lnTo>
                  <a:pt x="33897" y="306520"/>
                </a:lnTo>
                <a:lnTo>
                  <a:pt x="19372" y="348852"/>
                </a:lnTo>
                <a:lnTo>
                  <a:pt x="8745" y="392846"/>
                </a:lnTo>
                <a:lnTo>
                  <a:pt x="2220" y="438299"/>
                </a:lnTo>
                <a:lnTo>
                  <a:pt x="0" y="485009"/>
                </a:lnTo>
                <a:lnTo>
                  <a:pt x="2220" y="531719"/>
                </a:lnTo>
                <a:lnTo>
                  <a:pt x="8745" y="577172"/>
                </a:lnTo>
                <a:lnTo>
                  <a:pt x="19372" y="621166"/>
                </a:lnTo>
                <a:lnTo>
                  <a:pt x="33897" y="663498"/>
                </a:lnTo>
                <a:lnTo>
                  <a:pt x="52118" y="703963"/>
                </a:lnTo>
                <a:lnTo>
                  <a:pt x="73830" y="742359"/>
                </a:lnTo>
                <a:lnTo>
                  <a:pt x="98832" y="778483"/>
                </a:lnTo>
                <a:lnTo>
                  <a:pt x="126919" y="812131"/>
                </a:lnTo>
                <a:lnTo>
                  <a:pt x="157888" y="843100"/>
                </a:lnTo>
                <a:lnTo>
                  <a:pt x="191536" y="871187"/>
                </a:lnTo>
                <a:lnTo>
                  <a:pt x="227659" y="896188"/>
                </a:lnTo>
                <a:lnTo>
                  <a:pt x="266056" y="917901"/>
                </a:lnTo>
                <a:lnTo>
                  <a:pt x="306521" y="936121"/>
                </a:lnTo>
                <a:lnTo>
                  <a:pt x="348852" y="950647"/>
                </a:lnTo>
                <a:lnTo>
                  <a:pt x="392846" y="961274"/>
                </a:lnTo>
                <a:lnTo>
                  <a:pt x="438300" y="967799"/>
                </a:lnTo>
                <a:lnTo>
                  <a:pt x="485010" y="970019"/>
                </a:lnTo>
                <a:lnTo>
                  <a:pt x="531720" y="967799"/>
                </a:lnTo>
                <a:lnTo>
                  <a:pt x="577173" y="961274"/>
                </a:lnTo>
                <a:lnTo>
                  <a:pt x="621167" y="950647"/>
                </a:lnTo>
                <a:lnTo>
                  <a:pt x="663498" y="936121"/>
                </a:lnTo>
                <a:lnTo>
                  <a:pt x="703964" y="917901"/>
                </a:lnTo>
                <a:lnTo>
                  <a:pt x="742360" y="896188"/>
                </a:lnTo>
                <a:lnTo>
                  <a:pt x="778483" y="871187"/>
                </a:lnTo>
                <a:lnTo>
                  <a:pt x="812131" y="843100"/>
                </a:lnTo>
                <a:lnTo>
                  <a:pt x="843100" y="812131"/>
                </a:lnTo>
                <a:lnTo>
                  <a:pt x="871187" y="778483"/>
                </a:lnTo>
                <a:lnTo>
                  <a:pt x="896188" y="742359"/>
                </a:lnTo>
                <a:lnTo>
                  <a:pt x="917901" y="703963"/>
                </a:lnTo>
                <a:lnTo>
                  <a:pt x="936121" y="663498"/>
                </a:lnTo>
                <a:lnTo>
                  <a:pt x="950647" y="621166"/>
                </a:lnTo>
                <a:lnTo>
                  <a:pt x="961274" y="577172"/>
                </a:lnTo>
                <a:lnTo>
                  <a:pt x="967799" y="531719"/>
                </a:lnTo>
                <a:lnTo>
                  <a:pt x="970019" y="485009"/>
                </a:lnTo>
                <a:lnTo>
                  <a:pt x="967799" y="438299"/>
                </a:lnTo>
                <a:lnTo>
                  <a:pt x="961274" y="392846"/>
                </a:lnTo>
                <a:lnTo>
                  <a:pt x="950647" y="348852"/>
                </a:lnTo>
                <a:lnTo>
                  <a:pt x="936121" y="306520"/>
                </a:lnTo>
                <a:lnTo>
                  <a:pt x="917901" y="266055"/>
                </a:lnTo>
                <a:lnTo>
                  <a:pt x="896188" y="227659"/>
                </a:lnTo>
                <a:lnTo>
                  <a:pt x="871187" y="191535"/>
                </a:lnTo>
                <a:lnTo>
                  <a:pt x="843100" y="157887"/>
                </a:lnTo>
                <a:lnTo>
                  <a:pt x="812131" y="126918"/>
                </a:lnTo>
                <a:lnTo>
                  <a:pt x="778483" y="98832"/>
                </a:lnTo>
                <a:lnTo>
                  <a:pt x="742360" y="73830"/>
                </a:lnTo>
                <a:lnTo>
                  <a:pt x="703964" y="52118"/>
                </a:lnTo>
                <a:lnTo>
                  <a:pt x="663498" y="33897"/>
                </a:lnTo>
                <a:lnTo>
                  <a:pt x="621167" y="19372"/>
                </a:lnTo>
                <a:lnTo>
                  <a:pt x="577173" y="8745"/>
                </a:lnTo>
                <a:lnTo>
                  <a:pt x="531720" y="2220"/>
                </a:lnTo>
                <a:lnTo>
                  <a:pt x="48501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13250" y="6049458"/>
            <a:ext cx="970280" cy="969191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0" y="485010"/>
                </a:moveTo>
                <a:lnTo>
                  <a:pt x="2220" y="438300"/>
                </a:lnTo>
                <a:lnTo>
                  <a:pt x="8745" y="392846"/>
                </a:lnTo>
                <a:lnTo>
                  <a:pt x="19372" y="348852"/>
                </a:lnTo>
                <a:lnTo>
                  <a:pt x="33897" y="306521"/>
                </a:lnTo>
                <a:lnTo>
                  <a:pt x="52118" y="266056"/>
                </a:lnTo>
                <a:lnTo>
                  <a:pt x="73831" y="227659"/>
                </a:lnTo>
                <a:lnTo>
                  <a:pt x="98832" y="191536"/>
                </a:lnTo>
                <a:lnTo>
                  <a:pt x="126919" y="157888"/>
                </a:lnTo>
                <a:lnTo>
                  <a:pt x="157888" y="126919"/>
                </a:lnTo>
                <a:lnTo>
                  <a:pt x="191536" y="98832"/>
                </a:lnTo>
                <a:lnTo>
                  <a:pt x="227659" y="73831"/>
                </a:lnTo>
                <a:lnTo>
                  <a:pt x="266056" y="52118"/>
                </a:lnTo>
                <a:lnTo>
                  <a:pt x="306521" y="33897"/>
                </a:lnTo>
                <a:lnTo>
                  <a:pt x="348852" y="19372"/>
                </a:lnTo>
                <a:lnTo>
                  <a:pt x="392846" y="8745"/>
                </a:lnTo>
                <a:lnTo>
                  <a:pt x="438300" y="2220"/>
                </a:lnTo>
                <a:lnTo>
                  <a:pt x="485010" y="0"/>
                </a:lnTo>
                <a:lnTo>
                  <a:pt x="531719" y="2220"/>
                </a:lnTo>
                <a:lnTo>
                  <a:pt x="577173" y="8745"/>
                </a:lnTo>
                <a:lnTo>
                  <a:pt x="621167" y="19372"/>
                </a:lnTo>
                <a:lnTo>
                  <a:pt x="663498" y="33897"/>
                </a:lnTo>
                <a:lnTo>
                  <a:pt x="703963" y="52118"/>
                </a:lnTo>
                <a:lnTo>
                  <a:pt x="742360" y="73831"/>
                </a:lnTo>
                <a:lnTo>
                  <a:pt x="778483" y="98832"/>
                </a:lnTo>
                <a:lnTo>
                  <a:pt x="812131" y="126919"/>
                </a:lnTo>
                <a:lnTo>
                  <a:pt x="843100" y="157888"/>
                </a:lnTo>
                <a:lnTo>
                  <a:pt x="871187" y="191536"/>
                </a:lnTo>
                <a:lnTo>
                  <a:pt x="896188" y="227659"/>
                </a:lnTo>
                <a:lnTo>
                  <a:pt x="917901" y="266056"/>
                </a:lnTo>
                <a:lnTo>
                  <a:pt x="936122" y="306521"/>
                </a:lnTo>
                <a:lnTo>
                  <a:pt x="950647" y="348852"/>
                </a:lnTo>
                <a:lnTo>
                  <a:pt x="961274" y="392846"/>
                </a:lnTo>
                <a:lnTo>
                  <a:pt x="967799" y="438300"/>
                </a:lnTo>
                <a:lnTo>
                  <a:pt x="970020" y="485010"/>
                </a:lnTo>
                <a:lnTo>
                  <a:pt x="967799" y="531719"/>
                </a:lnTo>
                <a:lnTo>
                  <a:pt x="961274" y="577173"/>
                </a:lnTo>
                <a:lnTo>
                  <a:pt x="950647" y="621167"/>
                </a:lnTo>
                <a:lnTo>
                  <a:pt x="936122" y="663498"/>
                </a:lnTo>
                <a:lnTo>
                  <a:pt x="917901" y="703963"/>
                </a:lnTo>
                <a:lnTo>
                  <a:pt x="896188" y="742360"/>
                </a:lnTo>
                <a:lnTo>
                  <a:pt x="871187" y="778483"/>
                </a:lnTo>
                <a:lnTo>
                  <a:pt x="843100" y="812131"/>
                </a:lnTo>
                <a:lnTo>
                  <a:pt x="812131" y="843100"/>
                </a:lnTo>
                <a:lnTo>
                  <a:pt x="778483" y="871187"/>
                </a:lnTo>
                <a:lnTo>
                  <a:pt x="742360" y="896188"/>
                </a:lnTo>
                <a:lnTo>
                  <a:pt x="703963" y="917901"/>
                </a:lnTo>
                <a:lnTo>
                  <a:pt x="663498" y="936122"/>
                </a:lnTo>
                <a:lnTo>
                  <a:pt x="621167" y="950647"/>
                </a:lnTo>
                <a:lnTo>
                  <a:pt x="577173" y="961274"/>
                </a:lnTo>
                <a:lnTo>
                  <a:pt x="531719" y="967799"/>
                </a:lnTo>
                <a:lnTo>
                  <a:pt x="485010" y="970020"/>
                </a:lnTo>
                <a:lnTo>
                  <a:pt x="438300" y="967799"/>
                </a:lnTo>
                <a:lnTo>
                  <a:pt x="392846" y="961274"/>
                </a:lnTo>
                <a:lnTo>
                  <a:pt x="348852" y="950647"/>
                </a:lnTo>
                <a:lnTo>
                  <a:pt x="306521" y="936122"/>
                </a:lnTo>
                <a:lnTo>
                  <a:pt x="266056" y="917901"/>
                </a:lnTo>
                <a:lnTo>
                  <a:pt x="227659" y="896188"/>
                </a:lnTo>
                <a:lnTo>
                  <a:pt x="191536" y="871187"/>
                </a:lnTo>
                <a:lnTo>
                  <a:pt x="157888" y="843100"/>
                </a:lnTo>
                <a:lnTo>
                  <a:pt x="126919" y="812131"/>
                </a:lnTo>
                <a:lnTo>
                  <a:pt x="98832" y="778483"/>
                </a:lnTo>
                <a:lnTo>
                  <a:pt x="73831" y="742360"/>
                </a:lnTo>
                <a:lnTo>
                  <a:pt x="52118" y="703963"/>
                </a:lnTo>
                <a:lnTo>
                  <a:pt x="33897" y="663498"/>
                </a:lnTo>
                <a:lnTo>
                  <a:pt x="19372" y="621167"/>
                </a:lnTo>
                <a:lnTo>
                  <a:pt x="8745" y="577173"/>
                </a:lnTo>
                <a:lnTo>
                  <a:pt x="2220" y="531719"/>
                </a:lnTo>
                <a:lnTo>
                  <a:pt x="0" y="4850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1904" y="9727307"/>
            <a:ext cx="551752" cy="551133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502" y="0"/>
                </a:moveTo>
                <a:lnTo>
                  <a:pt x="445071" y="2254"/>
                </a:lnTo>
                <a:lnTo>
                  <a:pt x="398915" y="8880"/>
                </a:lnTo>
                <a:lnTo>
                  <a:pt x="354241" y="19671"/>
                </a:lnTo>
                <a:lnTo>
                  <a:pt x="311256" y="34421"/>
                </a:lnTo>
                <a:lnTo>
                  <a:pt x="270166" y="52923"/>
                </a:lnTo>
                <a:lnTo>
                  <a:pt x="231176" y="74971"/>
                </a:lnTo>
                <a:lnTo>
                  <a:pt x="194495" y="100359"/>
                </a:lnTo>
                <a:lnTo>
                  <a:pt x="160327" y="128879"/>
                </a:lnTo>
                <a:lnTo>
                  <a:pt x="128879" y="160327"/>
                </a:lnTo>
                <a:lnTo>
                  <a:pt x="100359" y="194495"/>
                </a:lnTo>
                <a:lnTo>
                  <a:pt x="74971" y="231176"/>
                </a:lnTo>
                <a:lnTo>
                  <a:pt x="52923" y="270166"/>
                </a:lnTo>
                <a:lnTo>
                  <a:pt x="34421" y="311256"/>
                </a:lnTo>
                <a:lnTo>
                  <a:pt x="19671" y="354241"/>
                </a:lnTo>
                <a:lnTo>
                  <a:pt x="8880" y="398915"/>
                </a:lnTo>
                <a:lnTo>
                  <a:pt x="2254" y="445071"/>
                </a:lnTo>
                <a:lnTo>
                  <a:pt x="0" y="492502"/>
                </a:lnTo>
                <a:lnTo>
                  <a:pt x="2254" y="539933"/>
                </a:lnTo>
                <a:lnTo>
                  <a:pt x="8880" y="586089"/>
                </a:lnTo>
                <a:lnTo>
                  <a:pt x="19671" y="630763"/>
                </a:lnTo>
                <a:lnTo>
                  <a:pt x="34421" y="673748"/>
                </a:lnTo>
                <a:lnTo>
                  <a:pt x="52923" y="714839"/>
                </a:lnTo>
                <a:lnTo>
                  <a:pt x="74971" y="753828"/>
                </a:lnTo>
                <a:lnTo>
                  <a:pt x="100359" y="790510"/>
                </a:lnTo>
                <a:lnTo>
                  <a:pt x="128879" y="824678"/>
                </a:lnTo>
                <a:lnTo>
                  <a:pt x="160327" y="856125"/>
                </a:lnTo>
                <a:lnTo>
                  <a:pt x="194495" y="884646"/>
                </a:lnTo>
                <a:lnTo>
                  <a:pt x="231176" y="910033"/>
                </a:lnTo>
                <a:lnTo>
                  <a:pt x="270166" y="932081"/>
                </a:lnTo>
                <a:lnTo>
                  <a:pt x="311256" y="950584"/>
                </a:lnTo>
                <a:lnTo>
                  <a:pt x="354241" y="965333"/>
                </a:lnTo>
                <a:lnTo>
                  <a:pt x="398915" y="976125"/>
                </a:lnTo>
                <a:lnTo>
                  <a:pt x="445071" y="982751"/>
                </a:lnTo>
                <a:lnTo>
                  <a:pt x="492502" y="985005"/>
                </a:lnTo>
                <a:lnTo>
                  <a:pt x="539933" y="982751"/>
                </a:lnTo>
                <a:lnTo>
                  <a:pt x="586089" y="976125"/>
                </a:lnTo>
                <a:lnTo>
                  <a:pt x="630763" y="965333"/>
                </a:lnTo>
                <a:lnTo>
                  <a:pt x="673748" y="950584"/>
                </a:lnTo>
                <a:lnTo>
                  <a:pt x="714838" y="932081"/>
                </a:lnTo>
                <a:lnTo>
                  <a:pt x="753828" y="910033"/>
                </a:lnTo>
                <a:lnTo>
                  <a:pt x="790509" y="884646"/>
                </a:lnTo>
                <a:lnTo>
                  <a:pt x="824677" y="856125"/>
                </a:lnTo>
                <a:lnTo>
                  <a:pt x="856124" y="824678"/>
                </a:lnTo>
                <a:lnTo>
                  <a:pt x="884645" y="790510"/>
                </a:lnTo>
                <a:lnTo>
                  <a:pt x="910033" y="753828"/>
                </a:lnTo>
                <a:lnTo>
                  <a:pt x="932080" y="714839"/>
                </a:lnTo>
                <a:lnTo>
                  <a:pt x="950583" y="673748"/>
                </a:lnTo>
                <a:lnTo>
                  <a:pt x="965332" y="630763"/>
                </a:lnTo>
                <a:lnTo>
                  <a:pt x="976123" y="586089"/>
                </a:lnTo>
                <a:lnTo>
                  <a:pt x="982749" y="539933"/>
                </a:lnTo>
                <a:lnTo>
                  <a:pt x="985004" y="492502"/>
                </a:lnTo>
                <a:lnTo>
                  <a:pt x="982749" y="445071"/>
                </a:lnTo>
                <a:lnTo>
                  <a:pt x="976123" y="398915"/>
                </a:lnTo>
                <a:lnTo>
                  <a:pt x="965332" y="354241"/>
                </a:lnTo>
                <a:lnTo>
                  <a:pt x="950583" y="311256"/>
                </a:lnTo>
                <a:lnTo>
                  <a:pt x="932080" y="270166"/>
                </a:lnTo>
                <a:lnTo>
                  <a:pt x="910033" y="231176"/>
                </a:lnTo>
                <a:lnTo>
                  <a:pt x="884645" y="194495"/>
                </a:lnTo>
                <a:lnTo>
                  <a:pt x="856124" y="160327"/>
                </a:lnTo>
                <a:lnTo>
                  <a:pt x="824677" y="128879"/>
                </a:lnTo>
                <a:lnTo>
                  <a:pt x="790509" y="100359"/>
                </a:lnTo>
                <a:lnTo>
                  <a:pt x="753828" y="74971"/>
                </a:lnTo>
                <a:lnTo>
                  <a:pt x="714838" y="52923"/>
                </a:lnTo>
                <a:lnTo>
                  <a:pt x="673748" y="34421"/>
                </a:lnTo>
                <a:lnTo>
                  <a:pt x="630763" y="19671"/>
                </a:lnTo>
                <a:lnTo>
                  <a:pt x="586089" y="8880"/>
                </a:lnTo>
                <a:lnTo>
                  <a:pt x="539933" y="2254"/>
                </a:lnTo>
                <a:lnTo>
                  <a:pt x="49250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328264" y="6871637"/>
            <a:ext cx="4793314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955">
              <a:lnSpc>
                <a:spcPts val="3235"/>
              </a:lnSpc>
              <a:spcBef>
                <a:spcPts val="100"/>
              </a:spcBef>
            </a:pPr>
            <a:r>
              <a:rPr lang="es-MX" sz="2700" b="1" spc="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sz="2700" b="1" spc="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955">
              <a:lnSpc>
                <a:spcPts val="3235"/>
              </a:lnSpc>
            </a:pPr>
            <a:r>
              <a:rPr sz="27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7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700" b="1" spc="19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rdenas</a:t>
            </a:r>
            <a:r>
              <a:rPr lang="es-MX" sz="27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 Unión</a:t>
            </a:r>
            <a:endParaRPr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bject 63">
            <a:extLst>
              <a:ext uri="{FF2B5EF4-FFF2-40B4-BE49-F238E27FC236}">
                <a16:creationId xmlns:a16="http://schemas.microsoft.com/office/drawing/2014/main" id="{4053FC04-14C3-4069-BEC1-1B7248A07DB4}"/>
              </a:ext>
            </a:extLst>
          </p:cNvPr>
          <p:cNvSpPr/>
          <p:nvPr/>
        </p:nvSpPr>
        <p:spPr>
          <a:xfrm>
            <a:off x="15468460" y="3861549"/>
            <a:ext cx="954405" cy="959041"/>
          </a:xfrm>
          <a:custGeom>
            <a:avLst/>
            <a:gdLst/>
            <a:ahLst/>
            <a:cxnLst/>
            <a:rect l="l" t="t" r="r" b="b"/>
            <a:pathLst>
              <a:path w="954405" h="960120">
                <a:moveTo>
                  <a:pt x="477062" y="0"/>
                </a:moveTo>
                <a:lnTo>
                  <a:pt x="428285" y="2477"/>
                </a:lnTo>
                <a:lnTo>
                  <a:pt x="380918" y="9748"/>
                </a:lnTo>
                <a:lnTo>
                  <a:pt x="335199" y="21572"/>
                </a:lnTo>
                <a:lnTo>
                  <a:pt x="291368" y="37707"/>
                </a:lnTo>
                <a:lnTo>
                  <a:pt x="249666" y="57913"/>
                </a:lnTo>
                <a:lnTo>
                  <a:pt x="210332" y="81948"/>
                </a:lnTo>
                <a:lnTo>
                  <a:pt x="173606" y="109571"/>
                </a:lnTo>
                <a:lnTo>
                  <a:pt x="139728" y="140540"/>
                </a:lnTo>
                <a:lnTo>
                  <a:pt x="108938" y="174615"/>
                </a:lnTo>
                <a:lnTo>
                  <a:pt x="81474" y="211555"/>
                </a:lnTo>
                <a:lnTo>
                  <a:pt x="57578" y="251117"/>
                </a:lnTo>
                <a:lnTo>
                  <a:pt x="37490" y="293062"/>
                </a:lnTo>
                <a:lnTo>
                  <a:pt x="21447" y="337147"/>
                </a:lnTo>
                <a:lnTo>
                  <a:pt x="9692" y="383132"/>
                </a:lnTo>
                <a:lnTo>
                  <a:pt x="2463" y="430775"/>
                </a:lnTo>
                <a:lnTo>
                  <a:pt x="0" y="479836"/>
                </a:lnTo>
                <a:lnTo>
                  <a:pt x="2463" y="528896"/>
                </a:lnTo>
                <a:lnTo>
                  <a:pt x="9692" y="576540"/>
                </a:lnTo>
                <a:lnTo>
                  <a:pt x="21447" y="622524"/>
                </a:lnTo>
                <a:lnTo>
                  <a:pt x="37490" y="666610"/>
                </a:lnTo>
                <a:lnTo>
                  <a:pt x="57578" y="708554"/>
                </a:lnTo>
                <a:lnTo>
                  <a:pt x="81474" y="748117"/>
                </a:lnTo>
                <a:lnTo>
                  <a:pt x="108938" y="785056"/>
                </a:lnTo>
                <a:lnTo>
                  <a:pt x="139728" y="819131"/>
                </a:lnTo>
                <a:lnTo>
                  <a:pt x="173606" y="850101"/>
                </a:lnTo>
                <a:lnTo>
                  <a:pt x="210332" y="877724"/>
                </a:lnTo>
                <a:lnTo>
                  <a:pt x="249666" y="901759"/>
                </a:lnTo>
                <a:lnTo>
                  <a:pt x="291368" y="921964"/>
                </a:lnTo>
                <a:lnTo>
                  <a:pt x="335199" y="938100"/>
                </a:lnTo>
                <a:lnTo>
                  <a:pt x="380918" y="949924"/>
                </a:lnTo>
                <a:lnTo>
                  <a:pt x="428285" y="957195"/>
                </a:lnTo>
                <a:lnTo>
                  <a:pt x="477062" y="959672"/>
                </a:lnTo>
                <a:lnTo>
                  <a:pt x="525837" y="957195"/>
                </a:lnTo>
                <a:lnTo>
                  <a:pt x="573203" y="949924"/>
                </a:lnTo>
                <a:lnTo>
                  <a:pt x="618920" y="938100"/>
                </a:lnTo>
                <a:lnTo>
                  <a:pt x="662749" y="921964"/>
                </a:lnTo>
                <a:lnTo>
                  <a:pt x="704450" y="901759"/>
                </a:lnTo>
                <a:lnTo>
                  <a:pt x="743783" y="877724"/>
                </a:lnTo>
                <a:lnTo>
                  <a:pt x="780508" y="850101"/>
                </a:lnTo>
                <a:lnTo>
                  <a:pt x="814385" y="819131"/>
                </a:lnTo>
                <a:lnTo>
                  <a:pt x="845175" y="785056"/>
                </a:lnTo>
                <a:lnTo>
                  <a:pt x="872638" y="748117"/>
                </a:lnTo>
                <a:lnTo>
                  <a:pt x="896534" y="708554"/>
                </a:lnTo>
                <a:lnTo>
                  <a:pt x="916623" y="666610"/>
                </a:lnTo>
                <a:lnTo>
                  <a:pt x="932665" y="622524"/>
                </a:lnTo>
                <a:lnTo>
                  <a:pt x="944420" y="576540"/>
                </a:lnTo>
                <a:lnTo>
                  <a:pt x="951649" y="528896"/>
                </a:lnTo>
                <a:lnTo>
                  <a:pt x="954112" y="479836"/>
                </a:lnTo>
                <a:lnTo>
                  <a:pt x="951649" y="430775"/>
                </a:lnTo>
                <a:lnTo>
                  <a:pt x="944420" y="383132"/>
                </a:lnTo>
                <a:lnTo>
                  <a:pt x="932665" y="337147"/>
                </a:lnTo>
                <a:lnTo>
                  <a:pt x="916623" y="293062"/>
                </a:lnTo>
                <a:lnTo>
                  <a:pt x="896534" y="251117"/>
                </a:lnTo>
                <a:lnTo>
                  <a:pt x="872638" y="211555"/>
                </a:lnTo>
                <a:lnTo>
                  <a:pt x="845175" y="174615"/>
                </a:lnTo>
                <a:lnTo>
                  <a:pt x="814385" y="140540"/>
                </a:lnTo>
                <a:lnTo>
                  <a:pt x="780508" y="109571"/>
                </a:lnTo>
                <a:lnTo>
                  <a:pt x="743783" y="81948"/>
                </a:lnTo>
                <a:lnTo>
                  <a:pt x="704450" y="57913"/>
                </a:lnTo>
                <a:lnTo>
                  <a:pt x="662749" y="37707"/>
                </a:lnTo>
                <a:lnTo>
                  <a:pt x="618920" y="21572"/>
                </a:lnTo>
                <a:lnTo>
                  <a:pt x="573203" y="9748"/>
                </a:lnTo>
                <a:lnTo>
                  <a:pt x="525837" y="2477"/>
                </a:lnTo>
                <a:lnTo>
                  <a:pt x="4770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79">
            <a:extLst>
              <a:ext uri="{FF2B5EF4-FFF2-40B4-BE49-F238E27FC236}">
                <a16:creationId xmlns:a16="http://schemas.microsoft.com/office/drawing/2014/main" id="{7885F879-8A57-4928-806F-902DC18ED37C}"/>
              </a:ext>
            </a:extLst>
          </p:cNvPr>
          <p:cNvSpPr/>
          <p:nvPr/>
        </p:nvSpPr>
        <p:spPr>
          <a:xfrm>
            <a:off x="14630351" y="5075773"/>
            <a:ext cx="985519" cy="984413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502" y="0"/>
                </a:moveTo>
                <a:lnTo>
                  <a:pt x="445071" y="2254"/>
                </a:lnTo>
                <a:lnTo>
                  <a:pt x="398915" y="8880"/>
                </a:lnTo>
                <a:lnTo>
                  <a:pt x="354241" y="19671"/>
                </a:lnTo>
                <a:lnTo>
                  <a:pt x="311256" y="34421"/>
                </a:lnTo>
                <a:lnTo>
                  <a:pt x="270166" y="52923"/>
                </a:lnTo>
                <a:lnTo>
                  <a:pt x="231176" y="74971"/>
                </a:lnTo>
                <a:lnTo>
                  <a:pt x="194495" y="100359"/>
                </a:lnTo>
                <a:lnTo>
                  <a:pt x="160327" y="128879"/>
                </a:lnTo>
                <a:lnTo>
                  <a:pt x="128879" y="160327"/>
                </a:lnTo>
                <a:lnTo>
                  <a:pt x="100359" y="194495"/>
                </a:lnTo>
                <a:lnTo>
                  <a:pt x="74971" y="231176"/>
                </a:lnTo>
                <a:lnTo>
                  <a:pt x="52923" y="270166"/>
                </a:lnTo>
                <a:lnTo>
                  <a:pt x="34421" y="311256"/>
                </a:lnTo>
                <a:lnTo>
                  <a:pt x="19671" y="354241"/>
                </a:lnTo>
                <a:lnTo>
                  <a:pt x="8880" y="398915"/>
                </a:lnTo>
                <a:lnTo>
                  <a:pt x="2254" y="445071"/>
                </a:lnTo>
                <a:lnTo>
                  <a:pt x="0" y="492502"/>
                </a:lnTo>
                <a:lnTo>
                  <a:pt x="2254" y="539933"/>
                </a:lnTo>
                <a:lnTo>
                  <a:pt x="8880" y="586089"/>
                </a:lnTo>
                <a:lnTo>
                  <a:pt x="19671" y="630763"/>
                </a:lnTo>
                <a:lnTo>
                  <a:pt x="34421" y="673748"/>
                </a:lnTo>
                <a:lnTo>
                  <a:pt x="52923" y="714838"/>
                </a:lnTo>
                <a:lnTo>
                  <a:pt x="74971" y="753828"/>
                </a:lnTo>
                <a:lnTo>
                  <a:pt x="100359" y="790509"/>
                </a:lnTo>
                <a:lnTo>
                  <a:pt x="128879" y="824677"/>
                </a:lnTo>
                <a:lnTo>
                  <a:pt x="160327" y="856125"/>
                </a:lnTo>
                <a:lnTo>
                  <a:pt x="194495" y="884645"/>
                </a:lnTo>
                <a:lnTo>
                  <a:pt x="231176" y="910033"/>
                </a:lnTo>
                <a:lnTo>
                  <a:pt x="270166" y="932081"/>
                </a:lnTo>
                <a:lnTo>
                  <a:pt x="311256" y="950583"/>
                </a:lnTo>
                <a:lnTo>
                  <a:pt x="354241" y="965333"/>
                </a:lnTo>
                <a:lnTo>
                  <a:pt x="398915" y="976124"/>
                </a:lnTo>
                <a:lnTo>
                  <a:pt x="445071" y="982750"/>
                </a:lnTo>
                <a:lnTo>
                  <a:pt x="492502" y="985005"/>
                </a:lnTo>
                <a:lnTo>
                  <a:pt x="539933" y="982750"/>
                </a:lnTo>
                <a:lnTo>
                  <a:pt x="586089" y="976124"/>
                </a:lnTo>
                <a:lnTo>
                  <a:pt x="630763" y="965333"/>
                </a:lnTo>
                <a:lnTo>
                  <a:pt x="673748" y="950583"/>
                </a:lnTo>
                <a:lnTo>
                  <a:pt x="714838" y="932081"/>
                </a:lnTo>
                <a:lnTo>
                  <a:pt x="753828" y="910033"/>
                </a:lnTo>
                <a:lnTo>
                  <a:pt x="790509" y="884645"/>
                </a:lnTo>
                <a:lnTo>
                  <a:pt x="824677" y="856125"/>
                </a:lnTo>
                <a:lnTo>
                  <a:pt x="856124" y="824677"/>
                </a:lnTo>
                <a:lnTo>
                  <a:pt x="884645" y="790509"/>
                </a:lnTo>
                <a:lnTo>
                  <a:pt x="910033" y="753828"/>
                </a:lnTo>
                <a:lnTo>
                  <a:pt x="932080" y="714838"/>
                </a:lnTo>
                <a:lnTo>
                  <a:pt x="950583" y="673748"/>
                </a:lnTo>
                <a:lnTo>
                  <a:pt x="965332" y="630763"/>
                </a:lnTo>
                <a:lnTo>
                  <a:pt x="976123" y="586089"/>
                </a:lnTo>
                <a:lnTo>
                  <a:pt x="982749" y="539933"/>
                </a:lnTo>
                <a:lnTo>
                  <a:pt x="985004" y="492502"/>
                </a:lnTo>
                <a:lnTo>
                  <a:pt x="982749" y="445071"/>
                </a:lnTo>
                <a:lnTo>
                  <a:pt x="976123" y="398915"/>
                </a:lnTo>
                <a:lnTo>
                  <a:pt x="965332" y="354241"/>
                </a:lnTo>
                <a:lnTo>
                  <a:pt x="950583" y="311256"/>
                </a:lnTo>
                <a:lnTo>
                  <a:pt x="932080" y="270166"/>
                </a:lnTo>
                <a:lnTo>
                  <a:pt x="910033" y="231176"/>
                </a:lnTo>
                <a:lnTo>
                  <a:pt x="884645" y="194495"/>
                </a:lnTo>
                <a:lnTo>
                  <a:pt x="856124" y="160327"/>
                </a:lnTo>
                <a:lnTo>
                  <a:pt x="824677" y="128879"/>
                </a:lnTo>
                <a:lnTo>
                  <a:pt x="790509" y="100359"/>
                </a:lnTo>
                <a:lnTo>
                  <a:pt x="753828" y="74971"/>
                </a:lnTo>
                <a:lnTo>
                  <a:pt x="714838" y="52923"/>
                </a:lnTo>
                <a:lnTo>
                  <a:pt x="673748" y="34421"/>
                </a:lnTo>
                <a:lnTo>
                  <a:pt x="630763" y="19671"/>
                </a:lnTo>
                <a:lnTo>
                  <a:pt x="586089" y="8880"/>
                </a:lnTo>
                <a:lnTo>
                  <a:pt x="539933" y="2254"/>
                </a:lnTo>
                <a:lnTo>
                  <a:pt x="492502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9">
            <a:extLst>
              <a:ext uri="{FF2B5EF4-FFF2-40B4-BE49-F238E27FC236}">
                <a16:creationId xmlns:a16="http://schemas.microsoft.com/office/drawing/2014/main" id="{2A814DEB-FCF7-4947-838C-5618F91E14CB}"/>
              </a:ext>
            </a:extLst>
          </p:cNvPr>
          <p:cNvSpPr/>
          <p:nvPr/>
        </p:nvSpPr>
        <p:spPr>
          <a:xfrm>
            <a:off x="12533671" y="6227576"/>
            <a:ext cx="985519" cy="984413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502" y="0"/>
                </a:moveTo>
                <a:lnTo>
                  <a:pt x="445071" y="2254"/>
                </a:lnTo>
                <a:lnTo>
                  <a:pt x="398915" y="8880"/>
                </a:lnTo>
                <a:lnTo>
                  <a:pt x="354241" y="19671"/>
                </a:lnTo>
                <a:lnTo>
                  <a:pt x="311256" y="34421"/>
                </a:lnTo>
                <a:lnTo>
                  <a:pt x="270166" y="52923"/>
                </a:lnTo>
                <a:lnTo>
                  <a:pt x="231176" y="74971"/>
                </a:lnTo>
                <a:lnTo>
                  <a:pt x="194495" y="100359"/>
                </a:lnTo>
                <a:lnTo>
                  <a:pt x="160327" y="128879"/>
                </a:lnTo>
                <a:lnTo>
                  <a:pt x="128879" y="160327"/>
                </a:lnTo>
                <a:lnTo>
                  <a:pt x="100359" y="194495"/>
                </a:lnTo>
                <a:lnTo>
                  <a:pt x="74971" y="231176"/>
                </a:lnTo>
                <a:lnTo>
                  <a:pt x="52923" y="270166"/>
                </a:lnTo>
                <a:lnTo>
                  <a:pt x="34421" y="311256"/>
                </a:lnTo>
                <a:lnTo>
                  <a:pt x="19671" y="354241"/>
                </a:lnTo>
                <a:lnTo>
                  <a:pt x="8880" y="398915"/>
                </a:lnTo>
                <a:lnTo>
                  <a:pt x="2254" y="445071"/>
                </a:lnTo>
                <a:lnTo>
                  <a:pt x="0" y="492502"/>
                </a:lnTo>
                <a:lnTo>
                  <a:pt x="2254" y="539933"/>
                </a:lnTo>
                <a:lnTo>
                  <a:pt x="8880" y="586089"/>
                </a:lnTo>
                <a:lnTo>
                  <a:pt x="19671" y="630763"/>
                </a:lnTo>
                <a:lnTo>
                  <a:pt x="34421" y="673748"/>
                </a:lnTo>
                <a:lnTo>
                  <a:pt x="52923" y="714838"/>
                </a:lnTo>
                <a:lnTo>
                  <a:pt x="74971" y="753828"/>
                </a:lnTo>
                <a:lnTo>
                  <a:pt x="100359" y="790509"/>
                </a:lnTo>
                <a:lnTo>
                  <a:pt x="128879" y="824677"/>
                </a:lnTo>
                <a:lnTo>
                  <a:pt x="160327" y="856125"/>
                </a:lnTo>
                <a:lnTo>
                  <a:pt x="194495" y="884645"/>
                </a:lnTo>
                <a:lnTo>
                  <a:pt x="231176" y="910033"/>
                </a:lnTo>
                <a:lnTo>
                  <a:pt x="270166" y="932081"/>
                </a:lnTo>
                <a:lnTo>
                  <a:pt x="311256" y="950583"/>
                </a:lnTo>
                <a:lnTo>
                  <a:pt x="354241" y="965333"/>
                </a:lnTo>
                <a:lnTo>
                  <a:pt x="398915" y="976124"/>
                </a:lnTo>
                <a:lnTo>
                  <a:pt x="445071" y="982750"/>
                </a:lnTo>
                <a:lnTo>
                  <a:pt x="492502" y="985005"/>
                </a:lnTo>
                <a:lnTo>
                  <a:pt x="539933" y="982750"/>
                </a:lnTo>
                <a:lnTo>
                  <a:pt x="586089" y="976124"/>
                </a:lnTo>
                <a:lnTo>
                  <a:pt x="630763" y="965333"/>
                </a:lnTo>
                <a:lnTo>
                  <a:pt x="673748" y="950583"/>
                </a:lnTo>
                <a:lnTo>
                  <a:pt x="714838" y="932081"/>
                </a:lnTo>
                <a:lnTo>
                  <a:pt x="753828" y="910033"/>
                </a:lnTo>
                <a:lnTo>
                  <a:pt x="790509" y="884645"/>
                </a:lnTo>
                <a:lnTo>
                  <a:pt x="824677" y="856125"/>
                </a:lnTo>
                <a:lnTo>
                  <a:pt x="856124" y="824677"/>
                </a:lnTo>
                <a:lnTo>
                  <a:pt x="884645" y="790509"/>
                </a:lnTo>
                <a:lnTo>
                  <a:pt x="910033" y="753828"/>
                </a:lnTo>
                <a:lnTo>
                  <a:pt x="932080" y="714838"/>
                </a:lnTo>
                <a:lnTo>
                  <a:pt x="950583" y="673748"/>
                </a:lnTo>
                <a:lnTo>
                  <a:pt x="965332" y="630763"/>
                </a:lnTo>
                <a:lnTo>
                  <a:pt x="976123" y="586089"/>
                </a:lnTo>
                <a:lnTo>
                  <a:pt x="982749" y="539933"/>
                </a:lnTo>
                <a:lnTo>
                  <a:pt x="985004" y="492502"/>
                </a:lnTo>
                <a:lnTo>
                  <a:pt x="982749" y="445071"/>
                </a:lnTo>
                <a:lnTo>
                  <a:pt x="976123" y="398915"/>
                </a:lnTo>
                <a:lnTo>
                  <a:pt x="965332" y="354241"/>
                </a:lnTo>
                <a:lnTo>
                  <a:pt x="950583" y="311256"/>
                </a:lnTo>
                <a:lnTo>
                  <a:pt x="932080" y="270166"/>
                </a:lnTo>
                <a:lnTo>
                  <a:pt x="910033" y="231176"/>
                </a:lnTo>
                <a:lnTo>
                  <a:pt x="884645" y="194495"/>
                </a:lnTo>
                <a:lnTo>
                  <a:pt x="856124" y="160327"/>
                </a:lnTo>
                <a:lnTo>
                  <a:pt x="824677" y="128879"/>
                </a:lnTo>
                <a:lnTo>
                  <a:pt x="790509" y="100359"/>
                </a:lnTo>
                <a:lnTo>
                  <a:pt x="753828" y="74971"/>
                </a:lnTo>
                <a:lnTo>
                  <a:pt x="714838" y="52923"/>
                </a:lnTo>
                <a:lnTo>
                  <a:pt x="673748" y="34421"/>
                </a:lnTo>
                <a:lnTo>
                  <a:pt x="630763" y="19671"/>
                </a:lnTo>
                <a:lnTo>
                  <a:pt x="586089" y="8880"/>
                </a:lnTo>
                <a:lnTo>
                  <a:pt x="539933" y="2254"/>
                </a:lnTo>
                <a:lnTo>
                  <a:pt x="492502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47"/>
          <p:cNvSpPr txBox="1"/>
          <p:nvPr/>
        </p:nvSpPr>
        <p:spPr>
          <a:xfrm>
            <a:off x="1406309" y="9647656"/>
            <a:ext cx="9214692" cy="736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25425" marR="5080" indent="-212725">
              <a:lnSpc>
                <a:spcPct val="102899"/>
              </a:lnSpc>
              <a:spcBef>
                <a:spcPts val="5"/>
              </a:spcBef>
            </a:pPr>
            <a:r>
              <a:rPr lang="es-ES" sz="2400" b="1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Declaradas por el Titular </a:t>
            </a:r>
          </a:p>
          <a:p>
            <a:pPr marL="225425" marR="5080" indent="-212725">
              <a:lnSpc>
                <a:spcPct val="102899"/>
              </a:lnSpc>
              <a:spcBef>
                <a:spcPts val="5"/>
              </a:spcBef>
            </a:pPr>
            <a:r>
              <a:rPr lang="es-ES" sz="2400" b="1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Ejecutivo Federal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59">
            <a:extLst>
              <a:ext uri="{FF2B5EF4-FFF2-40B4-BE49-F238E27FC236}">
                <a16:creationId xmlns:a16="http://schemas.microsoft.com/office/drawing/2014/main" id="{3D66ACA5-A44D-41AD-B55B-58C56FF713DE}"/>
              </a:ext>
            </a:extLst>
          </p:cNvPr>
          <p:cNvSpPr/>
          <p:nvPr/>
        </p:nvSpPr>
        <p:spPr>
          <a:xfrm>
            <a:off x="10005605" y="8227367"/>
            <a:ext cx="982980" cy="981877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491443" y="0"/>
                </a:moveTo>
                <a:lnTo>
                  <a:pt x="444113" y="2249"/>
                </a:lnTo>
                <a:lnTo>
                  <a:pt x="398057" y="8861"/>
                </a:lnTo>
                <a:lnTo>
                  <a:pt x="353479" y="19629"/>
                </a:lnTo>
                <a:lnTo>
                  <a:pt x="310586" y="34347"/>
                </a:lnTo>
                <a:lnTo>
                  <a:pt x="269584" y="52809"/>
                </a:lnTo>
                <a:lnTo>
                  <a:pt x="230679" y="74810"/>
                </a:lnTo>
                <a:lnTo>
                  <a:pt x="194076" y="100143"/>
                </a:lnTo>
                <a:lnTo>
                  <a:pt x="159982" y="128602"/>
                </a:lnTo>
                <a:lnTo>
                  <a:pt x="128602" y="159982"/>
                </a:lnTo>
                <a:lnTo>
                  <a:pt x="100143" y="194076"/>
                </a:lnTo>
                <a:lnTo>
                  <a:pt x="74810" y="230679"/>
                </a:lnTo>
                <a:lnTo>
                  <a:pt x="52809" y="269584"/>
                </a:lnTo>
                <a:lnTo>
                  <a:pt x="34347" y="310586"/>
                </a:lnTo>
                <a:lnTo>
                  <a:pt x="19629" y="353479"/>
                </a:lnTo>
                <a:lnTo>
                  <a:pt x="8861" y="398057"/>
                </a:lnTo>
                <a:lnTo>
                  <a:pt x="2249" y="444113"/>
                </a:lnTo>
                <a:lnTo>
                  <a:pt x="0" y="491443"/>
                </a:lnTo>
                <a:lnTo>
                  <a:pt x="2249" y="538772"/>
                </a:lnTo>
                <a:lnTo>
                  <a:pt x="8861" y="584828"/>
                </a:lnTo>
                <a:lnTo>
                  <a:pt x="19629" y="629406"/>
                </a:lnTo>
                <a:lnTo>
                  <a:pt x="34347" y="672299"/>
                </a:lnTo>
                <a:lnTo>
                  <a:pt x="52809" y="713301"/>
                </a:lnTo>
                <a:lnTo>
                  <a:pt x="74810" y="752207"/>
                </a:lnTo>
                <a:lnTo>
                  <a:pt x="100143" y="788809"/>
                </a:lnTo>
                <a:lnTo>
                  <a:pt x="128602" y="822904"/>
                </a:lnTo>
                <a:lnTo>
                  <a:pt x="159982" y="854284"/>
                </a:lnTo>
                <a:lnTo>
                  <a:pt x="194076" y="882743"/>
                </a:lnTo>
                <a:lnTo>
                  <a:pt x="230679" y="908076"/>
                </a:lnTo>
                <a:lnTo>
                  <a:pt x="269584" y="930077"/>
                </a:lnTo>
                <a:lnTo>
                  <a:pt x="310586" y="948539"/>
                </a:lnTo>
                <a:lnTo>
                  <a:pt x="353479" y="963257"/>
                </a:lnTo>
                <a:lnTo>
                  <a:pt x="398057" y="974025"/>
                </a:lnTo>
                <a:lnTo>
                  <a:pt x="444113" y="980637"/>
                </a:lnTo>
                <a:lnTo>
                  <a:pt x="491443" y="982887"/>
                </a:lnTo>
                <a:lnTo>
                  <a:pt x="538772" y="980637"/>
                </a:lnTo>
                <a:lnTo>
                  <a:pt x="584828" y="974025"/>
                </a:lnTo>
                <a:lnTo>
                  <a:pt x="629406" y="963257"/>
                </a:lnTo>
                <a:lnTo>
                  <a:pt x="672299" y="948539"/>
                </a:lnTo>
                <a:lnTo>
                  <a:pt x="713301" y="930077"/>
                </a:lnTo>
                <a:lnTo>
                  <a:pt x="752206" y="908076"/>
                </a:lnTo>
                <a:lnTo>
                  <a:pt x="788809" y="882743"/>
                </a:lnTo>
                <a:lnTo>
                  <a:pt x="822903" y="854284"/>
                </a:lnTo>
                <a:lnTo>
                  <a:pt x="854283" y="822904"/>
                </a:lnTo>
                <a:lnTo>
                  <a:pt x="882742" y="788809"/>
                </a:lnTo>
                <a:lnTo>
                  <a:pt x="908075" y="752207"/>
                </a:lnTo>
                <a:lnTo>
                  <a:pt x="930076" y="713301"/>
                </a:lnTo>
                <a:lnTo>
                  <a:pt x="948538" y="672299"/>
                </a:lnTo>
                <a:lnTo>
                  <a:pt x="963256" y="629406"/>
                </a:lnTo>
                <a:lnTo>
                  <a:pt x="974024" y="584828"/>
                </a:lnTo>
                <a:lnTo>
                  <a:pt x="980636" y="538772"/>
                </a:lnTo>
                <a:lnTo>
                  <a:pt x="982886" y="491443"/>
                </a:lnTo>
                <a:lnTo>
                  <a:pt x="980636" y="444113"/>
                </a:lnTo>
                <a:lnTo>
                  <a:pt x="974024" y="398057"/>
                </a:lnTo>
                <a:lnTo>
                  <a:pt x="963256" y="353479"/>
                </a:lnTo>
                <a:lnTo>
                  <a:pt x="948538" y="310586"/>
                </a:lnTo>
                <a:lnTo>
                  <a:pt x="930076" y="269584"/>
                </a:lnTo>
                <a:lnTo>
                  <a:pt x="908075" y="230679"/>
                </a:lnTo>
                <a:lnTo>
                  <a:pt x="882742" y="194076"/>
                </a:lnTo>
                <a:lnTo>
                  <a:pt x="854283" y="159982"/>
                </a:lnTo>
                <a:lnTo>
                  <a:pt x="822903" y="128602"/>
                </a:lnTo>
                <a:lnTo>
                  <a:pt x="788809" y="100143"/>
                </a:lnTo>
                <a:lnTo>
                  <a:pt x="752206" y="74810"/>
                </a:lnTo>
                <a:lnTo>
                  <a:pt x="713301" y="52809"/>
                </a:lnTo>
                <a:lnTo>
                  <a:pt x="672299" y="34347"/>
                </a:lnTo>
                <a:lnTo>
                  <a:pt x="629406" y="19629"/>
                </a:lnTo>
                <a:lnTo>
                  <a:pt x="584828" y="8861"/>
                </a:lnTo>
                <a:lnTo>
                  <a:pt x="538772" y="2249"/>
                </a:lnTo>
                <a:lnTo>
                  <a:pt x="49144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59">
            <a:extLst>
              <a:ext uri="{FF2B5EF4-FFF2-40B4-BE49-F238E27FC236}">
                <a16:creationId xmlns:a16="http://schemas.microsoft.com/office/drawing/2014/main" id="{8115AB8F-E8EE-4A13-91D3-ABF2E02DCA88}"/>
              </a:ext>
            </a:extLst>
          </p:cNvPr>
          <p:cNvSpPr/>
          <p:nvPr/>
        </p:nvSpPr>
        <p:spPr>
          <a:xfrm>
            <a:off x="15460028" y="3828741"/>
            <a:ext cx="982980" cy="981877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491443" y="0"/>
                </a:moveTo>
                <a:lnTo>
                  <a:pt x="444113" y="2249"/>
                </a:lnTo>
                <a:lnTo>
                  <a:pt x="398057" y="8861"/>
                </a:lnTo>
                <a:lnTo>
                  <a:pt x="353479" y="19629"/>
                </a:lnTo>
                <a:lnTo>
                  <a:pt x="310586" y="34347"/>
                </a:lnTo>
                <a:lnTo>
                  <a:pt x="269584" y="52809"/>
                </a:lnTo>
                <a:lnTo>
                  <a:pt x="230679" y="74810"/>
                </a:lnTo>
                <a:lnTo>
                  <a:pt x="194076" y="100143"/>
                </a:lnTo>
                <a:lnTo>
                  <a:pt x="159982" y="128602"/>
                </a:lnTo>
                <a:lnTo>
                  <a:pt x="128602" y="159982"/>
                </a:lnTo>
                <a:lnTo>
                  <a:pt x="100143" y="194076"/>
                </a:lnTo>
                <a:lnTo>
                  <a:pt x="74810" y="230679"/>
                </a:lnTo>
                <a:lnTo>
                  <a:pt x="52809" y="269584"/>
                </a:lnTo>
                <a:lnTo>
                  <a:pt x="34347" y="310586"/>
                </a:lnTo>
                <a:lnTo>
                  <a:pt x="19629" y="353479"/>
                </a:lnTo>
                <a:lnTo>
                  <a:pt x="8861" y="398057"/>
                </a:lnTo>
                <a:lnTo>
                  <a:pt x="2249" y="444113"/>
                </a:lnTo>
                <a:lnTo>
                  <a:pt x="0" y="491443"/>
                </a:lnTo>
                <a:lnTo>
                  <a:pt x="2249" y="538772"/>
                </a:lnTo>
                <a:lnTo>
                  <a:pt x="8861" y="584828"/>
                </a:lnTo>
                <a:lnTo>
                  <a:pt x="19629" y="629406"/>
                </a:lnTo>
                <a:lnTo>
                  <a:pt x="34347" y="672299"/>
                </a:lnTo>
                <a:lnTo>
                  <a:pt x="52809" y="713301"/>
                </a:lnTo>
                <a:lnTo>
                  <a:pt x="74810" y="752207"/>
                </a:lnTo>
                <a:lnTo>
                  <a:pt x="100143" y="788809"/>
                </a:lnTo>
                <a:lnTo>
                  <a:pt x="128602" y="822904"/>
                </a:lnTo>
                <a:lnTo>
                  <a:pt x="159982" y="854284"/>
                </a:lnTo>
                <a:lnTo>
                  <a:pt x="194076" y="882743"/>
                </a:lnTo>
                <a:lnTo>
                  <a:pt x="230679" y="908076"/>
                </a:lnTo>
                <a:lnTo>
                  <a:pt x="269584" y="930077"/>
                </a:lnTo>
                <a:lnTo>
                  <a:pt x="310586" y="948539"/>
                </a:lnTo>
                <a:lnTo>
                  <a:pt x="353479" y="963257"/>
                </a:lnTo>
                <a:lnTo>
                  <a:pt x="398057" y="974025"/>
                </a:lnTo>
                <a:lnTo>
                  <a:pt x="444113" y="980637"/>
                </a:lnTo>
                <a:lnTo>
                  <a:pt x="491443" y="982887"/>
                </a:lnTo>
                <a:lnTo>
                  <a:pt x="538772" y="980637"/>
                </a:lnTo>
                <a:lnTo>
                  <a:pt x="584828" y="974025"/>
                </a:lnTo>
                <a:lnTo>
                  <a:pt x="629406" y="963257"/>
                </a:lnTo>
                <a:lnTo>
                  <a:pt x="672299" y="948539"/>
                </a:lnTo>
                <a:lnTo>
                  <a:pt x="713301" y="930077"/>
                </a:lnTo>
                <a:lnTo>
                  <a:pt x="752206" y="908076"/>
                </a:lnTo>
                <a:lnTo>
                  <a:pt x="788809" y="882743"/>
                </a:lnTo>
                <a:lnTo>
                  <a:pt x="822903" y="854284"/>
                </a:lnTo>
                <a:lnTo>
                  <a:pt x="854283" y="822904"/>
                </a:lnTo>
                <a:lnTo>
                  <a:pt x="882742" y="788809"/>
                </a:lnTo>
                <a:lnTo>
                  <a:pt x="908075" y="752207"/>
                </a:lnTo>
                <a:lnTo>
                  <a:pt x="930076" y="713301"/>
                </a:lnTo>
                <a:lnTo>
                  <a:pt x="948538" y="672299"/>
                </a:lnTo>
                <a:lnTo>
                  <a:pt x="963256" y="629406"/>
                </a:lnTo>
                <a:lnTo>
                  <a:pt x="974024" y="584828"/>
                </a:lnTo>
                <a:lnTo>
                  <a:pt x="980636" y="538772"/>
                </a:lnTo>
                <a:lnTo>
                  <a:pt x="982886" y="491443"/>
                </a:lnTo>
                <a:lnTo>
                  <a:pt x="980636" y="444113"/>
                </a:lnTo>
                <a:lnTo>
                  <a:pt x="974024" y="398057"/>
                </a:lnTo>
                <a:lnTo>
                  <a:pt x="963256" y="353479"/>
                </a:lnTo>
                <a:lnTo>
                  <a:pt x="948538" y="310586"/>
                </a:lnTo>
                <a:lnTo>
                  <a:pt x="930076" y="269584"/>
                </a:lnTo>
                <a:lnTo>
                  <a:pt x="908075" y="230679"/>
                </a:lnTo>
                <a:lnTo>
                  <a:pt x="882742" y="194076"/>
                </a:lnTo>
                <a:lnTo>
                  <a:pt x="854283" y="159982"/>
                </a:lnTo>
                <a:lnTo>
                  <a:pt x="822903" y="128602"/>
                </a:lnTo>
                <a:lnTo>
                  <a:pt x="788809" y="100143"/>
                </a:lnTo>
                <a:lnTo>
                  <a:pt x="752206" y="74810"/>
                </a:lnTo>
                <a:lnTo>
                  <a:pt x="713301" y="52809"/>
                </a:lnTo>
                <a:lnTo>
                  <a:pt x="672299" y="34347"/>
                </a:lnTo>
                <a:lnTo>
                  <a:pt x="629406" y="19629"/>
                </a:lnTo>
                <a:lnTo>
                  <a:pt x="584828" y="8861"/>
                </a:lnTo>
                <a:lnTo>
                  <a:pt x="538772" y="2249"/>
                </a:lnTo>
                <a:lnTo>
                  <a:pt x="49144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2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88" descr="Imagen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646" y="2726"/>
            <a:ext cx="20094397" cy="1130389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object 4"/>
          <p:cNvSpPr/>
          <p:nvPr/>
        </p:nvSpPr>
        <p:spPr>
          <a:xfrm>
            <a:off x="11292" y="0"/>
            <a:ext cx="20094397" cy="11303892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</p:spPr>
        <p:txBody>
          <a:bodyPr lIns="45693" rIns="45693"/>
          <a:lstStyle/>
          <a:p>
            <a:pPr>
              <a:defRPr>
                <a:latin typeface="Gotham"/>
                <a:ea typeface="Gotham"/>
                <a:cs typeface="Gotham"/>
                <a:sym typeface="Gotham"/>
              </a:defRPr>
            </a:pPr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pSp>
        <p:nvGrpSpPr>
          <p:cNvPr id="37" name="object 5"/>
          <p:cNvGrpSpPr/>
          <p:nvPr/>
        </p:nvGrpSpPr>
        <p:grpSpPr>
          <a:xfrm>
            <a:off x="0" y="1587208"/>
            <a:ext cx="20095986" cy="10003101"/>
            <a:chOff x="0" y="0"/>
            <a:chExt cx="20107275" cy="3342115"/>
          </a:xfrm>
        </p:grpSpPr>
        <p:sp>
          <p:nvSpPr>
            <p:cNvPr id="38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39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97" name="object 100"/>
          <p:cNvSpPr txBox="1"/>
          <p:nvPr/>
        </p:nvSpPr>
        <p:spPr>
          <a:xfrm>
            <a:off x="399699" y="69030"/>
            <a:ext cx="19306290" cy="119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R="5081" indent="12701">
              <a:lnSpc>
                <a:spcPct val="90000"/>
              </a:lnSpc>
              <a:defRPr sz="4300" cap="all" spc="5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lang="es-ES" sz="4297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El trabajo con los Gobiernos locales ha sido fundamental en el proceso de implementación de las </a:t>
            </a:r>
            <a:r>
              <a:rPr lang="es-ES" sz="4297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zee</a:t>
            </a:r>
            <a:r>
              <a:rPr lang="es-ES" sz="4297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endParaRPr sz="4297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28" name="Línea"/>
          <p:cNvSpPr/>
          <p:nvPr/>
        </p:nvSpPr>
        <p:spPr>
          <a:xfrm>
            <a:off x="-69524" y="1278531"/>
            <a:ext cx="20092813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62097" y="2085917"/>
            <a:ext cx="408030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Firmada por gobiernos estatales y Municipales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718293" y="4594724"/>
            <a:ext cx="372285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Aprobadas por los Congresos Locales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552615" y="6442373"/>
            <a:ext cx="7156265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Elaborados</a:t>
            </a:r>
            <a:r>
              <a:rPr kumimoji="0" lang="es-ES_tradnl" sz="3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 por la AFDZEE con la </a:t>
            </a:r>
            <a:r>
              <a:rPr kumimoji="0" lang="es-MX" sz="3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p</a:t>
            </a:r>
            <a:r>
              <a:rPr lang="es-MX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articipación de estados y municipios, en diversos aspectos técnicos y opinando sobre sus conclusiones.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30400" y="1947948"/>
            <a:ext cx="2677886" cy="186314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644962" y="4223030"/>
            <a:ext cx="2677886" cy="1863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7391726" y="6559072"/>
            <a:ext cx="2677886" cy="1863144"/>
          </a:xfrm>
          <a:prstGeom prst="roundRect">
            <a:avLst/>
          </a:pr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30400" y="2402215"/>
            <a:ext cx="267788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Cartas de Intención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697875" y="4659304"/>
            <a:ext cx="267788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Leyes Estatales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408184" y="7192400"/>
            <a:ext cx="26778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Dictámenes</a:t>
            </a:r>
          </a:p>
        </p:txBody>
      </p:sp>
      <p:sp>
        <p:nvSpPr>
          <p:cNvPr id="7" name="Elipse 6"/>
          <p:cNvSpPr/>
          <p:nvPr/>
        </p:nvSpPr>
        <p:spPr>
          <a:xfrm>
            <a:off x="558801" y="2303502"/>
            <a:ext cx="1077686" cy="1081978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1</a:t>
            </a:r>
            <a:endParaRPr kumimoji="0" lang="es-ES_tradnl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3287648" y="4609429"/>
            <a:ext cx="1077686" cy="1081978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kumimoji="0" lang="es-ES_tradnl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061566" y="6969797"/>
            <a:ext cx="1077686" cy="1081978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kumimoji="0" lang="es-ES_tradnl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21" name="Rectángulo redondeado 21">
            <a:extLst>
              <a:ext uri="{FF2B5EF4-FFF2-40B4-BE49-F238E27FC236}">
                <a16:creationId xmlns:a16="http://schemas.microsoft.com/office/drawing/2014/main" id="{E6033E3F-F36F-402C-AD4A-B8BE620907DE}"/>
              </a:ext>
            </a:extLst>
          </p:cNvPr>
          <p:cNvSpPr/>
          <p:nvPr/>
        </p:nvSpPr>
        <p:spPr>
          <a:xfrm>
            <a:off x="10518875" y="8953975"/>
            <a:ext cx="2677886" cy="1863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FEAE24-7D94-4AA6-9EA9-C9474FC0BD4C}"/>
              </a:ext>
            </a:extLst>
          </p:cNvPr>
          <p:cNvSpPr txBox="1"/>
          <p:nvPr/>
        </p:nvSpPr>
        <p:spPr>
          <a:xfrm>
            <a:off x="10555840" y="9101426"/>
            <a:ext cx="264092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Decretos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de Declaratoria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6BAAED9-0BA4-4038-83E5-261ED973E828}"/>
              </a:ext>
            </a:extLst>
          </p:cNvPr>
          <p:cNvSpPr txBox="1"/>
          <p:nvPr/>
        </p:nvSpPr>
        <p:spPr>
          <a:xfrm>
            <a:off x="13787736" y="8908386"/>
            <a:ext cx="5536584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Emitido por el Presidente, establece la localización precisa y los incentivos federales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72D122D-E7A1-487D-A97F-346BC9539480}"/>
              </a:ext>
            </a:extLst>
          </p:cNvPr>
          <p:cNvSpPr/>
          <p:nvPr/>
        </p:nvSpPr>
        <p:spPr>
          <a:xfrm>
            <a:off x="9182667" y="9265026"/>
            <a:ext cx="1077686" cy="1081978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kumimoji="0" lang="es-ES_tradnl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4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3" grpId="0" animBg="1"/>
      <p:bldP spid="15" grpId="0" animBg="1"/>
      <p:bldP spid="16" grpId="0" animBg="1"/>
      <p:bldP spid="26" grpId="0"/>
      <p:bldP spid="27" grpId="0"/>
      <p:bldP spid="28" grpId="0"/>
      <p:bldP spid="7" grpId="0" animBg="1"/>
      <p:bldP spid="31" grpId="0" animBg="1"/>
      <p:bldP spid="32" grpId="0" animBg="1"/>
      <p:bldP spid="21" grpId="0" animBg="1"/>
      <p:bldP spid="22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88" descr="Imagen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646" y="2726"/>
            <a:ext cx="20094397" cy="1130389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bject 4"/>
          <p:cNvSpPr/>
          <p:nvPr/>
        </p:nvSpPr>
        <p:spPr>
          <a:xfrm>
            <a:off x="11292" y="0"/>
            <a:ext cx="20094397" cy="11303892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</p:spPr>
        <p:txBody>
          <a:bodyPr lIns="45693" rIns="45693"/>
          <a:lstStyle/>
          <a:p>
            <a:pPr>
              <a:defRPr>
                <a:latin typeface="Gotham"/>
                <a:ea typeface="Gotham"/>
                <a:cs typeface="Gotham"/>
                <a:sym typeface="Gotham"/>
              </a:defRPr>
            </a:pPr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pSp>
        <p:nvGrpSpPr>
          <p:cNvPr id="59" name="object 5"/>
          <p:cNvGrpSpPr/>
          <p:nvPr/>
        </p:nvGrpSpPr>
        <p:grpSpPr>
          <a:xfrm>
            <a:off x="0" y="1587208"/>
            <a:ext cx="20095986" cy="10003101"/>
            <a:chOff x="0" y="0"/>
            <a:chExt cx="20107275" cy="3342115"/>
          </a:xfrm>
        </p:grpSpPr>
        <p:sp>
          <p:nvSpPr>
            <p:cNvPr id="60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61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96" name="object 5"/>
          <p:cNvGrpSpPr/>
          <p:nvPr/>
        </p:nvGrpSpPr>
        <p:grpSpPr>
          <a:xfrm>
            <a:off x="5643" y="7983006"/>
            <a:ext cx="20095986" cy="3340239"/>
            <a:chOff x="0" y="0"/>
            <a:chExt cx="20107275" cy="3342115"/>
          </a:xfrm>
        </p:grpSpPr>
        <p:sp>
          <p:nvSpPr>
            <p:cNvPr id="394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395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97" name="object 100"/>
          <p:cNvSpPr txBox="1"/>
          <p:nvPr/>
        </p:nvSpPr>
        <p:spPr>
          <a:xfrm>
            <a:off x="638283" y="384097"/>
            <a:ext cx="19306290" cy="59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R="5081" indent="12701">
              <a:lnSpc>
                <a:spcPct val="90000"/>
              </a:lnSpc>
              <a:defRPr sz="4300" cap="all" spc="5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lang="es-MX" sz="4297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Proceso de Implementación de las secciones privadas</a:t>
            </a:r>
            <a:endParaRPr sz="4297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28" name="Línea"/>
          <p:cNvSpPr/>
          <p:nvPr/>
        </p:nvSpPr>
        <p:spPr>
          <a:xfrm>
            <a:off x="-62522" y="1068541"/>
            <a:ext cx="20092813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E6A87C-6CD9-49A6-9DC1-A5DE774AF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351235"/>
              </p:ext>
            </p:extLst>
          </p:nvPr>
        </p:nvGraphicFramePr>
        <p:xfrm>
          <a:off x="2304192" y="1096943"/>
          <a:ext cx="15435168" cy="460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E620CD7-BF0A-424E-B4FC-1C6C1F17A9BB}"/>
              </a:ext>
            </a:extLst>
          </p:cNvPr>
          <p:cNvSpPr txBox="1"/>
          <p:nvPr/>
        </p:nvSpPr>
        <p:spPr>
          <a:xfrm>
            <a:off x="2418080" y="9328497"/>
            <a:ext cx="29565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Mayo – Junio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0807DF6-28DD-4831-A114-4425F1EA9F8C}"/>
              </a:ext>
            </a:extLst>
          </p:cNvPr>
          <p:cNvSpPr/>
          <p:nvPr/>
        </p:nvSpPr>
        <p:spPr>
          <a:xfrm rot="5400000">
            <a:off x="9567296" y="3082630"/>
            <a:ext cx="499608" cy="7635240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75155D3-884A-4191-BFB8-97A56282688B}"/>
              </a:ext>
            </a:extLst>
          </p:cNvPr>
          <p:cNvSpPr txBox="1"/>
          <p:nvPr/>
        </p:nvSpPr>
        <p:spPr>
          <a:xfrm>
            <a:off x="7861070" y="7449820"/>
            <a:ext cx="387096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Plazo máximo: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30 días hábiles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(Reglamento Ley)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Julio - Agosto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5235215-467E-4BEB-898C-E7619A0CB1C6}"/>
              </a:ext>
            </a:extLst>
          </p:cNvPr>
          <p:cNvSpPr txBox="1"/>
          <p:nvPr/>
        </p:nvSpPr>
        <p:spPr>
          <a:xfrm>
            <a:off x="6029960" y="4985097"/>
            <a:ext cx="741172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Evaluación colegiada con base en criterios técnicos, montos de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nversión y generación de empleo (</a:t>
            </a: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Lineamientos</a:t>
            </a: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60D4CAA-308E-4EAF-AA27-52BF3017E30C}"/>
              </a:ext>
            </a:extLst>
          </p:cNvPr>
          <p:cNvSpPr txBox="1"/>
          <p:nvPr/>
        </p:nvSpPr>
        <p:spPr>
          <a:xfrm>
            <a:off x="13825909" y="7449820"/>
            <a:ext cx="3870960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Plazo máximo: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180 días naturales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(Reglamento Ley)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– Febrero (2019)</a:t>
            </a:r>
          </a:p>
        </p:txBody>
      </p:sp>
      <p:sp>
        <p:nvSpPr>
          <p:cNvPr id="68" name="Cerrar llave 67">
            <a:extLst>
              <a:ext uri="{FF2B5EF4-FFF2-40B4-BE49-F238E27FC236}">
                <a16:creationId xmlns:a16="http://schemas.microsoft.com/office/drawing/2014/main" id="{9029F06F-31BB-4ACD-AB24-B56C8282B9C9}"/>
              </a:ext>
            </a:extLst>
          </p:cNvPr>
          <p:cNvSpPr/>
          <p:nvPr/>
        </p:nvSpPr>
        <p:spPr>
          <a:xfrm rot="5400000">
            <a:off x="15545071" y="4887159"/>
            <a:ext cx="436338" cy="3952240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6FE1390F-731F-4DAD-AAAF-726CE44C2F7B}"/>
              </a:ext>
            </a:extLst>
          </p:cNvPr>
          <p:cNvSpPr txBox="1"/>
          <p:nvPr/>
        </p:nvSpPr>
        <p:spPr>
          <a:xfrm>
            <a:off x="14058180" y="5050832"/>
            <a:ext cx="3469532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 aprobación requiere opinión del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Técnico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576814F-4018-47CD-AE9A-16AA3F76A62B}"/>
              </a:ext>
            </a:extLst>
          </p:cNvPr>
          <p:cNvSpPr txBox="1"/>
          <p:nvPr/>
        </p:nvSpPr>
        <p:spPr>
          <a:xfrm>
            <a:off x="2195979" y="4973113"/>
            <a:ext cx="335206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Requisitos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mínimos</a:t>
            </a:r>
          </a:p>
        </p:txBody>
      </p:sp>
    </p:spTree>
    <p:extLst>
      <p:ext uri="{BB962C8B-B14F-4D97-AF65-F5344CB8AC3E}">
        <p14:creationId xmlns:p14="http://schemas.microsoft.com/office/powerpoint/2010/main" val="26788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88" descr="Imagen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646" y="2726"/>
            <a:ext cx="20094397" cy="1130389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bject 4"/>
          <p:cNvSpPr/>
          <p:nvPr/>
        </p:nvSpPr>
        <p:spPr>
          <a:xfrm>
            <a:off x="11292" y="0"/>
            <a:ext cx="20094397" cy="11303892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</p:spPr>
        <p:txBody>
          <a:bodyPr lIns="45693" rIns="45693"/>
          <a:lstStyle/>
          <a:p>
            <a:pPr>
              <a:defRPr>
                <a:latin typeface="Gotham"/>
                <a:ea typeface="Gotham"/>
                <a:cs typeface="Gotham"/>
                <a:sym typeface="Gotham"/>
              </a:defRPr>
            </a:pPr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pSp>
        <p:nvGrpSpPr>
          <p:cNvPr id="59" name="object 5"/>
          <p:cNvGrpSpPr/>
          <p:nvPr/>
        </p:nvGrpSpPr>
        <p:grpSpPr>
          <a:xfrm>
            <a:off x="0" y="1587208"/>
            <a:ext cx="20095986" cy="10003101"/>
            <a:chOff x="0" y="0"/>
            <a:chExt cx="20107275" cy="3342115"/>
          </a:xfrm>
        </p:grpSpPr>
        <p:sp>
          <p:nvSpPr>
            <p:cNvPr id="60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61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96" name="object 5"/>
          <p:cNvGrpSpPr/>
          <p:nvPr/>
        </p:nvGrpSpPr>
        <p:grpSpPr>
          <a:xfrm>
            <a:off x="5643" y="7983006"/>
            <a:ext cx="20095986" cy="3340239"/>
            <a:chOff x="0" y="0"/>
            <a:chExt cx="20107275" cy="3342115"/>
          </a:xfrm>
        </p:grpSpPr>
        <p:sp>
          <p:nvSpPr>
            <p:cNvPr id="394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395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97" name="object 100"/>
          <p:cNvSpPr txBox="1"/>
          <p:nvPr/>
        </p:nvSpPr>
        <p:spPr>
          <a:xfrm>
            <a:off x="638283" y="384097"/>
            <a:ext cx="19306290" cy="59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R="5081" indent="12701">
              <a:lnSpc>
                <a:spcPct val="90000"/>
              </a:lnSpc>
              <a:defRPr sz="4300" cap="all" spc="5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lang="es-MX" sz="4297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Proceso de Implementación de las secciones Federales</a:t>
            </a:r>
            <a:endParaRPr sz="4297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28" name="Línea"/>
          <p:cNvSpPr/>
          <p:nvPr/>
        </p:nvSpPr>
        <p:spPr>
          <a:xfrm>
            <a:off x="-62522" y="1068541"/>
            <a:ext cx="20092813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620CD7-BF0A-424E-B4FC-1C6C1F17A9BB}"/>
              </a:ext>
            </a:extLst>
          </p:cNvPr>
          <p:cNvSpPr txBox="1"/>
          <p:nvPr/>
        </p:nvSpPr>
        <p:spPr>
          <a:xfrm>
            <a:off x="556032" y="9827260"/>
            <a:ext cx="29565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Junio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0807DF6-28DD-4831-A114-4425F1EA9F8C}"/>
              </a:ext>
            </a:extLst>
          </p:cNvPr>
          <p:cNvSpPr/>
          <p:nvPr/>
        </p:nvSpPr>
        <p:spPr>
          <a:xfrm rot="5400000">
            <a:off x="6000220" y="5884937"/>
            <a:ext cx="499608" cy="3427156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75155D3-884A-4191-BFB8-97A56282688B}"/>
              </a:ext>
            </a:extLst>
          </p:cNvPr>
          <p:cNvSpPr txBox="1"/>
          <p:nvPr/>
        </p:nvSpPr>
        <p:spPr>
          <a:xfrm>
            <a:off x="3917400" y="8367130"/>
            <a:ext cx="387096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Tiempo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aproximado: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meses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Agosto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5235215-467E-4BEB-898C-E7619A0CB1C6}"/>
              </a:ext>
            </a:extLst>
          </p:cNvPr>
          <p:cNvSpPr txBox="1"/>
          <p:nvPr/>
        </p:nvSpPr>
        <p:spPr>
          <a:xfrm>
            <a:off x="4433926" y="4502965"/>
            <a:ext cx="352967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Requerimientos mínimos de carácter legal, técnico y financiero, y revisión de criterios derivados de los </a:t>
            </a: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Lineamientos</a:t>
            </a:r>
          </a:p>
        </p:txBody>
      </p:sp>
      <p:sp>
        <p:nvSpPr>
          <p:cNvPr id="68" name="Cerrar llave 67">
            <a:extLst>
              <a:ext uri="{FF2B5EF4-FFF2-40B4-BE49-F238E27FC236}">
                <a16:creationId xmlns:a16="http://schemas.microsoft.com/office/drawing/2014/main" id="{9029F06F-31BB-4ACD-AB24-B56C8282B9C9}"/>
              </a:ext>
            </a:extLst>
          </p:cNvPr>
          <p:cNvSpPr/>
          <p:nvPr/>
        </p:nvSpPr>
        <p:spPr>
          <a:xfrm rot="5400000">
            <a:off x="13101133" y="6068621"/>
            <a:ext cx="436338" cy="2987956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6FE1390F-731F-4DAD-AAAF-726CE44C2F7B}"/>
              </a:ext>
            </a:extLst>
          </p:cNvPr>
          <p:cNvSpPr txBox="1"/>
          <p:nvPr/>
        </p:nvSpPr>
        <p:spPr>
          <a:xfrm>
            <a:off x="11639145" y="4481318"/>
            <a:ext cx="3469532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sujeta al trámite de la Manifestación de Impacto Ambiental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1329C44-75A2-4A26-9B64-E07AEB925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565236"/>
              </p:ext>
            </p:extLst>
          </p:nvPr>
        </p:nvGraphicFramePr>
        <p:xfrm>
          <a:off x="847898" y="1629069"/>
          <a:ext cx="18288000" cy="285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CAC4F13A-EB1D-40CF-8708-EAE2798DC549}"/>
              </a:ext>
            </a:extLst>
          </p:cNvPr>
          <p:cNvSpPr txBox="1"/>
          <p:nvPr/>
        </p:nvSpPr>
        <p:spPr>
          <a:xfrm>
            <a:off x="8253360" y="4502965"/>
            <a:ext cx="3096027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Calificación de propuestas y determinación del ganador</a:t>
            </a: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4B4EC0A0-5480-4E65-BA6A-F2F7E8BB4979}"/>
              </a:ext>
            </a:extLst>
          </p:cNvPr>
          <p:cNvSpPr/>
          <p:nvPr/>
        </p:nvSpPr>
        <p:spPr>
          <a:xfrm rot="5400000">
            <a:off x="9536138" y="6084947"/>
            <a:ext cx="498605" cy="3028142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D49A7F1-F5EE-447F-8D88-C60DEF8219B6}"/>
              </a:ext>
            </a:extLst>
          </p:cNvPr>
          <p:cNvSpPr txBox="1"/>
          <p:nvPr/>
        </p:nvSpPr>
        <p:spPr>
          <a:xfrm>
            <a:off x="7872356" y="8417410"/>
            <a:ext cx="3427156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Tiempo aproximado: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meses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Noviembre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012DB3A-E09C-4101-B10D-30BB12328E77}"/>
              </a:ext>
            </a:extLst>
          </p:cNvPr>
          <p:cNvSpPr txBox="1"/>
          <p:nvPr/>
        </p:nvSpPr>
        <p:spPr>
          <a:xfrm>
            <a:off x="11625934" y="8417409"/>
            <a:ext cx="3427156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Tiempo aproximado: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meses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Febrero (2019)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2A5965A-643C-4326-AAA7-E21A43814B92}"/>
              </a:ext>
            </a:extLst>
          </p:cNvPr>
          <p:cNvSpPr txBox="1"/>
          <p:nvPr/>
        </p:nvSpPr>
        <p:spPr>
          <a:xfrm>
            <a:off x="14873317" y="8361549"/>
            <a:ext cx="387096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Plazo máximo: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180 días naturales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(Reglamento Ley)</a:t>
            </a: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(2019)</a:t>
            </a:r>
          </a:p>
        </p:txBody>
      </p:sp>
      <p:sp>
        <p:nvSpPr>
          <p:cNvPr id="28" name="Cerrar llave 27">
            <a:extLst>
              <a:ext uri="{FF2B5EF4-FFF2-40B4-BE49-F238E27FC236}">
                <a16:creationId xmlns:a16="http://schemas.microsoft.com/office/drawing/2014/main" id="{3A15CD92-B53B-4A4C-933B-5A0114BC0619}"/>
              </a:ext>
            </a:extLst>
          </p:cNvPr>
          <p:cNvSpPr/>
          <p:nvPr/>
        </p:nvSpPr>
        <p:spPr>
          <a:xfrm rot="5400000">
            <a:off x="16750583" y="5645887"/>
            <a:ext cx="504942" cy="3899928"/>
          </a:xfrm>
          <a:prstGeom prst="rightBrac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82854EC-232D-4E3D-B8A1-EF3256FEAE62}"/>
              </a:ext>
            </a:extLst>
          </p:cNvPr>
          <p:cNvSpPr txBox="1"/>
          <p:nvPr/>
        </p:nvSpPr>
        <p:spPr>
          <a:xfrm>
            <a:off x="15105588" y="4452318"/>
            <a:ext cx="3469532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 aprobación requiere opinión del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Técnico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3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88" descr="Imagen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646" y="2726"/>
            <a:ext cx="20094397" cy="1130389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bject 4"/>
          <p:cNvSpPr/>
          <p:nvPr/>
        </p:nvSpPr>
        <p:spPr>
          <a:xfrm>
            <a:off x="11292" y="0"/>
            <a:ext cx="20094397" cy="11303892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</p:spPr>
        <p:txBody>
          <a:bodyPr lIns="45693" rIns="45693"/>
          <a:lstStyle/>
          <a:p>
            <a:pPr>
              <a:defRPr>
                <a:latin typeface="Gotham"/>
                <a:ea typeface="Gotham"/>
                <a:cs typeface="Gotham"/>
                <a:sym typeface="Gotham"/>
              </a:defRPr>
            </a:pPr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pSp>
        <p:nvGrpSpPr>
          <p:cNvPr id="59" name="object 5"/>
          <p:cNvGrpSpPr/>
          <p:nvPr/>
        </p:nvGrpSpPr>
        <p:grpSpPr>
          <a:xfrm>
            <a:off x="0" y="1587208"/>
            <a:ext cx="20095986" cy="10003101"/>
            <a:chOff x="0" y="0"/>
            <a:chExt cx="20107275" cy="3342115"/>
          </a:xfrm>
        </p:grpSpPr>
        <p:sp>
          <p:nvSpPr>
            <p:cNvPr id="60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61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96" name="object 5"/>
          <p:cNvGrpSpPr/>
          <p:nvPr/>
        </p:nvGrpSpPr>
        <p:grpSpPr>
          <a:xfrm>
            <a:off x="5643" y="7983006"/>
            <a:ext cx="20095986" cy="3340239"/>
            <a:chOff x="0" y="0"/>
            <a:chExt cx="20107275" cy="3342115"/>
          </a:xfrm>
        </p:grpSpPr>
        <p:sp>
          <p:nvSpPr>
            <p:cNvPr id="394" name="Rectángulo"/>
            <p:cNvSpPr/>
            <p:nvPr/>
          </p:nvSpPr>
          <p:spPr>
            <a:xfrm rot="10800000">
              <a:off x="0" y="0"/>
              <a:ext cx="20107275" cy="332045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693" tIns="45693" rIns="45693" bIns="45693" numCol="1" anchor="t">
              <a:noAutofit/>
            </a:bodyPr>
            <a:lstStyle/>
            <a:p>
              <a:pPr>
                <a:defRPr>
                  <a:latin typeface="Gotham"/>
                  <a:ea typeface="Gotham"/>
                  <a:cs typeface="Gotham"/>
                  <a:sym typeface="Gotham"/>
                </a:defRPr>
              </a:pPr>
              <a:endParaRPr sz="1799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395" name="f"/>
            <p:cNvSpPr txBox="1"/>
            <p:nvPr/>
          </p:nvSpPr>
          <p:spPr>
            <a:xfrm rot="10800000">
              <a:off x="0" y="3065116"/>
              <a:ext cx="2010727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sz="1799"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97" name="object 100"/>
          <p:cNvSpPr txBox="1"/>
          <p:nvPr/>
        </p:nvSpPr>
        <p:spPr>
          <a:xfrm>
            <a:off x="638283" y="384097"/>
            <a:ext cx="19306290" cy="59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R="5081" indent="12701">
              <a:lnSpc>
                <a:spcPct val="90000"/>
              </a:lnSpc>
              <a:defRPr sz="4300" cap="all" spc="5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lang="es-MX" sz="4297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Proceso de Implementación de las ZEE</a:t>
            </a:r>
            <a:endParaRPr sz="4297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28" name="Línea"/>
          <p:cNvSpPr/>
          <p:nvPr/>
        </p:nvSpPr>
        <p:spPr>
          <a:xfrm>
            <a:off x="-62522" y="1068541"/>
            <a:ext cx="20092813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3" name="Shape 161">
            <a:extLst>
              <a:ext uri="{FF2B5EF4-FFF2-40B4-BE49-F238E27FC236}">
                <a16:creationId xmlns:a16="http://schemas.microsoft.com/office/drawing/2014/main" id="{175503ED-5327-4AD9-8F4A-C31B032BFF58}"/>
              </a:ext>
            </a:extLst>
          </p:cNvPr>
          <p:cNvSpPr/>
          <p:nvPr/>
        </p:nvSpPr>
        <p:spPr>
          <a:xfrm flipH="1">
            <a:off x="5705754" y="1406816"/>
            <a:ext cx="132929" cy="9844415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  <a:prstDash val="dash"/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1" name="Shape 151">
            <a:extLst>
              <a:ext uri="{FF2B5EF4-FFF2-40B4-BE49-F238E27FC236}">
                <a16:creationId xmlns:a16="http://schemas.microsoft.com/office/drawing/2014/main" id="{CD828453-F745-4DE0-BF98-B87C3A251717}"/>
              </a:ext>
            </a:extLst>
          </p:cNvPr>
          <p:cNvSpPr txBox="1"/>
          <p:nvPr/>
        </p:nvSpPr>
        <p:spPr>
          <a:xfrm>
            <a:off x="3701225" y="6897334"/>
            <a:ext cx="1824417" cy="120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Aprobación de los Dictámenes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2" name="Shape 154">
            <a:extLst>
              <a:ext uri="{FF2B5EF4-FFF2-40B4-BE49-F238E27FC236}">
                <a16:creationId xmlns:a16="http://schemas.microsoft.com/office/drawing/2014/main" id="{95D36B91-6070-458F-B5D1-0B7B791EA02B}"/>
              </a:ext>
            </a:extLst>
          </p:cNvPr>
          <p:cNvSpPr txBox="1"/>
          <p:nvPr/>
        </p:nvSpPr>
        <p:spPr>
          <a:xfrm>
            <a:off x="15182966" y="5653069"/>
            <a:ext cx="2219607" cy="79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299" dirty="0">
                <a:solidFill>
                  <a:srgbClr val="18843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Acuerdo para Ventanilla Única</a:t>
            </a:r>
          </a:p>
        </p:txBody>
      </p:sp>
      <p:sp>
        <p:nvSpPr>
          <p:cNvPr id="54" name="Shape 161">
            <a:extLst>
              <a:ext uri="{FF2B5EF4-FFF2-40B4-BE49-F238E27FC236}">
                <a16:creationId xmlns:a16="http://schemas.microsoft.com/office/drawing/2014/main" id="{175503ED-5327-4AD9-8F4A-C31B032BFF58}"/>
              </a:ext>
            </a:extLst>
          </p:cNvPr>
          <p:cNvSpPr/>
          <p:nvPr/>
        </p:nvSpPr>
        <p:spPr>
          <a:xfrm flipH="1">
            <a:off x="2659257" y="1436877"/>
            <a:ext cx="132929" cy="9844415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  <a:prstDash val="dash"/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3" name="Shape 155">
            <a:extLst>
              <a:ext uri="{FF2B5EF4-FFF2-40B4-BE49-F238E27FC236}">
                <a16:creationId xmlns:a16="http://schemas.microsoft.com/office/drawing/2014/main" id="{9EB9F284-03AD-43E0-8154-B98B1BF14658}"/>
              </a:ext>
            </a:extLst>
          </p:cNvPr>
          <p:cNvSpPr txBox="1"/>
          <p:nvPr/>
        </p:nvSpPr>
        <p:spPr>
          <a:xfrm>
            <a:off x="1442920" y="7133570"/>
            <a:ext cx="1600156" cy="120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>
            <a:lvl1pPr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400" b="1" dirty="0" err="1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Leyes</a:t>
            </a: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estatales</a:t>
            </a: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de ZEE</a:t>
            </a:r>
          </a:p>
        </p:txBody>
      </p:sp>
      <p:sp>
        <p:nvSpPr>
          <p:cNvPr id="74" name="Shape 156">
            <a:extLst>
              <a:ext uri="{FF2B5EF4-FFF2-40B4-BE49-F238E27FC236}">
                <a16:creationId xmlns:a16="http://schemas.microsoft.com/office/drawing/2014/main" id="{1C17ED36-7659-4AE6-B010-2055524D8520}"/>
              </a:ext>
            </a:extLst>
          </p:cNvPr>
          <p:cNvSpPr/>
          <p:nvPr/>
        </p:nvSpPr>
        <p:spPr>
          <a:xfrm flipH="1">
            <a:off x="1303391" y="6553785"/>
            <a:ext cx="1" cy="804172"/>
          </a:xfrm>
          <a:prstGeom prst="line">
            <a:avLst/>
          </a:prstGeom>
          <a:ln w="25400">
            <a:solidFill>
              <a:srgbClr val="FFFFFF"/>
            </a:solidFill>
            <a:prstDash val="dash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5" name="Shape 157">
            <a:extLst>
              <a:ext uri="{FF2B5EF4-FFF2-40B4-BE49-F238E27FC236}">
                <a16:creationId xmlns:a16="http://schemas.microsoft.com/office/drawing/2014/main" id="{0B1F49CD-4F99-4C35-AEFD-9434390F4747}"/>
              </a:ext>
            </a:extLst>
          </p:cNvPr>
          <p:cNvSpPr txBox="1"/>
          <p:nvPr/>
        </p:nvSpPr>
        <p:spPr>
          <a:xfrm>
            <a:off x="5988848" y="5860445"/>
            <a:ext cx="3091205" cy="1506712"/>
          </a:xfrm>
          <a:prstGeom prst="rect">
            <a:avLst/>
          </a:prstGeom>
          <a:ln w="38100">
            <a:solidFill>
              <a:srgbClr val="C00000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299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Lineamientos</a:t>
            </a:r>
            <a:r>
              <a:rPr sz="2299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</a:p>
          <a:p>
            <a:pPr algn="ctr"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299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(</a:t>
            </a:r>
            <a:r>
              <a:rPr sz="2299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Permisos</a:t>
            </a:r>
            <a:r>
              <a:rPr sz="2299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, </a:t>
            </a:r>
            <a:r>
              <a:rPr sz="2299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Asignaciones</a:t>
            </a:r>
            <a:r>
              <a:rPr sz="2299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y </a:t>
            </a:r>
            <a:r>
              <a:rPr sz="2299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Autorizaciones</a:t>
            </a:r>
            <a:r>
              <a:rPr sz="2299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Shape 161">
            <a:extLst>
              <a:ext uri="{FF2B5EF4-FFF2-40B4-BE49-F238E27FC236}">
                <a16:creationId xmlns:a16="http://schemas.microsoft.com/office/drawing/2014/main" id="{737E6B3B-C72B-4B83-B751-C342BF894D45}"/>
              </a:ext>
            </a:extLst>
          </p:cNvPr>
          <p:cNvSpPr/>
          <p:nvPr/>
        </p:nvSpPr>
        <p:spPr>
          <a:xfrm flipH="1">
            <a:off x="561822" y="2082774"/>
            <a:ext cx="1" cy="3066424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8" name="Shape 162">
            <a:extLst>
              <a:ext uri="{FF2B5EF4-FFF2-40B4-BE49-F238E27FC236}">
                <a16:creationId xmlns:a16="http://schemas.microsoft.com/office/drawing/2014/main" id="{2522A1B7-51FD-4028-8136-009EE5D81A0C}"/>
              </a:ext>
            </a:extLst>
          </p:cNvPr>
          <p:cNvSpPr txBox="1"/>
          <p:nvPr/>
        </p:nvSpPr>
        <p:spPr>
          <a:xfrm>
            <a:off x="1037460" y="1418440"/>
            <a:ext cx="2282956" cy="1569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77" tIns="45677" rIns="45677" bIns="45677">
            <a:spAutoFit/>
          </a:bodyPr>
          <a:lstStyle/>
          <a:p>
            <a:pPr>
              <a:defRPr sz="2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LFZEE, </a:t>
            </a:r>
            <a:r>
              <a:rPr sz="2400" b="1" dirty="0" err="1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Reglamento</a:t>
            </a: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y </a:t>
            </a:r>
            <a:r>
              <a:rPr sz="2400" b="1" dirty="0" err="1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creación</a:t>
            </a: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de la </a:t>
            </a:r>
          </a:p>
          <a:p>
            <a:pPr>
              <a:defRPr sz="2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AFDZEE</a:t>
            </a:r>
          </a:p>
        </p:txBody>
      </p:sp>
      <p:sp>
        <p:nvSpPr>
          <p:cNvPr id="69" name="Shape 148">
            <a:extLst>
              <a:ext uri="{FF2B5EF4-FFF2-40B4-BE49-F238E27FC236}">
                <a16:creationId xmlns:a16="http://schemas.microsoft.com/office/drawing/2014/main" id="{820C9621-0DFD-44DE-A663-D0B73F8F2D91}"/>
              </a:ext>
            </a:extLst>
          </p:cNvPr>
          <p:cNvSpPr txBox="1"/>
          <p:nvPr/>
        </p:nvSpPr>
        <p:spPr>
          <a:xfrm>
            <a:off x="1459147" y="5801343"/>
            <a:ext cx="2178079" cy="83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77" tIns="45677" rIns="45677" bIns="45677">
            <a:spAutoFit/>
          </a:bodyPr>
          <a:lstStyle>
            <a:lvl1pPr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400" b="1" dirty="0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Carta de </a:t>
            </a:r>
            <a:r>
              <a:rPr sz="2400" b="1" dirty="0" err="1">
                <a:solidFill>
                  <a:srgbClr val="95D68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intención</a:t>
            </a:r>
            <a:endParaRPr sz="2400" b="1" dirty="0">
              <a:solidFill>
                <a:srgbClr val="95D68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9" name="Shape 161">
            <a:extLst>
              <a:ext uri="{FF2B5EF4-FFF2-40B4-BE49-F238E27FC236}">
                <a16:creationId xmlns:a16="http://schemas.microsoft.com/office/drawing/2014/main" id="{9D683379-F033-45F7-BD5E-25EED431C42C}"/>
              </a:ext>
            </a:extLst>
          </p:cNvPr>
          <p:cNvSpPr/>
          <p:nvPr/>
        </p:nvSpPr>
        <p:spPr>
          <a:xfrm>
            <a:off x="4687983" y="2248223"/>
            <a:ext cx="1" cy="2899749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1" name="Shape 161">
            <a:extLst>
              <a:ext uri="{FF2B5EF4-FFF2-40B4-BE49-F238E27FC236}">
                <a16:creationId xmlns:a16="http://schemas.microsoft.com/office/drawing/2014/main" id="{4E5EDE9F-7527-4E3C-8582-4219BF914531}"/>
              </a:ext>
            </a:extLst>
          </p:cNvPr>
          <p:cNvSpPr/>
          <p:nvPr/>
        </p:nvSpPr>
        <p:spPr>
          <a:xfrm>
            <a:off x="14874867" y="5155183"/>
            <a:ext cx="0" cy="230776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3" name="Shape 161">
            <a:extLst>
              <a:ext uri="{FF2B5EF4-FFF2-40B4-BE49-F238E27FC236}">
                <a16:creationId xmlns:a16="http://schemas.microsoft.com/office/drawing/2014/main" id="{6006519C-F290-4973-9613-5B5647DBB5B8}"/>
              </a:ext>
            </a:extLst>
          </p:cNvPr>
          <p:cNvSpPr/>
          <p:nvPr/>
        </p:nvSpPr>
        <p:spPr>
          <a:xfrm flipH="1">
            <a:off x="1303624" y="5178969"/>
            <a:ext cx="1" cy="134198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99" name="Shape 161">
            <a:extLst>
              <a:ext uri="{FF2B5EF4-FFF2-40B4-BE49-F238E27FC236}">
                <a16:creationId xmlns:a16="http://schemas.microsoft.com/office/drawing/2014/main" id="{DA642801-E71E-4EE7-A7D4-7776551D971D}"/>
              </a:ext>
            </a:extLst>
          </p:cNvPr>
          <p:cNvSpPr/>
          <p:nvPr/>
        </p:nvSpPr>
        <p:spPr>
          <a:xfrm flipH="1">
            <a:off x="3350696" y="5149198"/>
            <a:ext cx="1" cy="2386538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12" name="Triángulo">
            <a:extLst>
              <a:ext uri="{FF2B5EF4-FFF2-40B4-BE49-F238E27FC236}">
                <a16:creationId xmlns:a16="http://schemas.microsoft.com/office/drawing/2014/main" id="{3E4C3B76-ADB5-4916-90DD-77134951B1CB}"/>
              </a:ext>
            </a:extLst>
          </p:cNvPr>
          <p:cNvSpPr/>
          <p:nvPr/>
        </p:nvSpPr>
        <p:spPr>
          <a:xfrm rot="13500000">
            <a:off x="4583607" y="2211885"/>
            <a:ext cx="201530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14" name="Triángulo">
            <a:extLst>
              <a:ext uri="{FF2B5EF4-FFF2-40B4-BE49-F238E27FC236}">
                <a16:creationId xmlns:a16="http://schemas.microsoft.com/office/drawing/2014/main" id="{09CCDA09-A0E4-4C31-A2F5-5F1E18F14E37}"/>
              </a:ext>
            </a:extLst>
          </p:cNvPr>
          <p:cNvSpPr/>
          <p:nvPr/>
        </p:nvSpPr>
        <p:spPr>
          <a:xfrm rot="13500000">
            <a:off x="507881" y="2119401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15" name="Triángulo">
            <a:extLst>
              <a:ext uri="{FF2B5EF4-FFF2-40B4-BE49-F238E27FC236}">
                <a16:creationId xmlns:a16="http://schemas.microsoft.com/office/drawing/2014/main" id="{55A5A521-B51E-4D78-8534-23AAB1CF6A2E}"/>
              </a:ext>
            </a:extLst>
          </p:cNvPr>
          <p:cNvSpPr/>
          <p:nvPr/>
        </p:nvSpPr>
        <p:spPr>
          <a:xfrm rot="13500000">
            <a:off x="1192877" y="5891696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16" name="Triángulo">
            <a:extLst>
              <a:ext uri="{FF2B5EF4-FFF2-40B4-BE49-F238E27FC236}">
                <a16:creationId xmlns:a16="http://schemas.microsoft.com/office/drawing/2014/main" id="{5339BE25-065B-420C-983B-EBAC6863D5B4}"/>
              </a:ext>
            </a:extLst>
          </p:cNvPr>
          <p:cNvSpPr/>
          <p:nvPr/>
        </p:nvSpPr>
        <p:spPr>
          <a:xfrm rot="13500000">
            <a:off x="1192877" y="7233008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17" name="Triángulo">
            <a:extLst>
              <a:ext uri="{FF2B5EF4-FFF2-40B4-BE49-F238E27FC236}">
                <a16:creationId xmlns:a16="http://schemas.microsoft.com/office/drawing/2014/main" id="{BF2D501C-84E5-4A33-B9F2-0E81D790A055}"/>
              </a:ext>
            </a:extLst>
          </p:cNvPr>
          <p:cNvSpPr/>
          <p:nvPr/>
        </p:nvSpPr>
        <p:spPr>
          <a:xfrm rot="13500000">
            <a:off x="5669281" y="8331551"/>
            <a:ext cx="201530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20" name="Triángulo">
            <a:extLst>
              <a:ext uri="{FF2B5EF4-FFF2-40B4-BE49-F238E27FC236}">
                <a16:creationId xmlns:a16="http://schemas.microsoft.com/office/drawing/2014/main" id="{998CD1B6-E69C-4535-842D-5F2A37062C68}"/>
              </a:ext>
            </a:extLst>
          </p:cNvPr>
          <p:cNvSpPr/>
          <p:nvPr/>
        </p:nvSpPr>
        <p:spPr>
          <a:xfrm rot="13500000" flipH="1" flipV="1">
            <a:off x="8880534" y="6325512"/>
            <a:ext cx="171540" cy="17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22" name="Triángulo">
            <a:extLst>
              <a:ext uri="{FF2B5EF4-FFF2-40B4-BE49-F238E27FC236}">
                <a16:creationId xmlns:a16="http://schemas.microsoft.com/office/drawing/2014/main" id="{7CED3AB2-B7D0-4923-8F93-E96661A802B8}"/>
              </a:ext>
            </a:extLst>
          </p:cNvPr>
          <p:cNvSpPr/>
          <p:nvPr/>
        </p:nvSpPr>
        <p:spPr>
          <a:xfrm rot="13500000">
            <a:off x="14792465" y="5887684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27" name="Triángulo">
            <a:extLst>
              <a:ext uri="{FF2B5EF4-FFF2-40B4-BE49-F238E27FC236}">
                <a16:creationId xmlns:a16="http://schemas.microsoft.com/office/drawing/2014/main" id="{2C293781-C1FA-4F92-9455-6A2D44BEF8AF}"/>
              </a:ext>
            </a:extLst>
          </p:cNvPr>
          <p:cNvSpPr/>
          <p:nvPr/>
        </p:nvSpPr>
        <p:spPr>
          <a:xfrm rot="13500000">
            <a:off x="3239868" y="7296924"/>
            <a:ext cx="201530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28" name="Shape 161">
            <a:extLst>
              <a:ext uri="{FF2B5EF4-FFF2-40B4-BE49-F238E27FC236}">
                <a16:creationId xmlns:a16="http://schemas.microsoft.com/office/drawing/2014/main" id="{4FBD5E81-3A99-450A-BA6C-D3C6B34B7657}"/>
              </a:ext>
            </a:extLst>
          </p:cNvPr>
          <p:cNvSpPr/>
          <p:nvPr/>
        </p:nvSpPr>
        <p:spPr>
          <a:xfrm flipH="1">
            <a:off x="5775920" y="5140087"/>
            <a:ext cx="0" cy="3404567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97" name="Shape 161">
            <a:extLst>
              <a:ext uri="{FF2B5EF4-FFF2-40B4-BE49-F238E27FC236}">
                <a16:creationId xmlns:a16="http://schemas.microsoft.com/office/drawing/2014/main" id="{175503ED-5327-4AD9-8F4A-C31B032BFF58}"/>
              </a:ext>
            </a:extLst>
          </p:cNvPr>
          <p:cNvSpPr/>
          <p:nvPr/>
        </p:nvSpPr>
        <p:spPr>
          <a:xfrm flipH="1">
            <a:off x="9143787" y="1362649"/>
            <a:ext cx="1" cy="9851305"/>
          </a:xfrm>
          <a:prstGeom prst="line">
            <a:avLst/>
          </a:prstGeom>
          <a:ln w="76200">
            <a:solidFill>
              <a:srgbClr val="FFFFFF"/>
            </a:solidFill>
            <a:prstDash val="dash"/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E6A87C-6CD9-49A6-9DC1-A5DE774AFEED}"/>
              </a:ext>
            </a:extLst>
          </p:cNvPr>
          <p:cNvGraphicFramePr/>
          <p:nvPr>
            <p:extLst/>
          </p:nvPr>
        </p:nvGraphicFramePr>
        <p:xfrm>
          <a:off x="10239153" y="1630805"/>
          <a:ext cx="9705420" cy="289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8" name="Shape 151">
            <a:extLst>
              <a:ext uri="{FF2B5EF4-FFF2-40B4-BE49-F238E27FC236}">
                <a16:creationId xmlns:a16="http://schemas.microsoft.com/office/drawing/2014/main" id="{03406AB2-C932-4FAE-9878-06EBE6CFDF4E}"/>
              </a:ext>
            </a:extLst>
          </p:cNvPr>
          <p:cNvSpPr txBox="1"/>
          <p:nvPr/>
        </p:nvSpPr>
        <p:spPr>
          <a:xfrm rot="16200000">
            <a:off x="8183395" y="2826099"/>
            <a:ext cx="2899747" cy="52313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677" tIns="45677" rIns="45677" bIns="45677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Tierra privada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35" name="Shape 161">
            <a:extLst>
              <a:ext uri="{FF2B5EF4-FFF2-40B4-BE49-F238E27FC236}">
                <a16:creationId xmlns:a16="http://schemas.microsoft.com/office/drawing/2014/main" id="{1D62B3BA-F630-4651-B72B-17A42FB223E8}"/>
              </a:ext>
            </a:extLst>
          </p:cNvPr>
          <p:cNvSpPr/>
          <p:nvPr/>
        </p:nvSpPr>
        <p:spPr>
          <a:xfrm flipH="1">
            <a:off x="8975822" y="5165398"/>
            <a:ext cx="0" cy="1367182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aphicFrame>
        <p:nvGraphicFramePr>
          <p:cNvPr id="138" name="Diagrama 137">
            <a:extLst>
              <a:ext uri="{FF2B5EF4-FFF2-40B4-BE49-F238E27FC236}">
                <a16:creationId xmlns:a16="http://schemas.microsoft.com/office/drawing/2014/main" id="{6EBAD804-A78F-4757-AEC6-7FF74AB72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173438"/>
              </p:ext>
            </p:extLst>
          </p:nvPr>
        </p:nvGraphicFramePr>
        <p:xfrm>
          <a:off x="10158412" y="7941170"/>
          <a:ext cx="9705420" cy="289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9" name="Shape 151">
            <a:extLst>
              <a:ext uri="{FF2B5EF4-FFF2-40B4-BE49-F238E27FC236}">
                <a16:creationId xmlns:a16="http://schemas.microsoft.com/office/drawing/2014/main" id="{AD87975F-3E5A-4963-89B8-E0B85547264C}"/>
              </a:ext>
            </a:extLst>
          </p:cNvPr>
          <p:cNvSpPr txBox="1"/>
          <p:nvPr/>
        </p:nvSpPr>
        <p:spPr>
          <a:xfrm rot="16200000">
            <a:off x="8102654" y="9136464"/>
            <a:ext cx="2899747" cy="52313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677" tIns="45677" rIns="45677" bIns="45677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Tierra pública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40" name="Shape 154">
            <a:extLst>
              <a:ext uri="{FF2B5EF4-FFF2-40B4-BE49-F238E27FC236}">
                <a16:creationId xmlns:a16="http://schemas.microsoft.com/office/drawing/2014/main" id="{019DB5E2-75B7-4553-8C09-C82C3FBF33A2}"/>
              </a:ext>
            </a:extLst>
          </p:cNvPr>
          <p:cNvSpPr txBox="1"/>
          <p:nvPr/>
        </p:nvSpPr>
        <p:spPr>
          <a:xfrm>
            <a:off x="10182440" y="5716959"/>
            <a:ext cx="2007864" cy="2568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299" dirty="0">
                <a:solidFill>
                  <a:srgbClr val="18843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Publicación de Convenios de Coordinación restantes PRO, PCH, SLC, CAM, TAB</a:t>
            </a:r>
            <a:endParaRPr sz="2299" dirty="0">
              <a:solidFill>
                <a:srgbClr val="18843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41" name="Shape 161">
            <a:extLst>
              <a:ext uri="{FF2B5EF4-FFF2-40B4-BE49-F238E27FC236}">
                <a16:creationId xmlns:a16="http://schemas.microsoft.com/office/drawing/2014/main" id="{7B1DC691-7117-4056-80DC-2CDC766379BD}"/>
              </a:ext>
            </a:extLst>
          </p:cNvPr>
          <p:cNvSpPr/>
          <p:nvPr/>
        </p:nvSpPr>
        <p:spPr>
          <a:xfrm>
            <a:off x="9994963" y="5178969"/>
            <a:ext cx="0" cy="2141415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43" name="Triángulo">
            <a:extLst>
              <a:ext uri="{FF2B5EF4-FFF2-40B4-BE49-F238E27FC236}">
                <a16:creationId xmlns:a16="http://schemas.microsoft.com/office/drawing/2014/main" id="{CA4E9911-955E-4D10-BC69-B17DE9D42EE7}"/>
              </a:ext>
            </a:extLst>
          </p:cNvPr>
          <p:cNvSpPr/>
          <p:nvPr/>
        </p:nvSpPr>
        <p:spPr>
          <a:xfrm rot="13500000">
            <a:off x="9889471" y="7060885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48" name="Shape 154">
            <a:extLst>
              <a:ext uri="{FF2B5EF4-FFF2-40B4-BE49-F238E27FC236}">
                <a16:creationId xmlns:a16="http://schemas.microsoft.com/office/drawing/2014/main" id="{C9EAA54D-EE18-4B2A-9F2F-E4237F5C0D89}"/>
              </a:ext>
            </a:extLst>
          </p:cNvPr>
          <p:cNvSpPr txBox="1"/>
          <p:nvPr/>
        </p:nvSpPr>
        <p:spPr>
          <a:xfrm>
            <a:off x="15158770" y="6920447"/>
            <a:ext cx="1855491" cy="79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299" dirty="0">
                <a:solidFill>
                  <a:srgbClr val="18843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Guía Única de Trámites</a:t>
            </a:r>
          </a:p>
        </p:txBody>
      </p:sp>
      <p:sp>
        <p:nvSpPr>
          <p:cNvPr id="149" name="Triángulo">
            <a:extLst>
              <a:ext uri="{FF2B5EF4-FFF2-40B4-BE49-F238E27FC236}">
                <a16:creationId xmlns:a16="http://schemas.microsoft.com/office/drawing/2014/main" id="{1A9E9E00-FFCD-4A94-AD8F-31DB154C8DAB}"/>
              </a:ext>
            </a:extLst>
          </p:cNvPr>
          <p:cNvSpPr/>
          <p:nvPr/>
        </p:nvSpPr>
        <p:spPr>
          <a:xfrm rot="13500000">
            <a:off x="14792464" y="7219674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5C818A-6543-4999-B1EF-73BE24AE12C1}"/>
              </a:ext>
            </a:extLst>
          </p:cNvPr>
          <p:cNvSpPr/>
          <p:nvPr/>
        </p:nvSpPr>
        <p:spPr>
          <a:xfrm>
            <a:off x="441173" y="5082306"/>
            <a:ext cx="2272931" cy="461663"/>
          </a:xfrm>
          <a:prstGeom prst="rect">
            <a:avLst/>
          </a:prstGeom>
          <a:solidFill>
            <a:srgbClr val="95D680"/>
          </a:solidFill>
          <a:ln w="25400" cap="flat">
            <a:solidFill>
              <a:srgbClr val="95D68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2016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E05E0466-F1BE-4DB9-9AF2-BF7A7687B0D9}"/>
              </a:ext>
            </a:extLst>
          </p:cNvPr>
          <p:cNvSpPr/>
          <p:nvPr/>
        </p:nvSpPr>
        <p:spPr>
          <a:xfrm rot="5400000">
            <a:off x="18888936" y="4983915"/>
            <a:ext cx="991917" cy="655202"/>
          </a:xfrm>
          <a:prstGeom prst="triangle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6" name="Shape 151">
            <a:extLst>
              <a:ext uri="{FF2B5EF4-FFF2-40B4-BE49-F238E27FC236}">
                <a16:creationId xmlns:a16="http://schemas.microsoft.com/office/drawing/2014/main" id="{A951F41E-F1F0-418F-BA4C-76D14243F9DE}"/>
              </a:ext>
            </a:extLst>
          </p:cNvPr>
          <p:cNvSpPr txBox="1"/>
          <p:nvPr/>
        </p:nvSpPr>
        <p:spPr>
          <a:xfrm>
            <a:off x="6210468" y="7779749"/>
            <a:ext cx="2535276" cy="120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Convenios de Coordinación (publicados) 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67" name="Shape 162">
            <a:extLst>
              <a:ext uri="{FF2B5EF4-FFF2-40B4-BE49-F238E27FC236}">
                <a16:creationId xmlns:a16="http://schemas.microsoft.com/office/drawing/2014/main" id="{9595A9C9-CEEC-400C-B221-4F2156274C6F}"/>
              </a:ext>
            </a:extLst>
          </p:cNvPr>
          <p:cNvSpPr txBox="1"/>
          <p:nvPr/>
        </p:nvSpPr>
        <p:spPr>
          <a:xfrm>
            <a:off x="4963709" y="1941550"/>
            <a:ext cx="2282956" cy="83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77" tIns="45677" rIns="45677" bIns="45677">
            <a:spAutoFit/>
          </a:bodyPr>
          <a:lstStyle/>
          <a:p>
            <a:pPr>
              <a:defRPr sz="2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Decreto de Declaratoria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8" name="Rectángulo 2">
            <a:extLst>
              <a:ext uri="{FF2B5EF4-FFF2-40B4-BE49-F238E27FC236}">
                <a16:creationId xmlns:a16="http://schemas.microsoft.com/office/drawing/2014/main" id="{235C818A-6543-4999-B1EF-73BE24AE12C1}"/>
              </a:ext>
            </a:extLst>
          </p:cNvPr>
          <p:cNvSpPr/>
          <p:nvPr/>
        </p:nvSpPr>
        <p:spPr>
          <a:xfrm>
            <a:off x="2758708" y="5080685"/>
            <a:ext cx="3092998" cy="461663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18843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2017</a:t>
            </a:r>
          </a:p>
        </p:txBody>
      </p:sp>
      <p:sp>
        <p:nvSpPr>
          <p:cNvPr id="49" name="Rectángulo 2">
            <a:extLst>
              <a:ext uri="{FF2B5EF4-FFF2-40B4-BE49-F238E27FC236}">
                <a16:creationId xmlns:a16="http://schemas.microsoft.com/office/drawing/2014/main" id="{235C818A-6543-4999-B1EF-73BE24AE12C1}"/>
              </a:ext>
            </a:extLst>
          </p:cNvPr>
          <p:cNvSpPr/>
          <p:nvPr/>
        </p:nvSpPr>
        <p:spPr>
          <a:xfrm>
            <a:off x="5801040" y="5085540"/>
            <a:ext cx="13126576" cy="461663"/>
          </a:xfrm>
          <a:prstGeom prst="rect">
            <a:avLst/>
          </a:prstGeom>
          <a:solidFill>
            <a:srgbClr val="18843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2018</a:t>
            </a:r>
          </a:p>
        </p:txBody>
      </p:sp>
      <p:sp>
        <p:nvSpPr>
          <p:cNvPr id="50" name="Shape 151">
            <a:extLst>
              <a:ext uri="{FF2B5EF4-FFF2-40B4-BE49-F238E27FC236}">
                <a16:creationId xmlns:a16="http://schemas.microsoft.com/office/drawing/2014/main" id="{7AD8D5A4-446D-4421-B18D-EB9F0A1C2A57}"/>
              </a:ext>
            </a:extLst>
          </p:cNvPr>
          <p:cNvSpPr txBox="1"/>
          <p:nvPr/>
        </p:nvSpPr>
        <p:spPr>
          <a:xfrm>
            <a:off x="4694236" y="2679316"/>
            <a:ext cx="3125175" cy="212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ES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28 de septiembre</a:t>
            </a:r>
          </a:p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ES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PCH, LZC-LUN, COA.</a:t>
            </a:r>
          </a:p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ES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18 de diciembre</a:t>
            </a:r>
          </a:p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ES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SLC, PRO</a:t>
            </a:r>
          </a:p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17 de abril</a:t>
            </a:r>
          </a:p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199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CAM, TAB</a:t>
            </a:r>
            <a:endParaRPr sz="2199" u="sng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1" name="Shape 151">
            <a:extLst>
              <a:ext uri="{FF2B5EF4-FFF2-40B4-BE49-F238E27FC236}">
                <a16:creationId xmlns:a16="http://schemas.microsoft.com/office/drawing/2014/main" id="{27CDF68A-6F27-4FFE-9FD7-1253EAF7BF8E}"/>
              </a:ext>
            </a:extLst>
          </p:cNvPr>
          <p:cNvSpPr txBox="1"/>
          <p:nvPr/>
        </p:nvSpPr>
        <p:spPr>
          <a:xfrm>
            <a:off x="5731839" y="9084961"/>
            <a:ext cx="3234578" cy="76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ES" sz="2199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Publicados: COA y LZC-LUN</a:t>
            </a:r>
            <a:endParaRPr lang="es-ES" sz="2199" u="sng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2" name="Rectángulo 2">
            <a:extLst>
              <a:ext uri="{FF2B5EF4-FFF2-40B4-BE49-F238E27FC236}">
                <a16:creationId xmlns:a16="http://schemas.microsoft.com/office/drawing/2014/main" id="{AB1598C8-74AB-4410-9692-433ADFCC5EAB}"/>
              </a:ext>
            </a:extLst>
          </p:cNvPr>
          <p:cNvSpPr/>
          <p:nvPr/>
        </p:nvSpPr>
        <p:spPr>
          <a:xfrm>
            <a:off x="16929462" y="5084177"/>
            <a:ext cx="2100117" cy="461663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18843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2019</a:t>
            </a:r>
          </a:p>
        </p:txBody>
      </p:sp>
      <p:sp>
        <p:nvSpPr>
          <p:cNvPr id="55" name="Rectángulo 2">
            <a:extLst>
              <a:ext uri="{FF2B5EF4-FFF2-40B4-BE49-F238E27FC236}">
                <a16:creationId xmlns:a16="http://schemas.microsoft.com/office/drawing/2014/main" id="{235C818A-6543-4999-B1EF-73BE24AE12C1}"/>
              </a:ext>
            </a:extLst>
          </p:cNvPr>
          <p:cNvSpPr/>
          <p:nvPr/>
        </p:nvSpPr>
        <p:spPr>
          <a:xfrm>
            <a:off x="2692629" y="10752293"/>
            <a:ext cx="3092998" cy="461663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18843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2017</a:t>
            </a:r>
            <a:endParaRPr kumimoji="0" lang="es-MX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35C818A-6543-4999-B1EF-73BE24AE12C1}"/>
              </a:ext>
            </a:extLst>
          </p:cNvPr>
          <p:cNvSpPr/>
          <p:nvPr/>
        </p:nvSpPr>
        <p:spPr>
          <a:xfrm>
            <a:off x="378635" y="10752292"/>
            <a:ext cx="2272931" cy="461663"/>
          </a:xfrm>
          <a:prstGeom prst="rect">
            <a:avLst/>
          </a:prstGeom>
          <a:solidFill>
            <a:srgbClr val="95D680"/>
          </a:solidFill>
          <a:ln w="25400" cap="flat">
            <a:solidFill>
              <a:srgbClr val="95D68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2016</a:t>
            </a:r>
          </a:p>
        </p:txBody>
      </p:sp>
      <p:sp>
        <p:nvSpPr>
          <p:cNvPr id="62" name="Shape 161">
            <a:extLst>
              <a:ext uri="{FF2B5EF4-FFF2-40B4-BE49-F238E27FC236}">
                <a16:creationId xmlns:a16="http://schemas.microsoft.com/office/drawing/2014/main" id="{B45F169C-F0D5-4FA0-B410-03168F5295A9}"/>
              </a:ext>
            </a:extLst>
          </p:cNvPr>
          <p:cNvSpPr/>
          <p:nvPr/>
        </p:nvSpPr>
        <p:spPr>
          <a:xfrm>
            <a:off x="12558063" y="5597372"/>
            <a:ext cx="0" cy="97710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693" rIns="45693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63" name="Triángulo">
            <a:extLst>
              <a:ext uri="{FF2B5EF4-FFF2-40B4-BE49-F238E27FC236}">
                <a16:creationId xmlns:a16="http://schemas.microsoft.com/office/drawing/2014/main" id="{76210322-6301-4E76-A3EE-86C1DDCCFF21}"/>
              </a:ext>
            </a:extLst>
          </p:cNvPr>
          <p:cNvSpPr/>
          <p:nvPr/>
        </p:nvSpPr>
        <p:spPr>
          <a:xfrm rot="13500000">
            <a:off x="12452571" y="6331207"/>
            <a:ext cx="201531" cy="20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93" rIns="45693" anchor="ctr"/>
          <a:lstStyle/>
          <a:p>
            <a:endParaRPr sz="1799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64" name="Shape 154">
            <a:extLst>
              <a:ext uri="{FF2B5EF4-FFF2-40B4-BE49-F238E27FC236}">
                <a16:creationId xmlns:a16="http://schemas.microsoft.com/office/drawing/2014/main" id="{93D06F87-C140-4DFE-BFFC-4B9D14136AF6}"/>
              </a:ext>
            </a:extLst>
          </p:cNvPr>
          <p:cNvSpPr txBox="1"/>
          <p:nvPr/>
        </p:nvSpPr>
        <p:spPr>
          <a:xfrm>
            <a:off x="12671927" y="5796490"/>
            <a:ext cx="1955761" cy="1507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>
              <a:defRPr sz="23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s-MX" sz="2299" dirty="0">
                <a:solidFill>
                  <a:srgbClr val="18843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Programas de Desarrollo (todas las ZEE)</a:t>
            </a:r>
            <a:endParaRPr sz="2299" dirty="0">
              <a:solidFill>
                <a:srgbClr val="18843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 animBg="1"/>
      <p:bldP spid="72" grpId="0" animBg="1"/>
      <p:bldP spid="54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69" grpId="0" animBg="1"/>
      <p:bldP spid="79" grpId="0" animBg="1"/>
      <p:bldP spid="81" grpId="0" animBg="1"/>
      <p:bldP spid="83" grpId="0" animBg="1"/>
      <p:bldP spid="99" grpId="0" animBg="1"/>
      <p:bldP spid="112" grpId="0" animBg="1"/>
      <p:bldP spid="114" grpId="0" animBg="1"/>
      <p:bldP spid="114" grpId="1" animBg="1"/>
      <p:bldP spid="115" grpId="0" animBg="1"/>
      <p:bldP spid="116" grpId="0" animBg="1"/>
      <p:bldP spid="117" grpId="0" animBg="1"/>
      <p:bldP spid="120" grpId="0" animBg="1"/>
      <p:bldP spid="122" grpId="0" animBg="1"/>
      <p:bldP spid="127" grpId="0" animBg="1"/>
      <p:bldP spid="128" grpId="0" animBg="1"/>
      <p:bldP spid="97" grpId="0" animBg="1"/>
      <p:bldGraphic spid="2" grpId="0">
        <p:bldAsOne/>
      </p:bldGraphic>
      <p:bldP spid="98" grpId="0" animBg="1"/>
      <p:bldP spid="135" grpId="0" animBg="1"/>
      <p:bldGraphic spid="138" grpId="0">
        <p:bldAsOne/>
      </p:bldGraphic>
      <p:bldP spid="139" grpId="0" animBg="1"/>
      <p:bldP spid="140" grpId="0" animBg="1"/>
      <p:bldP spid="141" grpId="0" animBg="1"/>
      <p:bldP spid="143" grpId="0" animBg="1"/>
      <p:bldP spid="148" grpId="0" animBg="1"/>
      <p:bldP spid="149" grpId="0" animBg="1"/>
      <p:bldP spid="3" grpId="0" animBg="1"/>
      <p:bldP spid="4" grpId="0" animBg="1"/>
      <p:bldP spid="66" grpId="0" animBg="1"/>
      <p:bldP spid="6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48"/>
            <a:ext cx="20107103" cy="11310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n 2" descr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783" y="91636"/>
            <a:ext cx="15966281" cy="45591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76"/>
          <p:cNvSpPr txBox="1"/>
          <p:nvPr/>
        </p:nvSpPr>
        <p:spPr>
          <a:xfrm>
            <a:off x="8366183" y="3804235"/>
            <a:ext cx="11571888" cy="39876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s-MX" sz="6000" b="1" dirty="0">
                <a:latin typeface="Arial"/>
                <a:ea typeface="Arial"/>
                <a:cs typeface="Arial"/>
                <a:sym typeface="Arial"/>
              </a:rPr>
              <a:t>Las Zonas Económicas Especiales de México</a:t>
            </a:r>
          </a:p>
          <a:p>
            <a:pPr algn="r">
              <a:buSzPct val="25000"/>
            </a:pPr>
            <a:endParaRPr lang="es-MX" sz="4800" b="1" i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r>
              <a:rPr lang="es-MX" sz="4800" b="1" i="1" dirty="0">
                <a:latin typeface="Arial"/>
                <a:ea typeface="Arial"/>
                <a:cs typeface="Arial"/>
                <a:sym typeface="Arial"/>
              </a:rPr>
              <a:t>Conferencia Nacional de Gobernadores</a:t>
            </a:r>
            <a:endParaRPr lang="es-MX" sz="6000" b="1" i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b="1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algn="r">
              <a:buSzPct val="25000"/>
            </a:pPr>
            <a:endParaRPr lang="es-MX" sz="6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6"/>
          <p:cNvSpPr txBox="1"/>
          <p:nvPr/>
        </p:nvSpPr>
        <p:spPr>
          <a:xfrm>
            <a:off x="8586899" y="10098255"/>
            <a:ext cx="11351172" cy="1194313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txBody>
          <a:bodyPr lIns="91425" tIns="45701" rIns="91425" bIns="45701" anchor="t" anchorCtr="0">
            <a:noAutofit/>
          </a:bodyPr>
          <a:lstStyle/>
          <a:p>
            <a:pPr algn="r">
              <a:buSzPct val="25000"/>
            </a:pPr>
            <a:r>
              <a:rPr lang="es-MX" sz="48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22 de mayo 2018</a:t>
            </a:r>
          </a:p>
        </p:txBody>
      </p:sp>
    </p:spTree>
    <p:extLst>
      <p:ext uri="{BB962C8B-B14F-4D97-AF65-F5344CB8AC3E}">
        <p14:creationId xmlns:p14="http://schemas.microsoft.com/office/powerpoint/2010/main" val="18435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PT taller 14dic v7" id="{6D534A74-BCB1-804F-9671-9FAD9B21672F}" vid="{53856804-59E6-5947-87D7-E8966646BC8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7136</TotalTime>
  <Words>480</Words>
  <Application>Microsoft Office PowerPoint</Application>
  <PresentationFormat>Personalizado</PresentationFormat>
  <Paragraphs>130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Zonas Económicas Especiales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Castro Suriano</dc:creator>
  <cp:lastModifiedBy>Iker Bilbao Pedroza</cp:lastModifiedBy>
  <cp:revision>515</cp:revision>
  <cp:lastPrinted>2018-01-02T20:46:56Z</cp:lastPrinted>
  <dcterms:modified xsi:type="dcterms:W3CDTF">2018-05-22T05:14:32Z</dcterms:modified>
</cp:coreProperties>
</file>