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0" r:id="rId2"/>
    <p:sldId id="283" r:id="rId3"/>
    <p:sldId id="287" r:id="rId4"/>
    <p:sldId id="284" r:id="rId5"/>
    <p:sldId id="285" r:id="rId6"/>
    <p:sldId id="288" r:id="rId7"/>
    <p:sldId id="289" r:id="rId8"/>
    <p:sldId id="286" r:id="rId9"/>
    <p:sldId id="290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9357"/>
    <a:srgbClr val="808000"/>
    <a:srgbClr val="8B8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44" autoAdjust="0"/>
    <p:restoredTop sz="94660"/>
  </p:normalViewPr>
  <p:slideViewPr>
    <p:cSldViewPr>
      <p:cViewPr>
        <p:scale>
          <a:sx n="80" d="100"/>
          <a:sy n="80" d="100"/>
        </p:scale>
        <p:origin x="-2592" y="-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899B3-8BEE-43AB-A4BA-37D5387A3421}" type="datetimeFigureOut">
              <a:rPr lang="es-MX" smtClean="0"/>
              <a:t>18/02/13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AF4F1-900D-4518-9A83-108B585D1ABE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2417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6C0B-08C6-4386-9989-8361C5E16298}" type="datetimeFigureOut">
              <a:rPr lang="es-MX" smtClean="0"/>
              <a:t>18/02/13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F548-15E7-4FCF-B65F-EF660A32991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6957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6C0B-08C6-4386-9989-8361C5E16298}" type="datetimeFigureOut">
              <a:rPr lang="es-MX" smtClean="0"/>
              <a:t>18/02/13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F548-15E7-4FCF-B65F-EF660A32991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171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6C0B-08C6-4386-9989-8361C5E16298}" type="datetimeFigureOut">
              <a:rPr lang="es-MX" smtClean="0"/>
              <a:t>18/02/13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F548-15E7-4FCF-B65F-EF660A32991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68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6C0B-08C6-4386-9989-8361C5E16298}" type="datetimeFigureOut">
              <a:rPr lang="es-MX" smtClean="0"/>
              <a:t>18/02/13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F548-15E7-4FCF-B65F-EF660A32991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327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6C0B-08C6-4386-9989-8361C5E16298}" type="datetimeFigureOut">
              <a:rPr lang="es-MX" smtClean="0"/>
              <a:t>18/02/13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F548-15E7-4FCF-B65F-EF660A32991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911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6C0B-08C6-4386-9989-8361C5E16298}" type="datetimeFigureOut">
              <a:rPr lang="es-MX" smtClean="0"/>
              <a:t>18/02/13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F548-15E7-4FCF-B65F-EF660A32991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963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6C0B-08C6-4386-9989-8361C5E16298}" type="datetimeFigureOut">
              <a:rPr lang="es-MX" smtClean="0"/>
              <a:t>18/02/13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F548-15E7-4FCF-B65F-EF660A32991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0909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6C0B-08C6-4386-9989-8361C5E16298}" type="datetimeFigureOut">
              <a:rPr lang="es-MX" smtClean="0"/>
              <a:t>18/02/13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F548-15E7-4FCF-B65F-EF660A32991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76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6C0B-08C6-4386-9989-8361C5E16298}" type="datetimeFigureOut">
              <a:rPr lang="es-MX" smtClean="0"/>
              <a:t>18/02/13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F548-15E7-4FCF-B65F-EF660A32991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01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6C0B-08C6-4386-9989-8361C5E16298}" type="datetimeFigureOut">
              <a:rPr lang="es-MX" smtClean="0"/>
              <a:t>18/02/13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F548-15E7-4FCF-B65F-EF660A32991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289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6C0B-08C6-4386-9989-8361C5E16298}" type="datetimeFigureOut">
              <a:rPr lang="es-MX" smtClean="0"/>
              <a:t>18/02/13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F548-15E7-4FCF-B65F-EF660A32991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425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86C0B-08C6-4386-9989-8361C5E16298}" type="datetimeFigureOut">
              <a:rPr lang="es-MX" smtClean="0"/>
              <a:t>18/02/13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9F548-15E7-4FCF-B65F-EF660A32991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057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45741" y="3573016"/>
            <a:ext cx="4498259" cy="328498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7993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5" name="Picture 2" descr="http://e-mexico.gob.mx/image/image_gallery?uuid=fc402e1a-82a9-407f-ab25-99b3b2fc0e61&amp;groupId=29736&amp;t=13185277182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27384"/>
            <a:ext cx="4572000" cy="351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4" descr="http://www.fotonostra.com/albums/america/fotos/monterre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8"/>
          <a:stretch/>
        </p:blipFill>
        <p:spPr bwMode="auto">
          <a:xfrm>
            <a:off x="-299392" y="-42132"/>
            <a:ext cx="4841896" cy="353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2" descr="http://farm4.static.flickr.com/3636/3364861596_36eb5120ac_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573016"/>
            <a:ext cx="4571999" cy="326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7" name="Agrupar 145"/>
          <p:cNvGrpSpPr/>
          <p:nvPr/>
        </p:nvGrpSpPr>
        <p:grpSpPr>
          <a:xfrm>
            <a:off x="4705186" y="4509120"/>
            <a:ext cx="4187294" cy="1440160"/>
            <a:chOff x="5008563" y="4513263"/>
            <a:chExt cx="3743325" cy="1287463"/>
          </a:xfrm>
        </p:grpSpPr>
        <p:grpSp>
          <p:nvGrpSpPr>
            <p:cNvPr id="268" name="Agrupar 146"/>
            <p:cNvGrpSpPr/>
            <p:nvPr/>
          </p:nvGrpSpPr>
          <p:grpSpPr>
            <a:xfrm>
              <a:off x="5008563" y="4513263"/>
              <a:ext cx="3743325" cy="1287463"/>
              <a:chOff x="5008563" y="4513263"/>
              <a:chExt cx="3743325" cy="1287463"/>
            </a:xfrm>
          </p:grpSpPr>
          <p:sp>
            <p:nvSpPr>
              <p:cNvPr id="270" name="Oval 5"/>
              <p:cNvSpPr>
                <a:spLocks noChangeArrowheads="1"/>
              </p:cNvSpPr>
              <p:nvPr/>
            </p:nvSpPr>
            <p:spPr bwMode="auto">
              <a:xfrm>
                <a:off x="6021388" y="4632325"/>
                <a:ext cx="107950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1" name="Freeform 6"/>
              <p:cNvSpPr>
                <a:spLocks/>
              </p:cNvSpPr>
              <p:nvPr/>
            </p:nvSpPr>
            <p:spPr bwMode="auto">
              <a:xfrm>
                <a:off x="5976938" y="4776788"/>
                <a:ext cx="196850" cy="80963"/>
              </a:xfrm>
              <a:custGeom>
                <a:avLst/>
                <a:gdLst>
                  <a:gd name="T0" fmla="*/ 24 w 48"/>
                  <a:gd name="T1" fmla="*/ 0 h 20"/>
                  <a:gd name="T2" fmla="*/ 8 w 48"/>
                  <a:gd name="T3" fmla="*/ 5 h 20"/>
                  <a:gd name="T4" fmla="*/ 0 w 48"/>
                  <a:gd name="T5" fmla="*/ 19 h 20"/>
                  <a:gd name="T6" fmla="*/ 0 w 48"/>
                  <a:gd name="T7" fmla="*/ 20 h 20"/>
                  <a:gd name="T8" fmla="*/ 48 w 48"/>
                  <a:gd name="T9" fmla="*/ 20 h 20"/>
                  <a:gd name="T10" fmla="*/ 48 w 48"/>
                  <a:gd name="T11" fmla="*/ 20 h 20"/>
                  <a:gd name="T12" fmla="*/ 39 w 48"/>
                  <a:gd name="T13" fmla="*/ 5 h 20"/>
                  <a:gd name="T14" fmla="*/ 24 w 4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0">
                    <a:moveTo>
                      <a:pt x="24" y="0"/>
                    </a:moveTo>
                    <a:cubicBezTo>
                      <a:pt x="18" y="0"/>
                      <a:pt x="12" y="2"/>
                      <a:pt x="8" y="5"/>
                    </a:cubicBezTo>
                    <a:cubicBezTo>
                      <a:pt x="7" y="11"/>
                      <a:pt x="4" y="16"/>
                      <a:pt x="0" y="19"/>
                    </a:cubicBezTo>
                    <a:cubicBezTo>
                      <a:pt x="0" y="19"/>
                      <a:pt x="0" y="20"/>
                      <a:pt x="0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3" y="16"/>
                      <a:pt x="40" y="11"/>
                      <a:pt x="39" y="5"/>
                    </a:cubicBezTo>
                    <a:cubicBezTo>
                      <a:pt x="35" y="2"/>
                      <a:pt x="29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2" name="Freeform 7"/>
              <p:cNvSpPr>
                <a:spLocks/>
              </p:cNvSpPr>
              <p:nvPr/>
            </p:nvSpPr>
            <p:spPr bwMode="auto">
              <a:xfrm>
                <a:off x="6132513" y="4689475"/>
                <a:ext cx="134938" cy="168275"/>
              </a:xfrm>
              <a:custGeom>
                <a:avLst/>
                <a:gdLst>
                  <a:gd name="T0" fmla="*/ 16 w 33"/>
                  <a:gd name="T1" fmla="*/ 0 h 41"/>
                  <a:gd name="T2" fmla="*/ 4 w 33"/>
                  <a:gd name="T3" fmla="*/ 10 h 41"/>
                  <a:gd name="T4" fmla="*/ 1 w 33"/>
                  <a:gd name="T5" fmla="*/ 26 h 41"/>
                  <a:gd name="T6" fmla="*/ 10 w 33"/>
                  <a:gd name="T7" fmla="*/ 41 h 41"/>
                  <a:gd name="T8" fmla="*/ 10 w 33"/>
                  <a:gd name="T9" fmla="*/ 41 h 41"/>
                  <a:gd name="T10" fmla="*/ 33 w 33"/>
                  <a:gd name="T11" fmla="*/ 0 h 41"/>
                  <a:gd name="T12" fmla="*/ 33 w 33"/>
                  <a:gd name="T13" fmla="*/ 0 h 41"/>
                  <a:gd name="T14" fmla="*/ 25 w 33"/>
                  <a:gd name="T15" fmla="*/ 1 h 41"/>
                  <a:gd name="T16" fmla="*/ 16 w 33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1">
                    <a:moveTo>
                      <a:pt x="16" y="0"/>
                    </a:moveTo>
                    <a:cubicBezTo>
                      <a:pt x="11" y="2"/>
                      <a:pt x="7" y="5"/>
                      <a:pt x="4" y="10"/>
                    </a:cubicBezTo>
                    <a:cubicBezTo>
                      <a:pt x="1" y="15"/>
                      <a:pt x="0" y="21"/>
                      <a:pt x="1" y="26"/>
                    </a:cubicBezTo>
                    <a:cubicBezTo>
                      <a:pt x="5" y="30"/>
                      <a:pt x="9" y="35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1" y="1"/>
                      <a:pt x="28" y="1"/>
                      <a:pt x="25" y="1"/>
                    </a:cubicBezTo>
                    <a:cubicBezTo>
                      <a:pt x="22" y="1"/>
                      <a:pt x="19" y="1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3" name="Freeform 8"/>
              <p:cNvSpPr>
                <a:spLocks/>
              </p:cNvSpPr>
              <p:nvPr/>
            </p:nvSpPr>
            <p:spPr bwMode="auto">
              <a:xfrm>
                <a:off x="6137275" y="4797425"/>
                <a:ext cx="36513" cy="60325"/>
              </a:xfrm>
              <a:custGeom>
                <a:avLst/>
                <a:gdLst>
                  <a:gd name="T0" fmla="*/ 0 w 9"/>
                  <a:gd name="T1" fmla="*/ 0 h 15"/>
                  <a:gd name="T2" fmla="*/ 9 w 9"/>
                  <a:gd name="T3" fmla="*/ 15 h 15"/>
                  <a:gd name="T4" fmla="*/ 0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4" name="Freeform 9"/>
              <p:cNvSpPr>
                <a:spLocks/>
              </p:cNvSpPr>
              <p:nvPr/>
            </p:nvSpPr>
            <p:spPr bwMode="auto">
              <a:xfrm>
                <a:off x="5878513" y="4686300"/>
                <a:ext cx="134938" cy="168275"/>
              </a:xfrm>
              <a:custGeom>
                <a:avLst/>
                <a:gdLst>
                  <a:gd name="T0" fmla="*/ 0 w 33"/>
                  <a:gd name="T1" fmla="*/ 0 h 41"/>
                  <a:gd name="T2" fmla="*/ 0 w 33"/>
                  <a:gd name="T3" fmla="*/ 0 h 41"/>
                  <a:gd name="T4" fmla="*/ 24 w 33"/>
                  <a:gd name="T5" fmla="*/ 41 h 41"/>
                  <a:gd name="T6" fmla="*/ 24 w 33"/>
                  <a:gd name="T7" fmla="*/ 41 h 41"/>
                  <a:gd name="T8" fmla="*/ 32 w 33"/>
                  <a:gd name="T9" fmla="*/ 27 h 41"/>
                  <a:gd name="T10" fmla="*/ 29 w 33"/>
                  <a:gd name="T11" fmla="*/ 10 h 41"/>
                  <a:gd name="T12" fmla="*/ 17 w 33"/>
                  <a:gd name="T13" fmla="*/ 0 h 41"/>
                  <a:gd name="T14" fmla="*/ 8 w 33"/>
                  <a:gd name="T15" fmla="*/ 2 h 41"/>
                  <a:gd name="T16" fmla="*/ 0 w 33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36"/>
                      <a:pt x="28" y="31"/>
                      <a:pt x="32" y="27"/>
                    </a:cubicBezTo>
                    <a:cubicBezTo>
                      <a:pt x="33" y="22"/>
                      <a:pt x="32" y="16"/>
                      <a:pt x="29" y="10"/>
                    </a:cubicBezTo>
                    <a:cubicBezTo>
                      <a:pt x="27" y="5"/>
                      <a:pt x="22" y="2"/>
                      <a:pt x="17" y="0"/>
                    </a:cubicBezTo>
                    <a:cubicBezTo>
                      <a:pt x="14" y="1"/>
                      <a:pt x="11" y="2"/>
                      <a:pt x="8" y="2"/>
                    </a:cubicBezTo>
                    <a:cubicBezTo>
                      <a:pt x="6" y="2"/>
                      <a:pt x="3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5" name="Freeform 10"/>
              <p:cNvSpPr>
                <a:spLocks/>
              </p:cNvSpPr>
              <p:nvPr/>
            </p:nvSpPr>
            <p:spPr bwMode="auto">
              <a:xfrm>
                <a:off x="5976938" y="4797425"/>
                <a:ext cx="33338" cy="57150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4"/>
                      <a:pt x="1" y="9"/>
                      <a:pt x="0" y="14"/>
                    </a:cubicBezTo>
                    <a:cubicBezTo>
                      <a:pt x="4" y="11"/>
                      <a:pt x="7" y="6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6" name="Freeform 11"/>
              <p:cNvSpPr>
                <a:spLocks/>
              </p:cNvSpPr>
              <p:nvPr/>
            </p:nvSpPr>
            <p:spPr bwMode="auto">
              <a:xfrm>
                <a:off x="5976938" y="4513263"/>
                <a:ext cx="196850" cy="85725"/>
              </a:xfrm>
              <a:custGeom>
                <a:avLst/>
                <a:gdLst>
                  <a:gd name="T0" fmla="*/ 48 w 48"/>
                  <a:gd name="T1" fmla="*/ 0 h 21"/>
                  <a:gd name="T2" fmla="*/ 0 w 48"/>
                  <a:gd name="T3" fmla="*/ 0 h 21"/>
                  <a:gd name="T4" fmla="*/ 8 w 48"/>
                  <a:gd name="T5" fmla="*/ 16 h 21"/>
                  <a:gd name="T6" fmla="*/ 24 w 48"/>
                  <a:gd name="T7" fmla="*/ 21 h 21"/>
                  <a:gd name="T8" fmla="*/ 39 w 48"/>
                  <a:gd name="T9" fmla="*/ 15 h 21"/>
                  <a:gd name="T10" fmla="*/ 47 w 48"/>
                  <a:gd name="T11" fmla="*/ 1 h 21"/>
                  <a:gd name="T12" fmla="*/ 48 w 48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1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4"/>
                      <a:pt x="7" y="10"/>
                      <a:pt x="8" y="16"/>
                    </a:cubicBezTo>
                    <a:cubicBezTo>
                      <a:pt x="13" y="19"/>
                      <a:pt x="18" y="21"/>
                      <a:pt x="24" y="21"/>
                    </a:cubicBezTo>
                    <a:cubicBezTo>
                      <a:pt x="29" y="21"/>
                      <a:pt x="35" y="19"/>
                      <a:pt x="39" y="15"/>
                    </a:cubicBezTo>
                    <a:cubicBezTo>
                      <a:pt x="40" y="10"/>
                      <a:pt x="43" y="5"/>
                      <a:pt x="47" y="1"/>
                    </a:cubicBezTo>
                    <a:cubicBezTo>
                      <a:pt x="47" y="1"/>
                      <a:pt x="47" y="1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7" name="Freeform 12"/>
              <p:cNvSpPr>
                <a:spLocks/>
              </p:cNvSpPr>
              <p:nvPr/>
            </p:nvSpPr>
            <p:spPr bwMode="auto">
              <a:xfrm>
                <a:off x="5878513" y="4513263"/>
                <a:ext cx="134938" cy="173038"/>
              </a:xfrm>
              <a:custGeom>
                <a:avLst/>
                <a:gdLst>
                  <a:gd name="T0" fmla="*/ 24 w 33"/>
                  <a:gd name="T1" fmla="*/ 0 h 42"/>
                  <a:gd name="T2" fmla="*/ 0 w 33"/>
                  <a:gd name="T3" fmla="*/ 42 h 42"/>
                  <a:gd name="T4" fmla="*/ 0 w 33"/>
                  <a:gd name="T5" fmla="*/ 42 h 42"/>
                  <a:gd name="T6" fmla="*/ 8 w 33"/>
                  <a:gd name="T7" fmla="*/ 40 h 42"/>
                  <a:gd name="T8" fmla="*/ 17 w 33"/>
                  <a:gd name="T9" fmla="*/ 42 h 42"/>
                  <a:gd name="T10" fmla="*/ 29 w 33"/>
                  <a:gd name="T11" fmla="*/ 31 h 42"/>
                  <a:gd name="T12" fmla="*/ 32 w 33"/>
                  <a:gd name="T13" fmla="*/ 16 h 42"/>
                  <a:gd name="T14" fmla="*/ 24 w 33"/>
                  <a:gd name="T15" fmla="*/ 0 h 42"/>
                  <a:gd name="T16" fmla="*/ 24 w 33"/>
                  <a:gd name="T17" fmla="*/ 0 h 42"/>
                  <a:gd name="T18" fmla="*/ 24 w 33"/>
                  <a:gd name="T1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42">
                    <a:moveTo>
                      <a:pt x="24" y="0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3" y="41"/>
                      <a:pt x="6" y="40"/>
                      <a:pt x="8" y="40"/>
                    </a:cubicBezTo>
                    <a:cubicBezTo>
                      <a:pt x="11" y="40"/>
                      <a:pt x="14" y="41"/>
                      <a:pt x="17" y="42"/>
                    </a:cubicBezTo>
                    <a:cubicBezTo>
                      <a:pt x="22" y="40"/>
                      <a:pt x="27" y="36"/>
                      <a:pt x="29" y="31"/>
                    </a:cubicBezTo>
                    <a:cubicBezTo>
                      <a:pt x="32" y="26"/>
                      <a:pt x="33" y="21"/>
                      <a:pt x="32" y="16"/>
                    </a:cubicBezTo>
                    <a:cubicBezTo>
                      <a:pt x="28" y="12"/>
                      <a:pt x="25" y="7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8" name="Freeform 13"/>
              <p:cNvSpPr>
                <a:spLocks/>
              </p:cNvSpPr>
              <p:nvPr/>
            </p:nvSpPr>
            <p:spPr bwMode="auto">
              <a:xfrm>
                <a:off x="5878513" y="4676775"/>
                <a:ext cx="69850" cy="17463"/>
              </a:xfrm>
              <a:custGeom>
                <a:avLst/>
                <a:gdLst>
                  <a:gd name="T0" fmla="*/ 8 w 17"/>
                  <a:gd name="T1" fmla="*/ 0 h 4"/>
                  <a:gd name="T2" fmla="*/ 0 w 17"/>
                  <a:gd name="T3" fmla="*/ 2 h 4"/>
                  <a:gd name="T4" fmla="*/ 8 w 17"/>
                  <a:gd name="T5" fmla="*/ 4 h 4"/>
                  <a:gd name="T6" fmla="*/ 17 w 17"/>
                  <a:gd name="T7" fmla="*/ 2 h 4"/>
                  <a:gd name="T8" fmla="*/ 8 w 1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">
                    <a:moveTo>
                      <a:pt x="8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8" y="4"/>
                    </a:cubicBezTo>
                    <a:cubicBezTo>
                      <a:pt x="11" y="4"/>
                      <a:pt x="14" y="3"/>
                      <a:pt x="17" y="2"/>
                    </a:cubicBezTo>
                    <a:cubicBezTo>
                      <a:pt x="14" y="1"/>
                      <a:pt x="11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9" name="Freeform 14"/>
              <p:cNvSpPr>
                <a:spLocks/>
              </p:cNvSpPr>
              <p:nvPr/>
            </p:nvSpPr>
            <p:spPr bwMode="auto">
              <a:xfrm>
                <a:off x="5976938" y="4513263"/>
                <a:ext cx="33338" cy="65088"/>
              </a:xfrm>
              <a:custGeom>
                <a:avLst/>
                <a:gdLst>
                  <a:gd name="T0" fmla="*/ 0 w 8"/>
                  <a:gd name="T1" fmla="*/ 0 h 16"/>
                  <a:gd name="T2" fmla="*/ 0 w 8"/>
                  <a:gd name="T3" fmla="*/ 0 h 16"/>
                  <a:gd name="T4" fmla="*/ 8 w 8"/>
                  <a:gd name="T5" fmla="*/ 16 h 16"/>
                  <a:gd name="T6" fmla="*/ 0 w 8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7"/>
                      <a:pt x="4" y="12"/>
                      <a:pt x="8" y="16"/>
                    </a:cubicBezTo>
                    <a:cubicBezTo>
                      <a:pt x="7" y="10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0" name="Freeform 15"/>
              <p:cNvSpPr>
                <a:spLocks/>
              </p:cNvSpPr>
              <p:nvPr/>
            </p:nvSpPr>
            <p:spPr bwMode="auto">
              <a:xfrm>
                <a:off x="6132513" y="4516438"/>
                <a:ext cx="134938" cy="173038"/>
              </a:xfrm>
              <a:custGeom>
                <a:avLst/>
                <a:gdLst>
                  <a:gd name="T0" fmla="*/ 10 w 33"/>
                  <a:gd name="T1" fmla="*/ 0 h 42"/>
                  <a:gd name="T2" fmla="*/ 9 w 33"/>
                  <a:gd name="T3" fmla="*/ 0 h 42"/>
                  <a:gd name="T4" fmla="*/ 1 w 33"/>
                  <a:gd name="T5" fmla="*/ 14 h 42"/>
                  <a:gd name="T6" fmla="*/ 4 w 33"/>
                  <a:gd name="T7" fmla="*/ 31 h 42"/>
                  <a:gd name="T8" fmla="*/ 16 w 33"/>
                  <a:gd name="T9" fmla="*/ 42 h 42"/>
                  <a:gd name="T10" fmla="*/ 25 w 33"/>
                  <a:gd name="T11" fmla="*/ 40 h 42"/>
                  <a:gd name="T12" fmla="*/ 33 w 33"/>
                  <a:gd name="T13" fmla="*/ 42 h 42"/>
                  <a:gd name="T14" fmla="*/ 33 w 33"/>
                  <a:gd name="T15" fmla="*/ 42 h 42"/>
                  <a:gd name="T16" fmla="*/ 10 w 3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2">
                    <a:moveTo>
                      <a:pt x="1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6"/>
                      <a:pt x="5" y="11"/>
                      <a:pt x="1" y="14"/>
                    </a:cubicBezTo>
                    <a:cubicBezTo>
                      <a:pt x="0" y="20"/>
                      <a:pt x="1" y="26"/>
                      <a:pt x="4" y="31"/>
                    </a:cubicBezTo>
                    <a:cubicBezTo>
                      <a:pt x="7" y="36"/>
                      <a:pt x="11" y="40"/>
                      <a:pt x="16" y="42"/>
                    </a:cubicBezTo>
                    <a:cubicBezTo>
                      <a:pt x="19" y="41"/>
                      <a:pt x="22" y="40"/>
                      <a:pt x="25" y="40"/>
                    </a:cubicBezTo>
                    <a:cubicBezTo>
                      <a:pt x="28" y="40"/>
                      <a:pt x="31" y="41"/>
                      <a:pt x="33" y="42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1" name="Freeform 16"/>
              <p:cNvSpPr>
                <a:spLocks/>
              </p:cNvSpPr>
              <p:nvPr/>
            </p:nvSpPr>
            <p:spPr bwMode="auto">
              <a:xfrm>
                <a:off x="6197600" y="4681538"/>
                <a:ext cx="69850" cy="12700"/>
              </a:xfrm>
              <a:custGeom>
                <a:avLst/>
                <a:gdLst>
                  <a:gd name="T0" fmla="*/ 9 w 17"/>
                  <a:gd name="T1" fmla="*/ 0 h 3"/>
                  <a:gd name="T2" fmla="*/ 0 w 17"/>
                  <a:gd name="T3" fmla="*/ 2 h 3"/>
                  <a:gd name="T4" fmla="*/ 9 w 17"/>
                  <a:gd name="T5" fmla="*/ 3 h 3"/>
                  <a:gd name="T6" fmla="*/ 17 w 17"/>
                  <a:gd name="T7" fmla="*/ 2 h 3"/>
                  <a:gd name="T8" fmla="*/ 9 w 1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12" y="3"/>
                      <a:pt x="15" y="3"/>
                      <a:pt x="17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2" name="Freeform 17"/>
              <p:cNvSpPr>
                <a:spLocks/>
              </p:cNvSpPr>
              <p:nvPr/>
            </p:nvSpPr>
            <p:spPr bwMode="auto">
              <a:xfrm>
                <a:off x="6137275" y="4516438"/>
                <a:ext cx="31750" cy="58738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4"/>
                      <a:pt x="1" y="9"/>
                      <a:pt x="0" y="14"/>
                    </a:cubicBezTo>
                    <a:cubicBezTo>
                      <a:pt x="4" y="11"/>
                      <a:pt x="7" y="6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3" name="Oval 18"/>
              <p:cNvSpPr>
                <a:spLocks noChangeArrowheads="1"/>
              </p:cNvSpPr>
              <p:nvPr/>
            </p:nvSpPr>
            <p:spPr bwMode="auto">
              <a:xfrm>
                <a:off x="6021388" y="5360988"/>
                <a:ext cx="107950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4" name="Freeform 19"/>
              <p:cNvSpPr>
                <a:spLocks/>
              </p:cNvSpPr>
              <p:nvPr/>
            </p:nvSpPr>
            <p:spPr bwMode="auto">
              <a:xfrm>
                <a:off x="5976938" y="5500688"/>
                <a:ext cx="196850" cy="85725"/>
              </a:xfrm>
              <a:custGeom>
                <a:avLst/>
                <a:gdLst>
                  <a:gd name="T0" fmla="*/ 24 w 48"/>
                  <a:gd name="T1" fmla="*/ 0 h 21"/>
                  <a:gd name="T2" fmla="*/ 8 w 48"/>
                  <a:gd name="T3" fmla="*/ 6 h 21"/>
                  <a:gd name="T4" fmla="*/ 0 w 48"/>
                  <a:gd name="T5" fmla="*/ 20 h 21"/>
                  <a:gd name="T6" fmla="*/ 0 w 48"/>
                  <a:gd name="T7" fmla="*/ 21 h 21"/>
                  <a:gd name="T8" fmla="*/ 48 w 48"/>
                  <a:gd name="T9" fmla="*/ 21 h 21"/>
                  <a:gd name="T10" fmla="*/ 48 w 48"/>
                  <a:gd name="T11" fmla="*/ 21 h 21"/>
                  <a:gd name="T12" fmla="*/ 39 w 48"/>
                  <a:gd name="T13" fmla="*/ 5 h 21"/>
                  <a:gd name="T14" fmla="*/ 24 w 48"/>
                  <a:gd name="T1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1">
                    <a:moveTo>
                      <a:pt x="24" y="0"/>
                    </a:moveTo>
                    <a:cubicBezTo>
                      <a:pt x="18" y="0"/>
                      <a:pt x="12" y="2"/>
                      <a:pt x="8" y="6"/>
                    </a:cubicBezTo>
                    <a:cubicBezTo>
                      <a:pt x="7" y="11"/>
                      <a:pt x="4" y="16"/>
                      <a:pt x="0" y="20"/>
                    </a:cubicBezTo>
                    <a:cubicBezTo>
                      <a:pt x="0" y="20"/>
                      <a:pt x="0" y="20"/>
                      <a:pt x="0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3" y="17"/>
                      <a:pt x="40" y="11"/>
                      <a:pt x="39" y="5"/>
                    </a:cubicBezTo>
                    <a:cubicBezTo>
                      <a:pt x="35" y="2"/>
                      <a:pt x="29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5" name="Freeform 20"/>
              <p:cNvSpPr>
                <a:spLocks/>
              </p:cNvSpPr>
              <p:nvPr/>
            </p:nvSpPr>
            <p:spPr bwMode="auto">
              <a:xfrm>
                <a:off x="6132513" y="5414963"/>
                <a:ext cx="134938" cy="171450"/>
              </a:xfrm>
              <a:custGeom>
                <a:avLst/>
                <a:gdLst>
                  <a:gd name="T0" fmla="*/ 16 w 33"/>
                  <a:gd name="T1" fmla="*/ 0 h 42"/>
                  <a:gd name="T2" fmla="*/ 4 w 33"/>
                  <a:gd name="T3" fmla="*/ 11 h 42"/>
                  <a:gd name="T4" fmla="*/ 1 w 33"/>
                  <a:gd name="T5" fmla="*/ 26 h 42"/>
                  <a:gd name="T6" fmla="*/ 10 w 33"/>
                  <a:gd name="T7" fmla="*/ 42 h 42"/>
                  <a:gd name="T8" fmla="*/ 10 w 33"/>
                  <a:gd name="T9" fmla="*/ 42 h 42"/>
                  <a:gd name="T10" fmla="*/ 33 w 33"/>
                  <a:gd name="T11" fmla="*/ 0 h 42"/>
                  <a:gd name="T12" fmla="*/ 33 w 33"/>
                  <a:gd name="T13" fmla="*/ 0 h 42"/>
                  <a:gd name="T14" fmla="*/ 25 w 33"/>
                  <a:gd name="T15" fmla="*/ 2 h 42"/>
                  <a:gd name="T16" fmla="*/ 16 w 3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2">
                    <a:moveTo>
                      <a:pt x="16" y="0"/>
                    </a:moveTo>
                    <a:cubicBezTo>
                      <a:pt x="11" y="2"/>
                      <a:pt x="7" y="6"/>
                      <a:pt x="4" y="11"/>
                    </a:cubicBezTo>
                    <a:cubicBezTo>
                      <a:pt x="1" y="16"/>
                      <a:pt x="0" y="21"/>
                      <a:pt x="1" y="26"/>
                    </a:cubicBezTo>
                    <a:cubicBezTo>
                      <a:pt x="5" y="30"/>
                      <a:pt x="9" y="35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1" y="1"/>
                      <a:pt x="28" y="2"/>
                      <a:pt x="25" y="2"/>
                    </a:cubicBezTo>
                    <a:cubicBezTo>
                      <a:pt x="22" y="2"/>
                      <a:pt x="19" y="1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6" name="Freeform 21"/>
              <p:cNvSpPr>
                <a:spLocks/>
              </p:cNvSpPr>
              <p:nvPr/>
            </p:nvSpPr>
            <p:spPr bwMode="auto">
              <a:xfrm>
                <a:off x="6137275" y="5521325"/>
                <a:ext cx="36513" cy="65088"/>
              </a:xfrm>
              <a:custGeom>
                <a:avLst/>
                <a:gdLst>
                  <a:gd name="T0" fmla="*/ 0 w 9"/>
                  <a:gd name="T1" fmla="*/ 0 h 16"/>
                  <a:gd name="T2" fmla="*/ 9 w 9"/>
                  <a:gd name="T3" fmla="*/ 16 h 16"/>
                  <a:gd name="T4" fmla="*/ 0 w 9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6">
                    <a:moveTo>
                      <a:pt x="0" y="0"/>
                    </a:moveTo>
                    <a:cubicBezTo>
                      <a:pt x="1" y="6"/>
                      <a:pt x="4" y="12"/>
                      <a:pt x="9" y="16"/>
                    </a:cubicBezTo>
                    <a:cubicBezTo>
                      <a:pt x="8" y="9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7" name="Freeform 22"/>
              <p:cNvSpPr>
                <a:spLocks/>
              </p:cNvSpPr>
              <p:nvPr/>
            </p:nvSpPr>
            <p:spPr bwMode="auto">
              <a:xfrm>
                <a:off x="5878513" y="5410200"/>
                <a:ext cx="134938" cy="173038"/>
              </a:xfrm>
              <a:custGeom>
                <a:avLst/>
                <a:gdLst>
                  <a:gd name="T0" fmla="*/ 0 w 33"/>
                  <a:gd name="T1" fmla="*/ 0 h 42"/>
                  <a:gd name="T2" fmla="*/ 0 w 33"/>
                  <a:gd name="T3" fmla="*/ 0 h 42"/>
                  <a:gd name="T4" fmla="*/ 24 w 33"/>
                  <a:gd name="T5" fmla="*/ 42 h 42"/>
                  <a:gd name="T6" fmla="*/ 24 w 33"/>
                  <a:gd name="T7" fmla="*/ 42 h 42"/>
                  <a:gd name="T8" fmla="*/ 32 w 33"/>
                  <a:gd name="T9" fmla="*/ 28 h 42"/>
                  <a:gd name="T10" fmla="*/ 29 w 33"/>
                  <a:gd name="T11" fmla="*/ 11 h 42"/>
                  <a:gd name="T12" fmla="*/ 17 w 33"/>
                  <a:gd name="T13" fmla="*/ 0 h 42"/>
                  <a:gd name="T14" fmla="*/ 8 w 33"/>
                  <a:gd name="T15" fmla="*/ 2 h 42"/>
                  <a:gd name="T16" fmla="*/ 0 w 3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5" y="36"/>
                      <a:pt x="28" y="31"/>
                      <a:pt x="32" y="28"/>
                    </a:cubicBezTo>
                    <a:cubicBezTo>
                      <a:pt x="33" y="22"/>
                      <a:pt x="32" y="16"/>
                      <a:pt x="29" y="11"/>
                    </a:cubicBezTo>
                    <a:cubicBezTo>
                      <a:pt x="27" y="6"/>
                      <a:pt x="22" y="2"/>
                      <a:pt x="17" y="0"/>
                    </a:cubicBezTo>
                    <a:cubicBezTo>
                      <a:pt x="14" y="1"/>
                      <a:pt x="11" y="2"/>
                      <a:pt x="8" y="2"/>
                    </a:cubicBezTo>
                    <a:cubicBezTo>
                      <a:pt x="6" y="2"/>
                      <a:pt x="3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8" name="Freeform 23"/>
              <p:cNvSpPr>
                <a:spLocks/>
              </p:cNvSpPr>
              <p:nvPr/>
            </p:nvSpPr>
            <p:spPr bwMode="auto">
              <a:xfrm>
                <a:off x="5976938" y="5526088"/>
                <a:ext cx="33338" cy="57150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3"/>
                      <a:pt x="1" y="8"/>
                      <a:pt x="0" y="14"/>
                    </a:cubicBezTo>
                    <a:cubicBezTo>
                      <a:pt x="4" y="10"/>
                      <a:pt x="7" y="5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9" name="Freeform 24"/>
              <p:cNvSpPr>
                <a:spLocks/>
              </p:cNvSpPr>
              <p:nvPr/>
            </p:nvSpPr>
            <p:spPr bwMode="auto">
              <a:xfrm>
                <a:off x="5976938" y="5241925"/>
                <a:ext cx="196850" cy="82550"/>
              </a:xfrm>
              <a:custGeom>
                <a:avLst/>
                <a:gdLst>
                  <a:gd name="T0" fmla="*/ 48 w 48"/>
                  <a:gd name="T1" fmla="*/ 0 h 20"/>
                  <a:gd name="T2" fmla="*/ 0 w 48"/>
                  <a:gd name="T3" fmla="*/ 0 h 20"/>
                  <a:gd name="T4" fmla="*/ 8 w 48"/>
                  <a:gd name="T5" fmla="*/ 15 h 20"/>
                  <a:gd name="T6" fmla="*/ 24 w 48"/>
                  <a:gd name="T7" fmla="*/ 20 h 20"/>
                  <a:gd name="T8" fmla="*/ 39 w 48"/>
                  <a:gd name="T9" fmla="*/ 15 h 20"/>
                  <a:gd name="T10" fmla="*/ 47 w 48"/>
                  <a:gd name="T11" fmla="*/ 1 h 20"/>
                  <a:gd name="T12" fmla="*/ 48 w 4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4"/>
                      <a:pt x="7" y="9"/>
                      <a:pt x="8" y="15"/>
                    </a:cubicBezTo>
                    <a:cubicBezTo>
                      <a:pt x="13" y="18"/>
                      <a:pt x="18" y="20"/>
                      <a:pt x="24" y="20"/>
                    </a:cubicBezTo>
                    <a:cubicBezTo>
                      <a:pt x="29" y="20"/>
                      <a:pt x="35" y="18"/>
                      <a:pt x="39" y="15"/>
                    </a:cubicBezTo>
                    <a:cubicBezTo>
                      <a:pt x="40" y="9"/>
                      <a:pt x="43" y="4"/>
                      <a:pt x="47" y="1"/>
                    </a:cubicBezTo>
                    <a:cubicBezTo>
                      <a:pt x="47" y="0"/>
                      <a:pt x="47" y="0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90" name="Freeform 25"/>
              <p:cNvSpPr>
                <a:spLocks/>
              </p:cNvSpPr>
              <p:nvPr/>
            </p:nvSpPr>
            <p:spPr bwMode="auto">
              <a:xfrm>
                <a:off x="5878513" y="5241925"/>
                <a:ext cx="134938" cy="168275"/>
              </a:xfrm>
              <a:custGeom>
                <a:avLst/>
                <a:gdLst>
                  <a:gd name="T0" fmla="*/ 24 w 33"/>
                  <a:gd name="T1" fmla="*/ 0 h 41"/>
                  <a:gd name="T2" fmla="*/ 0 w 33"/>
                  <a:gd name="T3" fmla="*/ 41 h 41"/>
                  <a:gd name="T4" fmla="*/ 0 w 33"/>
                  <a:gd name="T5" fmla="*/ 41 h 41"/>
                  <a:gd name="T6" fmla="*/ 8 w 33"/>
                  <a:gd name="T7" fmla="*/ 40 h 41"/>
                  <a:gd name="T8" fmla="*/ 17 w 33"/>
                  <a:gd name="T9" fmla="*/ 41 h 41"/>
                  <a:gd name="T10" fmla="*/ 29 w 33"/>
                  <a:gd name="T11" fmla="*/ 31 h 41"/>
                  <a:gd name="T12" fmla="*/ 32 w 33"/>
                  <a:gd name="T13" fmla="*/ 15 h 41"/>
                  <a:gd name="T14" fmla="*/ 24 w 33"/>
                  <a:gd name="T15" fmla="*/ 0 h 41"/>
                  <a:gd name="T16" fmla="*/ 24 w 33"/>
                  <a:gd name="T17" fmla="*/ 0 h 41"/>
                  <a:gd name="T18" fmla="*/ 24 w 33"/>
                  <a:gd name="T1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41">
                    <a:moveTo>
                      <a:pt x="24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3" y="40"/>
                      <a:pt x="6" y="40"/>
                      <a:pt x="8" y="40"/>
                    </a:cubicBezTo>
                    <a:cubicBezTo>
                      <a:pt x="11" y="40"/>
                      <a:pt x="14" y="40"/>
                      <a:pt x="17" y="41"/>
                    </a:cubicBezTo>
                    <a:cubicBezTo>
                      <a:pt x="22" y="39"/>
                      <a:pt x="27" y="36"/>
                      <a:pt x="29" y="31"/>
                    </a:cubicBezTo>
                    <a:cubicBezTo>
                      <a:pt x="32" y="26"/>
                      <a:pt x="33" y="20"/>
                      <a:pt x="32" y="15"/>
                    </a:cubicBezTo>
                    <a:cubicBezTo>
                      <a:pt x="28" y="11"/>
                      <a:pt x="25" y="6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91" name="Freeform 26"/>
              <p:cNvSpPr>
                <a:spLocks/>
              </p:cNvSpPr>
              <p:nvPr/>
            </p:nvSpPr>
            <p:spPr bwMode="auto">
              <a:xfrm>
                <a:off x="5878513" y="5405438"/>
                <a:ext cx="69850" cy="12700"/>
              </a:xfrm>
              <a:custGeom>
                <a:avLst/>
                <a:gdLst>
                  <a:gd name="T0" fmla="*/ 8 w 17"/>
                  <a:gd name="T1" fmla="*/ 0 h 3"/>
                  <a:gd name="T2" fmla="*/ 0 w 17"/>
                  <a:gd name="T3" fmla="*/ 1 h 3"/>
                  <a:gd name="T4" fmla="*/ 8 w 17"/>
                  <a:gd name="T5" fmla="*/ 3 h 3"/>
                  <a:gd name="T6" fmla="*/ 17 w 17"/>
                  <a:gd name="T7" fmla="*/ 1 h 3"/>
                  <a:gd name="T8" fmla="*/ 8 w 1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">
                    <a:moveTo>
                      <a:pt x="8" y="0"/>
                    </a:moveTo>
                    <a:cubicBezTo>
                      <a:pt x="6" y="0"/>
                      <a:pt x="3" y="0"/>
                      <a:pt x="0" y="1"/>
                    </a:cubicBezTo>
                    <a:cubicBezTo>
                      <a:pt x="3" y="2"/>
                      <a:pt x="6" y="3"/>
                      <a:pt x="8" y="3"/>
                    </a:cubicBezTo>
                    <a:cubicBezTo>
                      <a:pt x="11" y="3"/>
                      <a:pt x="14" y="2"/>
                      <a:pt x="17" y="1"/>
                    </a:cubicBezTo>
                    <a:cubicBezTo>
                      <a:pt x="14" y="0"/>
                      <a:pt x="11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92" name="Freeform 27"/>
              <p:cNvSpPr>
                <a:spLocks/>
              </p:cNvSpPr>
              <p:nvPr/>
            </p:nvSpPr>
            <p:spPr bwMode="auto">
              <a:xfrm>
                <a:off x="5976938" y="5241925"/>
                <a:ext cx="33338" cy="61913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8 w 8"/>
                  <a:gd name="T5" fmla="*/ 15 h 15"/>
                  <a:gd name="T6" fmla="*/ 0 w 8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4" y="11"/>
                      <a:pt x="8" y="15"/>
                    </a:cubicBezTo>
                    <a:cubicBezTo>
                      <a:pt x="7" y="9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93" name="Freeform 28"/>
              <p:cNvSpPr>
                <a:spLocks/>
              </p:cNvSpPr>
              <p:nvPr/>
            </p:nvSpPr>
            <p:spPr bwMode="auto">
              <a:xfrm>
                <a:off x="6132513" y="5245100"/>
                <a:ext cx="134938" cy="169863"/>
              </a:xfrm>
              <a:custGeom>
                <a:avLst/>
                <a:gdLst>
                  <a:gd name="T0" fmla="*/ 10 w 33"/>
                  <a:gd name="T1" fmla="*/ 0 h 41"/>
                  <a:gd name="T2" fmla="*/ 9 w 33"/>
                  <a:gd name="T3" fmla="*/ 0 h 41"/>
                  <a:gd name="T4" fmla="*/ 1 w 33"/>
                  <a:gd name="T5" fmla="*/ 14 h 41"/>
                  <a:gd name="T6" fmla="*/ 4 w 33"/>
                  <a:gd name="T7" fmla="*/ 31 h 41"/>
                  <a:gd name="T8" fmla="*/ 16 w 33"/>
                  <a:gd name="T9" fmla="*/ 41 h 41"/>
                  <a:gd name="T10" fmla="*/ 25 w 33"/>
                  <a:gd name="T11" fmla="*/ 39 h 41"/>
                  <a:gd name="T12" fmla="*/ 33 w 33"/>
                  <a:gd name="T13" fmla="*/ 41 h 41"/>
                  <a:gd name="T14" fmla="*/ 33 w 33"/>
                  <a:gd name="T15" fmla="*/ 41 h 41"/>
                  <a:gd name="T16" fmla="*/ 10 w 33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1">
                    <a:moveTo>
                      <a:pt x="1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5"/>
                      <a:pt x="5" y="10"/>
                      <a:pt x="1" y="14"/>
                    </a:cubicBezTo>
                    <a:cubicBezTo>
                      <a:pt x="0" y="19"/>
                      <a:pt x="1" y="25"/>
                      <a:pt x="4" y="31"/>
                    </a:cubicBezTo>
                    <a:cubicBezTo>
                      <a:pt x="7" y="36"/>
                      <a:pt x="11" y="39"/>
                      <a:pt x="16" y="41"/>
                    </a:cubicBezTo>
                    <a:cubicBezTo>
                      <a:pt x="19" y="40"/>
                      <a:pt x="22" y="39"/>
                      <a:pt x="25" y="39"/>
                    </a:cubicBezTo>
                    <a:cubicBezTo>
                      <a:pt x="28" y="39"/>
                      <a:pt x="31" y="40"/>
                      <a:pt x="33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94" name="Freeform 29"/>
              <p:cNvSpPr>
                <a:spLocks/>
              </p:cNvSpPr>
              <p:nvPr/>
            </p:nvSpPr>
            <p:spPr bwMode="auto">
              <a:xfrm>
                <a:off x="6197600" y="5405438"/>
                <a:ext cx="69850" cy="17463"/>
              </a:xfrm>
              <a:custGeom>
                <a:avLst/>
                <a:gdLst>
                  <a:gd name="T0" fmla="*/ 9 w 17"/>
                  <a:gd name="T1" fmla="*/ 0 h 4"/>
                  <a:gd name="T2" fmla="*/ 0 w 17"/>
                  <a:gd name="T3" fmla="*/ 2 h 4"/>
                  <a:gd name="T4" fmla="*/ 9 w 17"/>
                  <a:gd name="T5" fmla="*/ 4 h 4"/>
                  <a:gd name="T6" fmla="*/ 17 w 17"/>
                  <a:gd name="T7" fmla="*/ 2 h 4"/>
                  <a:gd name="T8" fmla="*/ 9 w 1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95" name="Freeform 30"/>
              <p:cNvSpPr>
                <a:spLocks/>
              </p:cNvSpPr>
              <p:nvPr/>
            </p:nvSpPr>
            <p:spPr bwMode="auto">
              <a:xfrm>
                <a:off x="6137275" y="5245100"/>
                <a:ext cx="31750" cy="58738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3"/>
                      <a:pt x="1" y="8"/>
                      <a:pt x="0" y="14"/>
                    </a:cubicBezTo>
                    <a:cubicBezTo>
                      <a:pt x="4" y="10"/>
                      <a:pt x="7" y="5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96" name="Oval 31"/>
              <p:cNvSpPr>
                <a:spLocks noChangeArrowheads="1"/>
              </p:cNvSpPr>
              <p:nvPr/>
            </p:nvSpPr>
            <p:spPr bwMode="auto">
              <a:xfrm>
                <a:off x="6021388" y="4999038"/>
                <a:ext cx="107950" cy="1016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97" name="Freeform 32"/>
              <p:cNvSpPr>
                <a:spLocks/>
              </p:cNvSpPr>
              <p:nvPr/>
            </p:nvSpPr>
            <p:spPr bwMode="auto">
              <a:xfrm>
                <a:off x="5976938" y="5138738"/>
                <a:ext cx="196850" cy="82550"/>
              </a:xfrm>
              <a:custGeom>
                <a:avLst/>
                <a:gdLst>
                  <a:gd name="T0" fmla="*/ 24 w 48"/>
                  <a:gd name="T1" fmla="*/ 0 h 20"/>
                  <a:gd name="T2" fmla="*/ 8 w 48"/>
                  <a:gd name="T3" fmla="*/ 5 h 20"/>
                  <a:gd name="T4" fmla="*/ 0 w 48"/>
                  <a:gd name="T5" fmla="*/ 19 h 20"/>
                  <a:gd name="T6" fmla="*/ 0 w 48"/>
                  <a:gd name="T7" fmla="*/ 20 h 20"/>
                  <a:gd name="T8" fmla="*/ 48 w 48"/>
                  <a:gd name="T9" fmla="*/ 20 h 20"/>
                  <a:gd name="T10" fmla="*/ 48 w 48"/>
                  <a:gd name="T11" fmla="*/ 20 h 20"/>
                  <a:gd name="T12" fmla="*/ 39 w 48"/>
                  <a:gd name="T13" fmla="*/ 5 h 20"/>
                  <a:gd name="T14" fmla="*/ 24 w 4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0">
                    <a:moveTo>
                      <a:pt x="24" y="0"/>
                    </a:moveTo>
                    <a:cubicBezTo>
                      <a:pt x="18" y="0"/>
                      <a:pt x="12" y="2"/>
                      <a:pt x="8" y="5"/>
                    </a:cubicBezTo>
                    <a:cubicBezTo>
                      <a:pt x="7" y="11"/>
                      <a:pt x="4" y="16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3" y="16"/>
                      <a:pt x="40" y="11"/>
                      <a:pt x="39" y="5"/>
                    </a:cubicBezTo>
                    <a:cubicBezTo>
                      <a:pt x="35" y="2"/>
                      <a:pt x="29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98" name="Freeform 33"/>
              <p:cNvSpPr>
                <a:spLocks/>
              </p:cNvSpPr>
              <p:nvPr/>
            </p:nvSpPr>
            <p:spPr bwMode="auto">
              <a:xfrm>
                <a:off x="6132513" y="5051425"/>
                <a:ext cx="134938" cy="169863"/>
              </a:xfrm>
              <a:custGeom>
                <a:avLst/>
                <a:gdLst>
                  <a:gd name="T0" fmla="*/ 33 w 33"/>
                  <a:gd name="T1" fmla="*/ 0 h 41"/>
                  <a:gd name="T2" fmla="*/ 25 w 33"/>
                  <a:gd name="T3" fmla="*/ 2 h 41"/>
                  <a:gd name="T4" fmla="*/ 16 w 33"/>
                  <a:gd name="T5" fmla="*/ 0 h 41"/>
                  <a:gd name="T6" fmla="*/ 4 w 33"/>
                  <a:gd name="T7" fmla="*/ 10 h 41"/>
                  <a:gd name="T8" fmla="*/ 1 w 33"/>
                  <a:gd name="T9" fmla="*/ 26 h 41"/>
                  <a:gd name="T10" fmla="*/ 10 w 33"/>
                  <a:gd name="T11" fmla="*/ 41 h 41"/>
                  <a:gd name="T12" fmla="*/ 10 w 33"/>
                  <a:gd name="T13" fmla="*/ 41 h 41"/>
                  <a:gd name="T14" fmla="*/ 33 w 33"/>
                  <a:gd name="T15" fmla="*/ 0 h 41"/>
                  <a:gd name="T16" fmla="*/ 33 w 33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1">
                    <a:moveTo>
                      <a:pt x="33" y="0"/>
                    </a:moveTo>
                    <a:cubicBezTo>
                      <a:pt x="31" y="1"/>
                      <a:pt x="28" y="2"/>
                      <a:pt x="25" y="2"/>
                    </a:cubicBezTo>
                    <a:cubicBezTo>
                      <a:pt x="22" y="2"/>
                      <a:pt x="19" y="1"/>
                      <a:pt x="16" y="0"/>
                    </a:cubicBezTo>
                    <a:cubicBezTo>
                      <a:pt x="11" y="2"/>
                      <a:pt x="7" y="5"/>
                      <a:pt x="4" y="10"/>
                    </a:cubicBezTo>
                    <a:cubicBezTo>
                      <a:pt x="1" y="15"/>
                      <a:pt x="0" y="21"/>
                      <a:pt x="1" y="26"/>
                    </a:cubicBezTo>
                    <a:cubicBezTo>
                      <a:pt x="5" y="30"/>
                      <a:pt x="9" y="35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99" name="Freeform 34"/>
              <p:cNvSpPr>
                <a:spLocks/>
              </p:cNvSpPr>
              <p:nvPr/>
            </p:nvSpPr>
            <p:spPr bwMode="auto">
              <a:xfrm>
                <a:off x="6137275" y="5159375"/>
                <a:ext cx="36513" cy="61913"/>
              </a:xfrm>
              <a:custGeom>
                <a:avLst/>
                <a:gdLst>
                  <a:gd name="T0" fmla="*/ 0 w 9"/>
                  <a:gd name="T1" fmla="*/ 0 h 15"/>
                  <a:gd name="T2" fmla="*/ 9 w 9"/>
                  <a:gd name="T3" fmla="*/ 15 h 15"/>
                  <a:gd name="T4" fmla="*/ 0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00" name="Freeform 35"/>
              <p:cNvSpPr>
                <a:spLocks/>
              </p:cNvSpPr>
              <p:nvPr/>
            </p:nvSpPr>
            <p:spPr bwMode="auto">
              <a:xfrm>
                <a:off x="5878513" y="5048250"/>
                <a:ext cx="134938" cy="173038"/>
              </a:xfrm>
              <a:custGeom>
                <a:avLst/>
                <a:gdLst>
                  <a:gd name="T0" fmla="*/ 0 w 33"/>
                  <a:gd name="T1" fmla="*/ 0 h 42"/>
                  <a:gd name="T2" fmla="*/ 0 w 33"/>
                  <a:gd name="T3" fmla="*/ 0 h 42"/>
                  <a:gd name="T4" fmla="*/ 24 w 33"/>
                  <a:gd name="T5" fmla="*/ 42 h 42"/>
                  <a:gd name="T6" fmla="*/ 24 w 33"/>
                  <a:gd name="T7" fmla="*/ 41 h 42"/>
                  <a:gd name="T8" fmla="*/ 32 w 33"/>
                  <a:gd name="T9" fmla="*/ 27 h 42"/>
                  <a:gd name="T10" fmla="*/ 29 w 33"/>
                  <a:gd name="T11" fmla="*/ 11 h 42"/>
                  <a:gd name="T12" fmla="*/ 17 w 33"/>
                  <a:gd name="T13" fmla="*/ 0 h 42"/>
                  <a:gd name="T14" fmla="*/ 8 w 33"/>
                  <a:gd name="T15" fmla="*/ 2 h 42"/>
                  <a:gd name="T16" fmla="*/ 0 w 3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36"/>
                      <a:pt x="28" y="31"/>
                      <a:pt x="32" y="27"/>
                    </a:cubicBezTo>
                    <a:cubicBezTo>
                      <a:pt x="33" y="22"/>
                      <a:pt x="32" y="16"/>
                      <a:pt x="29" y="11"/>
                    </a:cubicBezTo>
                    <a:cubicBezTo>
                      <a:pt x="27" y="6"/>
                      <a:pt x="22" y="2"/>
                      <a:pt x="17" y="0"/>
                    </a:cubicBezTo>
                    <a:cubicBezTo>
                      <a:pt x="14" y="1"/>
                      <a:pt x="11" y="2"/>
                      <a:pt x="8" y="2"/>
                    </a:cubicBezTo>
                    <a:cubicBezTo>
                      <a:pt x="6" y="2"/>
                      <a:pt x="3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01" name="Freeform 36"/>
              <p:cNvSpPr>
                <a:spLocks/>
              </p:cNvSpPr>
              <p:nvPr/>
            </p:nvSpPr>
            <p:spPr bwMode="auto">
              <a:xfrm>
                <a:off x="5976938" y="5159375"/>
                <a:ext cx="33338" cy="57150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4"/>
                      <a:pt x="1" y="9"/>
                      <a:pt x="0" y="14"/>
                    </a:cubicBezTo>
                    <a:cubicBezTo>
                      <a:pt x="4" y="11"/>
                      <a:pt x="7" y="6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02" name="Freeform 37"/>
              <p:cNvSpPr>
                <a:spLocks/>
              </p:cNvSpPr>
              <p:nvPr/>
            </p:nvSpPr>
            <p:spPr bwMode="auto">
              <a:xfrm>
                <a:off x="5976938" y="4878388"/>
                <a:ext cx="196850" cy="82550"/>
              </a:xfrm>
              <a:custGeom>
                <a:avLst/>
                <a:gdLst>
                  <a:gd name="T0" fmla="*/ 48 w 48"/>
                  <a:gd name="T1" fmla="*/ 0 h 20"/>
                  <a:gd name="T2" fmla="*/ 0 w 48"/>
                  <a:gd name="T3" fmla="*/ 0 h 20"/>
                  <a:gd name="T4" fmla="*/ 8 w 48"/>
                  <a:gd name="T5" fmla="*/ 15 h 20"/>
                  <a:gd name="T6" fmla="*/ 24 w 48"/>
                  <a:gd name="T7" fmla="*/ 20 h 20"/>
                  <a:gd name="T8" fmla="*/ 39 w 48"/>
                  <a:gd name="T9" fmla="*/ 15 h 20"/>
                  <a:gd name="T10" fmla="*/ 47 w 48"/>
                  <a:gd name="T11" fmla="*/ 1 h 20"/>
                  <a:gd name="T12" fmla="*/ 48 w 4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4"/>
                      <a:pt x="7" y="9"/>
                      <a:pt x="8" y="15"/>
                    </a:cubicBezTo>
                    <a:cubicBezTo>
                      <a:pt x="13" y="18"/>
                      <a:pt x="18" y="20"/>
                      <a:pt x="24" y="20"/>
                    </a:cubicBezTo>
                    <a:cubicBezTo>
                      <a:pt x="29" y="20"/>
                      <a:pt x="35" y="18"/>
                      <a:pt x="39" y="15"/>
                    </a:cubicBezTo>
                    <a:cubicBezTo>
                      <a:pt x="40" y="9"/>
                      <a:pt x="43" y="4"/>
                      <a:pt x="47" y="1"/>
                    </a:cubicBezTo>
                    <a:cubicBezTo>
                      <a:pt x="47" y="0"/>
                      <a:pt x="47" y="0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03" name="Freeform 38"/>
              <p:cNvSpPr>
                <a:spLocks/>
              </p:cNvSpPr>
              <p:nvPr/>
            </p:nvSpPr>
            <p:spPr bwMode="auto">
              <a:xfrm>
                <a:off x="5878513" y="4878388"/>
                <a:ext cx="134938" cy="169863"/>
              </a:xfrm>
              <a:custGeom>
                <a:avLst/>
                <a:gdLst>
                  <a:gd name="T0" fmla="*/ 24 w 33"/>
                  <a:gd name="T1" fmla="*/ 0 h 41"/>
                  <a:gd name="T2" fmla="*/ 0 w 33"/>
                  <a:gd name="T3" fmla="*/ 41 h 41"/>
                  <a:gd name="T4" fmla="*/ 0 w 33"/>
                  <a:gd name="T5" fmla="*/ 41 h 41"/>
                  <a:gd name="T6" fmla="*/ 8 w 33"/>
                  <a:gd name="T7" fmla="*/ 39 h 41"/>
                  <a:gd name="T8" fmla="*/ 17 w 33"/>
                  <a:gd name="T9" fmla="*/ 41 h 41"/>
                  <a:gd name="T10" fmla="*/ 29 w 33"/>
                  <a:gd name="T11" fmla="*/ 31 h 41"/>
                  <a:gd name="T12" fmla="*/ 32 w 33"/>
                  <a:gd name="T13" fmla="*/ 15 h 41"/>
                  <a:gd name="T14" fmla="*/ 24 w 33"/>
                  <a:gd name="T15" fmla="*/ 0 h 41"/>
                  <a:gd name="T16" fmla="*/ 24 w 33"/>
                  <a:gd name="T17" fmla="*/ 0 h 41"/>
                  <a:gd name="T18" fmla="*/ 24 w 33"/>
                  <a:gd name="T1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41">
                    <a:moveTo>
                      <a:pt x="24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3" y="40"/>
                      <a:pt x="6" y="39"/>
                      <a:pt x="8" y="39"/>
                    </a:cubicBezTo>
                    <a:cubicBezTo>
                      <a:pt x="11" y="39"/>
                      <a:pt x="14" y="40"/>
                      <a:pt x="17" y="41"/>
                    </a:cubicBezTo>
                    <a:cubicBezTo>
                      <a:pt x="22" y="39"/>
                      <a:pt x="27" y="36"/>
                      <a:pt x="29" y="31"/>
                    </a:cubicBezTo>
                    <a:cubicBezTo>
                      <a:pt x="32" y="26"/>
                      <a:pt x="33" y="20"/>
                      <a:pt x="32" y="15"/>
                    </a:cubicBezTo>
                    <a:cubicBezTo>
                      <a:pt x="28" y="11"/>
                      <a:pt x="25" y="6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04" name="Freeform 39"/>
              <p:cNvSpPr>
                <a:spLocks/>
              </p:cNvSpPr>
              <p:nvPr/>
            </p:nvSpPr>
            <p:spPr bwMode="auto">
              <a:xfrm>
                <a:off x="5878513" y="5040313"/>
                <a:ext cx="69850" cy="15875"/>
              </a:xfrm>
              <a:custGeom>
                <a:avLst/>
                <a:gdLst>
                  <a:gd name="T0" fmla="*/ 8 w 17"/>
                  <a:gd name="T1" fmla="*/ 0 h 4"/>
                  <a:gd name="T2" fmla="*/ 0 w 17"/>
                  <a:gd name="T3" fmla="*/ 2 h 4"/>
                  <a:gd name="T4" fmla="*/ 8 w 17"/>
                  <a:gd name="T5" fmla="*/ 4 h 4"/>
                  <a:gd name="T6" fmla="*/ 17 w 17"/>
                  <a:gd name="T7" fmla="*/ 2 h 4"/>
                  <a:gd name="T8" fmla="*/ 8 w 1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">
                    <a:moveTo>
                      <a:pt x="8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8" y="4"/>
                    </a:cubicBezTo>
                    <a:cubicBezTo>
                      <a:pt x="11" y="4"/>
                      <a:pt x="14" y="3"/>
                      <a:pt x="17" y="2"/>
                    </a:cubicBezTo>
                    <a:cubicBezTo>
                      <a:pt x="14" y="1"/>
                      <a:pt x="11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05" name="Freeform 40"/>
              <p:cNvSpPr>
                <a:spLocks/>
              </p:cNvSpPr>
              <p:nvPr/>
            </p:nvSpPr>
            <p:spPr bwMode="auto">
              <a:xfrm>
                <a:off x="5976938" y="4878388"/>
                <a:ext cx="33338" cy="61913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8 w 8"/>
                  <a:gd name="T5" fmla="*/ 15 h 15"/>
                  <a:gd name="T6" fmla="*/ 0 w 8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4" y="11"/>
                      <a:pt x="8" y="15"/>
                    </a:cubicBezTo>
                    <a:cubicBezTo>
                      <a:pt x="7" y="9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06" name="Freeform 41"/>
              <p:cNvSpPr>
                <a:spLocks/>
              </p:cNvSpPr>
              <p:nvPr/>
            </p:nvSpPr>
            <p:spPr bwMode="auto">
              <a:xfrm>
                <a:off x="6132513" y="4878388"/>
                <a:ext cx="134938" cy="173038"/>
              </a:xfrm>
              <a:custGeom>
                <a:avLst/>
                <a:gdLst>
                  <a:gd name="T0" fmla="*/ 10 w 33"/>
                  <a:gd name="T1" fmla="*/ 0 h 42"/>
                  <a:gd name="T2" fmla="*/ 9 w 33"/>
                  <a:gd name="T3" fmla="*/ 1 h 42"/>
                  <a:gd name="T4" fmla="*/ 1 w 33"/>
                  <a:gd name="T5" fmla="*/ 15 h 42"/>
                  <a:gd name="T6" fmla="*/ 4 w 33"/>
                  <a:gd name="T7" fmla="*/ 31 h 42"/>
                  <a:gd name="T8" fmla="*/ 16 w 33"/>
                  <a:gd name="T9" fmla="*/ 42 h 42"/>
                  <a:gd name="T10" fmla="*/ 25 w 33"/>
                  <a:gd name="T11" fmla="*/ 40 h 42"/>
                  <a:gd name="T12" fmla="*/ 33 w 33"/>
                  <a:gd name="T13" fmla="*/ 42 h 42"/>
                  <a:gd name="T14" fmla="*/ 33 w 33"/>
                  <a:gd name="T15" fmla="*/ 42 h 42"/>
                  <a:gd name="T16" fmla="*/ 10 w 3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2">
                    <a:moveTo>
                      <a:pt x="10" y="0"/>
                    </a:moveTo>
                    <a:cubicBezTo>
                      <a:pt x="9" y="0"/>
                      <a:pt x="9" y="1"/>
                      <a:pt x="9" y="1"/>
                    </a:cubicBezTo>
                    <a:cubicBezTo>
                      <a:pt x="8" y="6"/>
                      <a:pt x="5" y="11"/>
                      <a:pt x="1" y="15"/>
                    </a:cubicBezTo>
                    <a:cubicBezTo>
                      <a:pt x="0" y="20"/>
                      <a:pt x="1" y="26"/>
                      <a:pt x="4" y="31"/>
                    </a:cubicBezTo>
                    <a:cubicBezTo>
                      <a:pt x="7" y="36"/>
                      <a:pt x="11" y="40"/>
                      <a:pt x="16" y="42"/>
                    </a:cubicBezTo>
                    <a:cubicBezTo>
                      <a:pt x="19" y="41"/>
                      <a:pt x="22" y="40"/>
                      <a:pt x="25" y="40"/>
                    </a:cubicBezTo>
                    <a:cubicBezTo>
                      <a:pt x="28" y="40"/>
                      <a:pt x="31" y="41"/>
                      <a:pt x="33" y="42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07" name="Freeform 42"/>
              <p:cNvSpPr>
                <a:spLocks/>
              </p:cNvSpPr>
              <p:nvPr/>
            </p:nvSpPr>
            <p:spPr bwMode="auto">
              <a:xfrm>
                <a:off x="6197600" y="5043488"/>
                <a:ext cx="69850" cy="17463"/>
              </a:xfrm>
              <a:custGeom>
                <a:avLst/>
                <a:gdLst>
                  <a:gd name="T0" fmla="*/ 9 w 17"/>
                  <a:gd name="T1" fmla="*/ 0 h 4"/>
                  <a:gd name="T2" fmla="*/ 0 w 17"/>
                  <a:gd name="T3" fmla="*/ 2 h 4"/>
                  <a:gd name="T4" fmla="*/ 9 w 17"/>
                  <a:gd name="T5" fmla="*/ 4 h 4"/>
                  <a:gd name="T6" fmla="*/ 17 w 17"/>
                  <a:gd name="T7" fmla="*/ 2 h 4"/>
                  <a:gd name="T8" fmla="*/ 9 w 1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08" name="Freeform 43"/>
              <p:cNvSpPr>
                <a:spLocks/>
              </p:cNvSpPr>
              <p:nvPr/>
            </p:nvSpPr>
            <p:spPr bwMode="auto">
              <a:xfrm>
                <a:off x="6137275" y="4883150"/>
                <a:ext cx="31750" cy="57150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3"/>
                      <a:pt x="1" y="8"/>
                      <a:pt x="0" y="14"/>
                    </a:cubicBezTo>
                    <a:cubicBezTo>
                      <a:pt x="4" y="10"/>
                      <a:pt x="7" y="5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09" name="Oval 44"/>
              <p:cNvSpPr>
                <a:spLocks noChangeArrowheads="1"/>
              </p:cNvSpPr>
              <p:nvPr/>
            </p:nvSpPr>
            <p:spPr bwMode="auto">
              <a:xfrm>
                <a:off x="6346825" y="4813300"/>
                <a:ext cx="106363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10" name="Freeform 45"/>
              <p:cNvSpPr>
                <a:spLocks/>
              </p:cNvSpPr>
              <p:nvPr/>
            </p:nvSpPr>
            <p:spPr bwMode="auto">
              <a:xfrm>
                <a:off x="6300788" y="4957763"/>
                <a:ext cx="196850" cy="82550"/>
              </a:xfrm>
              <a:custGeom>
                <a:avLst/>
                <a:gdLst>
                  <a:gd name="T0" fmla="*/ 24 w 48"/>
                  <a:gd name="T1" fmla="*/ 0 h 20"/>
                  <a:gd name="T2" fmla="*/ 9 w 48"/>
                  <a:gd name="T3" fmla="*/ 5 h 20"/>
                  <a:gd name="T4" fmla="*/ 0 w 48"/>
                  <a:gd name="T5" fmla="*/ 19 h 20"/>
                  <a:gd name="T6" fmla="*/ 0 w 48"/>
                  <a:gd name="T7" fmla="*/ 20 h 20"/>
                  <a:gd name="T8" fmla="*/ 48 w 48"/>
                  <a:gd name="T9" fmla="*/ 20 h 20"/>
                  <a:gd name="T10" fmla="*/ 48 w 48"/>
                  <a:gd name="T11" fmla="*/ 20 h 20"/>
                  <a:gd name="T12" fmla="*/ 39 w 48"/>
                  <a:gd name="T13" fmla="*/ 5 h 20"/>
                  <a:gd name="T14" fmla="*/ 24 w 4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0">
                    <a:moveTo>
                      <a:pt x="24" y="0"/>
                    </a:moveTo>
                    <a:cubicBezTo>
                      <a:pt x="18" y="0"/>
                      <a:pt x="13" y="2"/>
                      <a:pt x="9" y="5"/>
                    </a:cubicBezTo>
                    <a:cubicBezTo>
                      <a:pt x="8" y="11"/>
                      <a:pt x="5" y="16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3" y="16"/>
                      <a:pt x="40" y="11"/>
                      <a:pt x="39" y="5"/>
                    </a:cubicBezTo>
                    <a:cubicBezTo>
                      <a:pt x="35" y="2"/>
                      <a:pt x="30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11" name="Freeform 46"/>
              <p:cNvSpPr>
                <a:spLocks/>
              </p:cNvSpPr>
              <p:nvPr/>
            </p:nvSpPr>
            <p:spPr bwMode="auto">
              <a:xfrm>
                <a:off x="6456363" y="4870450"/>
                <a:ext cx="139700" cy="169863"/>
              </a:xfrm>
              <a:custGeom>
                <a:avLst/>
                <a:gdLst>
                  <a:gd name="T0" fmla="*/ 34 w 34"/>
                  <a:gd name="T1" fmla="*/ 0 h 41"/>
                  <a:gd name="T2" fmla="*/ 25 w 34"/>
                  <a:gd name="T3" fmla="*/ 1 h 41"/>
                  <a:gd name="T4" fmla="*/ 16 w 34"/>
                  <a:gd name="T5" fmla="*/ 0 h 41"/>
                  <a:gd name="T6" fmla="*/ 4 w 34"/>
                  <a:gd name="T7" fmla="*/ 10 h 41"/>
                  <a:gd name="T8" fmla="*/ 1 w 34"/>
                  <a:gd name="T9" fmla="*/ 26 h 41"/>
                  <a:gd name="T10" fmla="*/ 10 w 34"/>
                  <a:gd name="T11" fmla="*/ 41 h 41"/>
                  <a:gd name="T12" fmla="*/ 10 w 34"/>
                  <a:gd name="T13" fmla="*/ 41 h 41"/>
                  <a:gd name="T14" fmla="*/ 34 w 34"/>
                  <a:gd name="T15" fmla="*/ 0 h 41"/>
                  <a:gd name="T16" fmla="*/ 34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34" y="0"/>
                    </a:moveTo>
                    <a:cubicBezTo>
                      <a:pt x="31" y="1"/>
                      <a:pt x="28" y="1"/>
                      <a:pt x="25" y="1"/>
                    </a:cubicBezTo>
                    <a:cubicBezTo>
                      <a:pt x="22" y="1"/>
                      <a:pt x="19" y="1"/>
                      <a:pt x="16" y="0"/>
                    </a:cubicBezTo>
                    <a:cubicBezTo>
                      <a:pt x="11" y="2"/>
                      <a:pt x="7" y="5"/>
                      <a:pt x="4" y="10"/>
                    </a:cubicBezTo>
                    <a:cubicBezTo>
                      <a:pt x="1" y="15"/>
                      <a:pt x="0" y="21"/>
                      <a:pt x="1" y="26"/>
                    </a:cubicBezTo>
                    <a:cubicBezTo>
                      <a:pt x="6" y="30"/>
                      <a:pt x="9" y="35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12" name="Freeform 47"/>
              <p:cNvSpPr>
                <a:spLocks/>
              </p:cNvSpPr>
              <p:nvPr/>
            </p:nvSpPr>
            <p:spPr bwMode="auto">
              <a:xfrm>
                <a:off x="6461125" y="4978400"/>
                <a:ext cx="36513" cy="61913"/>
              </a:xfrm>
              <a:custGeom>
                <a:avLst/>
                <a:gdLst>
                  <a:gd name="T0" fmla="*/ 0 w 9"/>
                  <a:gd name="T1" fmla="*/ 0 h 15"/>
                  <a:gd name="T2" fmla="*/ 9 w 9"/>
                  <a:gd name="T3" fmla="*/ 15 h 15"/>
                  <a:gd name="T4" fmla="*/ 0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5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13" name="Freeform 48"/>
              <p:cNvSpPr>
                <a:spLocks/>
              </p:cNvSpPr>
              <p:nvPr/>
            </p:nvSpPr>
            <p:spPr bwMode="auto">
              <a:xfrm>
                <a:off x="6202363" y="4867275"/>
                <a:ext cx="139700" cy="168275"/>
              </a:xfrm>
              <a:custGeom>
                <a:avLst/>
                <a:gdLst>
                  <a:gd name="T0" fmla="*/ 0 w 34"/>
                  <a:gd name="T1" fmla="*/ 0 h 41"/>
                  <a:gd name="T2" fmla="*/ 0 w 34"/>
                  <a:gd name="T3" fmla="*/ 0 h 41"/>
                  <a:gd name="T4" fmla="*/ 24 w 34"/>
                  <a:gd name="T5" fmla="*/ 41 h 41"/>
                  <a:gd name="T6" fmla="*/ 24 w 34"/>
                  <a:gd name="T7" fmla="*/ 41 h 41"/>
                  <a:gd name="T8" fmla="*/ 33 w 34"/>
                  <a:gd name="T9" fmla="*/ 27 h 41"/>
                  <a:gd name="T10" fmla="*/ 30 w 34"/>
                  <a:gd name="T11" fmla="*/ 10 h 41"/>
                  <a:gd name="T12" fmla="*/ 18 w 34"/>
                  <a:gd name="T13" fmla="*/ 0 h 41"/>
                  <a:gd name="T14" fmla="*/ 9 w 34"/>
                  <a:gd name="T15" fmla="*/ 2 h 41"/>
                  <a:gd name="T16" fmla="*/ 0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36"/>
                      <a:pt x="28" y="31"/>
                      <a:pt x="33" y="27"/>
                    </a:cubicBezTo>
                    <a:cubicBezTo>
                      <a:pt x="34" y="22"/>
                      <a:pt x="33" y="16"/>
                      <a:pt x="30" y="10"/>
                    </a:cubicBezTo>
                    <a:cubicBezTo>
                      <a:pt x="27" y="5"/>
                      <a:pt x="23" y="2"/>
                      <a:pt x="18" y="0"/>
                    </a:cubicBezTo>
                    <a:cubicBezTo>
                      <a:pt x="15" y="1"/>
                      <a:pt x="12" y="2"/>
                      <a:pt x="9" y="2"/>
                    </a:cubicBezTo>
                    <a:cubicBezTo>
                      <a:pt x="6" y="2"/>
                      <a:pt x="3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14" name="Freeform 49"/>
              <p:cNvSpPr>
                <a:spLocks/>
              </p:cNvSpPr>
              <p:nvPr/>
            </p:nvSpPr>
            <p:spPr bwMode="auto">
              <a:xfrm>
                <a:off x="6300788" y="4978400"/>
                <a:ext cx="36513" cy="57150"/>
              </a:xfrm>
              <a:custGeom>
                <a:avLst/>
                <a:gdLst>
                  <a:gd name="T0" fmla="*/ 9 w 9"/>
                  <a:gd name="T1" fmla="*/ 0 h 14"/>
                  <a:gd name="T2" fmla="*/ 0 w 9"/>
                  <a:gd name="T3" fmla="*/ 14 h 14"/>
                  <a:gd name="T4" fmla="*/ 9 w 9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4">
                    <a:moveTo>
                      <a:pt x="9" y="0"/>
                    </a:moveTo>
                    <a:cubicBezTo>
                      <a:pt x="4" y="4"/>
                      <a:pt x="1" y="9"/>
                      <a:pt x="0" y="14"/>
                    </a:cubicBezTo>
                    <a:cubicBezTo>
                      <a:pt x="5" y="11"/>
                      <a:pt x="8" y="6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15" name="Freeform 50"/>
              <p:cNvSpPr>
                <a:spLocks/>
              </p:cNvSpPr>
              <p:nvPr/>
            </p:nvSpPr>
            <p:spPr bwMode="auto">
              <a:xfrm>
                <a:off x="6300788" y="4697413"/>
                <a:ext cx="196850" cy="82550"/>
              </a:xfrm>
              <a:custGeom>
                <a:avLst/>
                <a:gdLst>
                  <a:gd name="T0" fmla="*/ 48 w 48"/>
                  <a:gd name="T1" fmla="*/ 0 h 20"/>
                  <a:gd name="T2" fmla="*/ 0 w 48"/>
                  <a:gd name="T3" fmla="*/ 0 h 20"/>
                  <a:gd name="T4" fmla="*/ 9 w 48"/>
                  <a:gd name="T5" fmla="*/ 15 h 20"/>
                  <a:gd name="T6" fmla="*/ 24 w 48"/>
                  <a:gd name="T7" fmla="*/ 20 h 20"/>
                  <a:gd name="T8" fmla="*/ 39 w 48"/>
                  <a:gd name="T9" fmla="*/ 15 h 20"/>
                  <a:gd name="T10" fmla="*/ 48 w 48"/>
                  <a:gd name="T11" fmla="*/ 0 h 20"/>
                  <a:gd name="T12" fmla="*/ 48 w 4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3"/>
                      <a:pt x="8" y="9"/>
                      <a:pt x="9" y="15"/>
                    </a:cubicBezTo>
                    <a:cubicBezTo>
                      <a:pt x="13" y="18"/>
                      <a:pt x="18" y="20"/>
                      <a:pt x="24" y="20"/>
                    </a:cubicBezTo>
                    <a:cubicBezTo>
                      <a:pt x="30" y="20"/>
                      <a:pt x="35" y="18"/>
                      <a:pt x="39" y="15"/>
                    </a:cubicBezTo>
                    <a:cubicBezTo>
                      <a:pt x="40" y="9"/>
                      <a:pt x="43" y="4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16" name="Freeform 51"/>
              <p:cNvSpPr>
                <a:spLocks/>
              </p:cNvSpPr>
              <p:nvPr/>
            </p:nvSpPr>
            <p:spPr bwMode="auto">
              <a:xfrm>
                <a:off x="6202363" y="4697413"/>
                <a:ext cx="139700" cy="169863"/>
              </a:xfrm>
              <a:custGeom>
                <a:avLst/>
                <a:gdLst>
                  <a:gd name="T0" fmla="*/ 24 w 34"/>
                  <a:gd name="T1" fmla="*/ 0 h 41"/>
                  <a:gd name="T2" fmla="*/ 0 w 34"/>
                  <a:gd name="T3" fmla="*/ 41 h 41"/>
                  <a:gd name="T4" fmla="*/ 0 w 34"/>
                  <a:gd name="T5" fmla="*/ 41 h 41"/>
                  <a:gd name="T6" fmla="*/ 9 w 34"/>
                  <a:gd name="T7" fmla="*/ 39 h 41"/>
                  <a:gd name="T8" fmla="*/ 18 w 34"/>
                  <a:gd name="T9" fmla="*/ 41 h 41"/>
                  <a:gd name="T10" fmla="*/ 30 w 34"/>
                  <a:gd name="T11" fmla="*/ 31 h 41"/>
                  <a:gd name="T12" fmla="*/ 33 w 34"/>
                  <a:gd name="T13" fmla="*/ 15 h 41"/>
                  <a:gd name="T14" fmla="*/ 24 w 34"/>
                  <a:gd name="T15" fmla="*/ 0 h 41"/>
                  <a:gd name="T16" fmla="*/ 24 w 34"/>
                  <a:gd name="T17" fmla="*/ 0 h 41"/>
                  <a:gd name="T18" fmla="*/ 24 w 34"/>
                  <a:gd name="T1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41">
                    <a:moveTo>
                      <a:pt x="24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3" y="40"/>
                      <a:pt x="6" y="39"/>
                      <a:pt x="9" y="39"/>
                    </a:cubicBezTo>
                    <a:cubicBezTo>
                      <a:pt x="12" y="39"/>
                      <a:pt x="15" y="40"/>
                      <a:pt x="18" y="41"/>
                    </a:cubicBezTo>
                    <a:cubicBezTo>
                      <a:pt x="23" y="39"/>
                      <a:pt x="27" y="36"/>
                      <a:pt x="30" y="31"/>
                    </a:cubicBezTo>
                    <a:cubicBezTo>
                      <a:pt x="33" y="26"/>
                      <a:pt x="34" y="20"/>
                      <a:pt x="33" y="15"/>
                    </a:cubicBezTo>
                    <a:cubicBezTo>
                      <a:pt x="28" y="11"/>
                      <a:pt x="25" y="6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17" name="Freeform 52"/>
              <p:cNvSpPr>
                <a:spLocks/>
              </p:cNvSpPr>
              <p:nvPr/>
            </p:nvSpPr>
            <p:spPr bwMode="auto">
              <a:xfrm>
                <a:off x="6202363" y="4857750"/>
                <a:ext cx="74613" cy="17463"/>
              </a:xfrm>
              <a:custGeom>
                <a:avLst/>
                <a:gdLst>
                  <a:gd name="T0" fmla="*/ 9 w 18"/>
                  <a:gd name="T1" fmla="*/ 0 h 4"/>
                  <a:gd name="T2" fmla="*/ 0 w 18"/>
                  <a:gd name="T3" fmla="*/ 2 h 4"/>
                  <a:gd name="T4" fmla="*/ 9 w 18"/>
                  <a:gd name="T5" fmla="*/ 4 h 4"/>
                  <a:gd name="T6" fmla="*/ 18 w 18"/>
                  <a:gd name="T7" fmla="*/ 2 h 4"/>
                  <a:gd name="T8" fmla="*/ 9 w 1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18" name="Freeform 53"/>
              <p:cNvSpPr>
                <a:spLocks/>
              </p:cNvSpPr>
              <p:nvPr/>
            </p:nvSpPr>
            <p:spPr bwMode="auto">
              <a:xfrm>
                <a:off x="6300788" y="4697413"/>
                <a:ext cx="36513" cy="61913"/>
              </a:xfrm>
              <a:custGeom>
                <a:avLst/>
                <a:gdLst>
                  <a:gd name="T0" fmla="*/ 0 w 9"/>
                  <a:gd name="T1" fmla="*/ 0 h 15"/>
                  <a:gd name="T2" fmla="*/ 0 w 9"/>
                  <a:gd name="T3" fmla="*/ 0 h 15"/>
                  <a:gd name="T4" fmla="*/ 9 w 9"/>
                  <a:gd name="T5" fmla="*/ 15 h 15"/>
                  <a:gd name="T6" fmla="*/ 0 w 9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5" y="3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19" name="Freeform 54"/>
              <p:cNvSpPr>
                <a:spLocks/>
              </p:cNvSpPr>
              <p:nvPr/>
            </p:nvSpPr>
            <p:spPr bwMode="auto">
              <a:xfrm>
                <a:off x="6456363" y="4697413"/>
                <a:ext cx="139700" cy="173038"/>
              </a:xfrm>
              <a:custGeom>
                <a:avLst/>
                <a:gdLst>
                  <a:gd name="T0" fmla="*/ 10 w 34"/>
                  <a:gd name="T1" fmla="*/ 0 h 42"/>
                  <a:gd name="T2" fmla="*/ 10 w 34"/>
                  <a:gd name="T3" fmla="*/ 0 h 42"/>
                  <a:gd name="T4" fmla="*/ 1 w 34"/>
                  <a:gd name="T5" fmla="*/ 15 h 42"/>
                  <a:gd name="T6" fmla="*/ 4 w 34"/>
                  <a:gd name="T7" fmla="*/ 31 h 42"/>
                  <a:gd name="T8" fmla="*/ 16 w 34"/>
                  <a:gd name="T9" fmla="*/ 42 h 42"/>
                  <a:gd name="T10" fmla="*/ 25 w 34"/>
                  <a:gd name="T11" fmla="*/ 40 h 42"/>
                  <a:gd name="T12" fmla="*/ 34 w 34"/>
                  <a:gd name="T13" fmla="*/ 42 h 42"/>
                  <a:gd name="T14" fmla="*/ 34 w 34"/>
                  <a:gd name="T15" fmla="*/ 42 h 42"/>
                  <a:gd name="T16" fmla="*/ 10 w 34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2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9" y="6"/>
                      <a:pt x="6" y="11"/>
                      <a:pt x="1" y="15"/>
                    </a:cubicBezTo>
                    <a:cubicBezTo>
                      <a:pt x="0" y="20"/>
                      <a:pt x="1" y="26"/>
                      <a:pt x="4" y="31"/>
                    </a:cubicBezTo>
                    <a:cubicBezTo>
                      <a:pt x="7" y="36"/>
                      <a:pt x="11" y="40"/>
                      <a:pt x="16" y="42"/>
                    </a:cubicBezTo>
                    <a:cubicBezTo>
                      <a:pt x="19" y="41"/>
                      <a:pt x="22" y="40"/>
                      <a:pt x="25" y="40"/>
                    </a:cubicBezTo>
                    <a:cubicBezTo>
                      <a:pt x="28" y="40"/>
                      <a:pt x="31" y="41"/>
                      <a:pt x="34" y="42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20" name="Freeform 55"/>
              <p:cNvSpPr>
                <a:spLocks/>
              </p:cNvSpPr>
              <p:nvPr/>
            </p:nvSpPr>
            <p:spPr bwMode="auto">
              <a:xfrm>
                <a:off x="6523038" y="4862513"/>
                <a:ext cx="73025" cy="12700"/>
              </a:xfrm>
              <a:custGeom>
                <a:avLst/>
                <a:gdLst>
                  <a:gd name="T0" fmla="*/ 9 w 18"/>
                  <a:gd name="T1" fmla="*/ 0 h 3"/>
                  <a:gd name="T2" fmla="*/ 0 w 18"/>
                  <a:gd name="T3" fmla="*/ 2 h 3"/>
                  <a:gd name="T4" fmla="*/ 9 w 18"/>
                  <a:gd name="T5" fmla="*/ 3 h 3"/>
                  <a:gd name="T6" fmla="*/ 18 w 18"/>
                  <a:gd name="T7" fmla="*/ 2 h 3"/>
                  <a:gd name="T8" fmla="*/ 9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12" y="3"/>
                      <a:pt x="15" y="3"/>
                      <a:pt x="18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21" name="Freeform 56"/>
              <p:cNvSpPr>
                <a:spLocks/>
              </p:cNvSpPr>
              <p:nvPr/>
            </p:nvSpPr>
            <p:spPr bwMode="auto">
              <a:xfrm>
                <a:off x="6461125" y="4697413"/>
                <a:ext cx="36513" cy="61913"/>
              </a:xfrm>
              <a:custGeom>
                <a:avLst/>
                <a:gdLst>
                  <a:gd name="T0" fmla="*/ 9 w 9"/>
                  <a:gd name="T1" fmla="*/ 0 h 15"/>
                  <a:gd name="T2" fmla="*/ 0 w 9"/>
                  <a:gd name="T3" fmla="*/ 15 h 15"/>
                  <a:gd name="T4" fmla="*/ 9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9" y="0"/>
                    </a:moveTo>
                    <a:cubicBezTo>
                      <a:pt x="4" y="4"/>
                      <a:pt x="1" y="9"/>
                      <a:pt x="0" y="15"/>
                    </a:cubicBezTo>
                    <a:cubicBezTo>
                      <a:pt x="5" y="11"/>
                      <a:pt x="8" y="6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22" name="Oval 57"/>
              <p:cNvSpPr>
                <a:spLocks noChangeArrowheads="1"/>
              </p:cNvSpPr>
              <p:nvPr/>
            </p:nvSpPr>
            <p:spPr bwMode="auto">
              <a:xfrm>
                <a:off x="6346825" y="5180013"/>
                <a:ext cx="106363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23" name="Freeform 58"/>
              <p:cNvSpPr>
                <a:spLocks/>
              </p:cNvSpPr>
              <p:nvPr/>
            </p:nvSpPr>
            <p:spPr bwMode="auto">
              <a:xfrm>
                <a:off x="6300788" y="5319713"/>
                <a:ext cx="196850" cy="82550"/>
              </a:xfrm>
              <a:custGeom>
                <a:avLst/>
                <a:gdLst>
                  <a:gd name="T0" fmla="*/ 24 w 48"/>
                  <a:gd name="T1" fmla="*/ 0 h 20"/>
                  <a:gd name="T2" fmla="*/ 9 w 48"/>
                  <a:gd name="T3" fmla="*/ 5 h 20"/>
                  <a:gd name="T4" fmla="*/ 0 w 48"/>
                  <a:gd name="T5" fmla="*/ 20 h 20"/>
                  <a:gd name="T6" fmla="*/ 0 w 48"/>
                  <a:gd name="T7" fmla="*/ 20 h 20"/>
                  <a:gd name="T8" fmla="*/ 48 w 48"/>
                  <a:gd name="T9" fmla="*/ 20 h 20"/>
                  <a:gd name="T10" fmla="*/ 48 w 48"/>
                  <a:gd name="T11" fmla="*/ 20 h 20"/>
                  <a:gd name="T12" fmla="*/ 39 w 48"/>
                  <a:gd name="T13" fmla="*/ 5 h 20"/>
                  <a:gd name="T14" fmla="*/ 24 w 4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0">
                    <a:moveTo>
                      <a:pt x="24" y="0"/>
                    </a:moveTo>
                    <a:cubicBezTo>
                      <a:pt x="18" y="0"/>
                      <a:pt x="13" y="2"/>
                      <a:pt x="9" y="5"/>
                    </a:cubicBezTo>
                    <a:cubicBezTo>
                      <a:pt x="8" y="11"/>
                      <a:pt x="5" y="16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3" y="17"/>
                      <a:pt x="40" y="11"/>
                      <a:pt x="39" y="5"/>
                    </a:cubicBezTo>
                    <a:cubicBezTo>
                      <a:pt x="35" y="2"/>
                      <a:pt x="30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24" name="Freeform 59"/>
              <p:cNvSpPr>
                <a:spLocks/>
              </p:cNvSpPr>
              <p:nvPr/>
            </p:nvSpPr>
            <p:spPr bwMode="auto">
              <a:xfrm>
                <a:off x="6456363" y="5232400"/>
                <a:ext cx="139700" cy="169863"/>
              </a:xfrm>
              <a:custGeom>
                <a:avLst/>
                <a:gdLst>
                  <a:gd name="T0" fmla="*/ 16 w 34"/>
                  <a:gd name="T1" fmla="*/ 0 h 41"/>
                  <a:gd name="T2" fmla="*/ 4 w 34"/>
                  <a:gd name="T3" fmla="*/ 10 h 41"/>
                  <a:gd name="T4" fmla="*/ 1 w 34"/>
                  <a:gd name="T5" fmla="*/ 26 h 41"/>
                  <a:gd name="T6" fmla="*/ 10 w 34"/>
                  <a:gd name="T7" fmla="*/ 41 h 41"/>
                  <a:gd name="T8" fmla="*/ 10 w 34"/>
                  <a:gd name="T9" fmla="*/ 41 h 41"/>
                  <a:gd name="T10" fmla="*/ 34 w 34"/>
                  <a:gd name="T11" fmla="*/ 0 h 41"/>
                  <a:gd name="T12" fmla="*/ 34 w 34"/>
                  <a:gd name="T13" fmla="*/ 0 h 41"/>
                  <a:gd name="T14" fmla="*/ 25 w 34"/>
                  <a:gd name="T15" fmla="*/ 2 h 41"/>
                  <a:gd name="T16" fmla="*/ 16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16" y="0"/>
                    </a:moveTo>
                    <a:cubicBezTo>
                      <a:pt x="11" y="2"/>
                      <a:pt x="7" y="5"/>
                      <a:pt x="4" y="10"/>
                    </a:cubicBezTo>
                    <a:cubicBezTo>
                      <a:pt x="1" y="15"/>
                      <a:pt x="0" y="21"/>
                      <a:pt x="1" y="26"/>
                    </a:cubicBezTo>
                    <a:cubicBezTo>
                      <a:pt x="6" y="30"/>
                      <a:pt x="9" y="35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1" y="1"/>
                      <a:pt x="28" y="2"/>
                      <a:pt x="25" y="2"/>
                    </a:cubicBezTo>
                    <a:cubicBezTo>
                      <a:pt x="22" y="2"/>
                      <a:pt x="19" y="1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25" name="Freeform 60"/>
              <p:cNvSpPr>
                <a:spLocks/>
              </p:cNvSpPr>
              <p:nvPr/>
            </p:nvSpPr>
            <p:spPr bwMode="auto">
              <a:xfrm>
                <a:off x="6461125" y="5340350"/>
                <a:ext cx="36513" cy="61913"/>
              </a:xfrm>
              <a:custGeom>
                <a:avLst/>
                <a:gdLst>
                  <a:gd name="T0" fmla="*/ 0 w 9"/>
                  <a:gd name="T1" fmla="*/ 0 h 15"/>
                  <a:gd name="T2" fmla="*/ 9 w 9"/>
                  <a:gd name="T3" fmla="*/ 15 h 15"/>
                  <a:gd name="T4" fmla="*/ 0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1" y="6"/>
                      <a:pt x="4" y="12"/>
                      <a:pt x="9" y="15"/>
                    </a:cubicBezTo>
                    <a:cubicBezTo>
                      <a:pt x="8" y="9"/>
                      <a:pt x="5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26" name="Freeform 61"/>
              <p:cNvSpPr>
                <a:spLocks/>
              </p:cNvSpPr>
              <p:nvPr/>
            </p:nvSpPr>
            <p:spPr bwMode="auto">
              <a:xfrm>
                <a:off x="6202363" y="5229225"/>
                <a:ext cx="139700" cy="173038"/>
              </a:xfrm>
              <a:custGeom>
                <a:avLst/>
                <a:gdLst>
                  <a:gd name="T0" fmla="*/ 18 w 34"/>
                  <a:gd name="T1" fmla="*/ 0 h 42"/>
                  <a:gd name="T2" fmla="*/ 9 w 34"/>
                  <a:gd name="T3" fmla="*/ 2 h 42"/>
                  <a:gd name="T4" fmla="*/ 0 w 34"/>
                  <a:gd name="T5" fmla="*/ 0 h 42"/>
                  <a:gd name="T6" fmla="*/ 0 w 34"/>
                  <a:gd name="T7" fmla="*/ 0 h 42"/>
                  <a:gd name="T8" fmla="*/ 24 w 34"/>
                  <a:gd name="T9" fmla="*/ 42 h 42"/>
                  <a:gd name="T10" fmla="*/ 24 w 34"/>
                  <a:gd name="T11" fmla="*/ 42 h 42"/>
                  <a:gd name="T12" fmla="*/ 33 w 34"/>
                  <a:gd name="T13" fmla="*/ 27 h 42"/>
                  <a:gd name="T14" fmla="*/ 30 w 34"/>
                  <a:gd name="T15" fmla="*/ 11 h 42"/>
                  <a:gd name="T16" fmla="*/ 18 w 34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2">
                    <a:moveTo>
                      <a:pt x="18" y="0"/>
                    </a:moveTo>
                    <a:cubicBezTo>
                      <a:pt x="15" y="1"/>
                      <a:pt x="12" y="2"/>
                      <a:pt x="9" y="2"/>
                    </a:cubicBezTo>
                    <a:cubicBezTo>
                      <a:pt x="6" y="2"/>
                      <a:pt x="3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5" y="36"/>
                      <a:pt x="28" y="31"/>
                      <a:pt x="33" y="27"/>
                    </a:cubicBezTo>
                    <a:cubicBezTo>
                      <a:pt x="34" y="22"/>
                      <a:pt x="33" y="16"/>
                      <a:pt x="30" y="11"/>
                    </a:cubicBezTo>
                    <a:cubicBezTo>
                      <a:pt x="27" y="6"/>
                      <a:pt x="23" y="2"/>
                      <a:pt x="1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27" name="Freeform 62"/>
              <p:cNvSpPr>
                <a:spLocks/>
              </p:cNvSpPr>
              <p:nvPr/>
            </p:nvSpPr>
            <p:spPr bwMode="auto">
              <a:xfrm>
                <a:off x="6300788" y="5340350"/>
                <a:ext cx="36513" cy="61913"/>
              </a:xfrm>
              <a:custGeom>
                <a:avLst/>
                <a:gdLst>
                  <a:gd name="T0" fmla="*/ 9 w 9"/>
                  <a:gd name="T1" fmla="*/ 0 h 15"/>
                  <a:gd name="T2" fmla="*/ 0 w 9"/>
                  <a:gd name="T3" fmla="*/ 15 h 15"/>
                  <a:gd name="T4" fmla="*/ 9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9" y="0"/>
                    </a:moveTo>
                    <a:cubicBezTo>
                      <a:pt x="4" y="4"/>
                      <a:pt x="1" y="9"/>
                      <a:pt x="0" y="15"/>
                    </a:cubicBezTo>
                    <a:cubicBezTo>
                      <a:pt x="5" y="11"/>
                      <a:pt x="8" y="6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28" name="Freeform 63"/>
              <p:cNvSpPr>
                <a:spLocks/>
              </p:cNvSpPr>
              <p:nvPr/>
            </p:nvSpPr>
            <p:spPr bwMode="auto">
              <a:xfrm>
                <a:off x="6300788" y="5060950"/>
                <a:ext cx="196850" cy="80963"/>
              </a:xfrm>
              <a:custGeom>
                <a:avLst/>
                <a:gdLst>
                  <a:gd name="T0" fmla="*/ 48 w 48"/>
                  <a:gd name="T1" fmla="*/ 0 h 20"/>
                  <a:gd name="T2" fmla="*/ 0 w 48"/>
                  <a:gd name="T3" fmla="*/ 0 h 20"/>
                  <a:gd name="T4" fmla="*/ 9 w 48"/>
                  <a:gd name="T5" fmla="*/ 15 h 20"/>
                  <a:gd name="T6" fmla="*/ 24 w 48"/>
                  <a:gd name="T7" fmla="*/ 20 h 20"/>
                  <a:gd name="T8" fmla="*/ 39 w 48"/>
                  <a:gd name="T9" fmla="*/ 15 h 20"/>
                  <a:gd name="T10" fmla="*/ 48 w 48"/>
                  <a:gd name="T11" fmla="*/ 1 h 20"/>
                  <a:gd name="T12" fmla="*/ 48 w 4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4"/>
                      <a:pt x="8" y="9"/>
                      <a:pt x="9" y="15"/>
                    </a:cubicBezTo>
                    <a:cubicBezTo>
                      <a:pt x="13" y="18"/>
                      <a:pt x="18" y="20"/>
                      <a:pt x="24" y="20"/>
                    </a:cubicBezTo>
                    <a:cubicBezTo>
                      <a:pt x="30" y="20"/>
                      <a:pt x="35" y="18"/>
                      <a:pt x="39" y="15"/>
                    </a:cubicBezTo>
                    <a:cubicBezTo>
                      <a:pt x="40" y="9"/>
                      <a:pt x="43" y="4"/>
                      <a:pt x="48" y="1"/>
                    </a:cubicBez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29" name="Freeform 64"/>
              <p:cNvSpPr>
                <a:spLocks/>
              </p:cNvSpPr>
              <p:nvPr/>
            </p:nvSpPr>
            <p:spPr bwMode="auto">
              <a:xfrm>
                <a:off x="6202363" y="5060950"/>
                <a:ext cx="139700" cy="168275"/>
              </a:xfrm>
              <a:custGeom>
                <a:avLst/>
                <a:gdLst>
                  <a:gd name="T0" fmla="*/ 24 w 34"/>
                  <a:gd name="T1" fmla="*/ 0 h 41"/>
                  <a:gd name="T2" fmla="*/ 0 w 34"/>
                  <a:gd name="T3" fmla="*/ 41 h 41"/>
                  <a:gd name="T4" fmla="*/ 0 w 34"/>
                  <a:gd name="T5" fmla="*/ 41 h 41"/>
                  <a:gd name="T6" fmla="*/ 9 w 34"/>
                  <a:gd name="T7" fmla="*/ 40 h 41"/>
                  <a:gd name="T8" fmla="*/ 18 w 34"/>
                  <a:gd name="T9" fmla="*/ 41 h 41"/>
                  <a:gd name="T10" fmla="*/ 30 w 34"/>
                  <a:gd name="T11" fmla="*/ 31 h 41"/>
                  <a:gd name="T12" fmla="*/ 33 w 34"/>
                  <a:gd name="T13" fmla="*/ 15 h 41"/>
                  <a:gd name="T14" fmla="*/ 24 w 34"/>
                  <a:gd name="T15" fmla="*/ 0 h 41"/>
                  <a:gd name="T16" fmla="*/ 24 w 34"/>
                  <a:gd name="T17" fmla="*/ 0 h 41"/>
                  <a:gd name="T18" fmla="*/ 24 w 34"/>
                  <a:gd name="T1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41">
                    <a:moveTo>
                      <a:pt x="24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3" y="40"/>
                      <a:pt x="6" y="40"/>
                      <a:pt x="9" y="40"/>
                    </a:cubicBezTo>
                    <a:cubicBezTo>
                      <a:pt x="12" y="40"/>
                      <a:pt x="15" y="40"/>
                      <a:pt x="18" y="41"/>
                    </a:cubicBezTo>
                    <a:cubicBezTo>
                      <a:pt x="23" y="39"/>
                      <a:pt x="27" y="36"/>
                      <a:pt x="30" y="31"/>
                    </a:cubicBezTo>
                    <a:cubicBezTo>
                      <a:pt x="33" y="26"/>
                      <a:pt x="34" y="20"/>
                      <a:pt x="33" y="15"/>
                    </a:cubicBezTo>
                    <a:cubicBezTo>
                      <a:pt x="28" y="11"/>
                      <a:pt x="25" y="6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30" name="Freeform 65"/>
              <p:cNvSpPr>
                <a:spLocks/>
              </p:cNvSpPr>
              <p:nvPr/>
            </p:nvSpPr>
            <p:spPr bwMode="auto">
              <a:xfrm>
                <a:off x="6202363" y="5224463"/>
                <a:ext cx="74613" cy="12700"/>
              </a:xfrm>
              <a:custGeom>
                <a:avLst/>
                <a:gdLst>
                  <a:gd name="T0" fmla="*/ 9 w 18"/>
                  <a:gd name="T1" fmla="*/ 0 h 3"/>
                  <a:gd name="T2" fmla="*/ 0 w 18"/>
                  <a:gd name="T3" fmla="*/ 1 h 3"/>
                  <a:gd name="T4" fmla="*/ 9 w 18"/>
                  <a:gd name="T5" fmla="*/ 3 h 3"/>
                  <a:gd name="T6" fmla="*/ 18 w 18"/>
                  <a:gd name="T7" fmla="*/ 1 h 3"/>
                  <a:gd name="T8" fmla="*/ 9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9" y="0"/>
                    </a:moveTo>
                    <a:cubicBezTo>
                      <a:pt x="6" y="0"/>
                      <a:pt x="3" y="0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5" y="0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31" name="Freeform 66"/>
              <p:cNvSpPr>
                <a:spLocks/>
              </p:cNvSpPr>
              <p:nvPr/>
            </p:nvSpPr>
            <p:spPr bwMode="auto">
              <a:xfrm>
                <a:off x="6300788" y="5060950"/>
                <a:ext cx="36513" cy="60325"/>
              </a:xfrm>
              <a:custGeom>
                <a:avLst/>
                <a:gdLst>
                  <a:gd name="T0" fmla="*/ 0 w 9"/>
                  <a:gd name="T1" fmla="*/ 0 h 15"/>
                  <a:gd name="T2" fmla="*/ 0 w 9"/>
                  <a:gd name="T3" fmla="*/ 0 h 15"/>
                  <a:gd name="T4" fmla="*/ 9 w 9"/>
                  <a:gd name="T5" fmla="*/ 15 h 15"/>
                  <a:gd name="T6" fmla="*/ 0 w 9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5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32" name="Freeform 67"/>
              <p:cNvSpPr>
                <a:spLocks/>
              </p:cNvSpPr>
              <p:nvPr/>
            </p:nvSpPr>
            <p:spPr bwMode="auto">
              <a:xfrm>
                <a:off x="6456363" y="5064125"/>
                <a:ext cx="139700" cy="168275"/>
              </a:xfrm>
              <a:custGeom>
                <a:avLst/>
                <a:gdLst>
                  <a:gd name="T0" fmla="*/ 10 w 34"/>
                  <a:gd name="T1" fmla="*/ 0 h 41"/>
                  <a:gd name="T2" fmla="*/ 10 w 34"/>
                  <a:gd name="T3" fmla="*/ 0 h 41"/>
                  <a:gd name="T4" fmla="*/ 1 w 34"/>
                  <a:gd name="T5" fmla="*/ 14 h 41"/>
                  <a:gd name="T6" fmla="*/ 4 w 34"/>
                  <a:gd name="T7" fmla="*/ 31 h 41"/>
                  <a:gd name="T8" fmla="*/ 16 w 34"/>
                  <a:gd name="T9" fmla="*/ 41 h 41"/>
                  <a:gd name="T10" fmla="*/ 25 w 34"/>
                  <a:gd name="T11" fmla="*/ 39 h 41"/>
                  <a:gd name="T12" fmla="*/ 34 w 34"/>
                  <a:gd name="T13" fmla="*/ 41 h 41"/>
                  <a:gd name="T14" fmla="*/ 34 w 34"/>
                  <a:gd name="T15" fmla="*/ 41 h 41"/>
                  <a:gd name="T16" fmla="*/ 10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9" y="5"/>
                      <a:pt x="6" y="10"/>
                      <a:pt x="1" y="14"/>
                    </a:cubicBezTo>
                    <a:cubicBezTo>
                      <a:pt x="0" y="19"/>
                      <a:pt x="1" y="25"/>
                      <a:pt x="4" y="31"/>
                    </a:cubicBezTo>
                    <a:cubicBezTo>
                      <a:pt x="7" y="36"/>
                      <a:pt x="11" y="39"/>
                      <a:pt x="16" y="41"/>
                    </a:cubicBezTo>
                    <a:cubicBezTo>
                      <a:pt x="19" y="40"/>
                      <a:pt x="22" y="39"/>
                      <a:pt x="25" y="39"/>
                    </a:cubicBezTo>
                    <a:cubicBezTo>
                      <a:pt x="28" y="39"/>
                      <a:pt x="31" y="40"/>
                      <a:pt x="34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33" name="Freeform 68"/>
              <p:cNvSpPr>
                <a:spLocks/>
              </p:cNvSpPr>
              <p:nvPr/>
            </p:nvSpPr>
            <p:spPr bwMode="auto">
              <a:xfrm>
                <a:off x="6523038" y="5224463"/>
                <a:ext cx="73025" cy="17463"/>
              </a:xfrm>
              <a:custGeom>
                <a:avLst/>
                <a:gdLst>
                  <a:gd name="T0" fmla="*/ 9 w 18"/>
                  <a:gd name="T1" fmla="*/ 0 h 4"/>
                  <a:gd name="T2" fmla="*/ 0 w 18"/>
                  <a:gd name="T3" fmla="*/ 2 h 4"/>
                  <a:gd name="T4" fmla="*/ 9 w 18"/>
                  <a:gd name="T5" fmla="*/ 4 h 4"/>
                  <a:gd name="T6" fmla="*/ 18 w 18"/>
                  <a:gd name="T7" fmla="*/ 2 h 4"/>
                  <a:gd name="T8" fmla="*/ 9 w 1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34" name="Freeform 69"/>
              <p:cNvSpPr>
                <a:spLocks/>
              </p:cNvSpPr>
              <p:nvPr/>
            </p:nvSpPr>
            <p:spPr bwMode="auto">
              <a:xfrm>
                <a:off x="6461125" y="5064125"/>
                <a:ext cx="36513" cy="57150"/>
              </a:xfrm>
              <a:custGeom>
                <a:avLst/>
                <a:gdLst>
                  <a:gd name="T0" fmla="*/ 9 w 9"/>
                  <a:gd name="T1" fmla="*/ 0 h 14"/>
                  <a:gd name="T2" fmla="*/ 0 w 9"/>
                  <a:gd name="T3" fmla="*/ 14 h 14"/>
                  <a:gd name="T4" fmla="*/ 9 w 9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4">
                    <a:moveTo>
                      <a:pt x="9" y="0"/>
                    </a:moveTo>
                    <a:cubicBezTo>
                      <a:pt x="4" y="3"/>
                      <a:pt x="1" y="8"/>
                      <a:pt x="0" y="14"/>
                    </a:cubicBezTo>
                    <a:cubicBezTo>
                      <a:pt x="5" y="10"/>
                      <a:pt x="8" y="5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35" name="Oval 70"/>
              <p:cNvSpPr>
                <a:spLocks noChangeArrowheads="1"/>
              </p:cNvSpPr>
              <p:nvPr/>
            </p:nvSpPr>
            <p:spPr bwMode="auto">
              <a:xfrm>
                <a:off x="5702300" y="4813300"/>
                <a:ext cx="106363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36" name="Freeform 71"/>
              <p:cNvSpPr>
                <a:spLocks/>
              </p:cNvSpPr>
              <p:nvPr/>
            </p:nvSpPr>
            <p:spPr bwMode="auto">
              <a:xfrm>
                <a:off x="5656263" y="4957763"/>
                <a:ext cx="196850" cy="82550"/>
              </a:xfrm>
              <a:custGeom>
                <a:avLst/>
                <a:gdLst>
                  <a:gd name="T0" fmla="*/ 24 w 48"/>
                  <a:gd name="T1" fmla="*/ 0 h 20"/>
                  <a:gd name="T2" fmla="*/ 9 w 48"/>
                  <a:gd name="T3" fmla="*/ 5 h 20"/>
                  <a:gd name="T4" fmla="*/ 0 w 48"/>
                  <a:gd name="T5" fmla="*/ 19 h 20"/>
                  <a:gd name="T6" fmla="*/ 0 w 48"/>
                  <a:gd name="T7" fmla="*/ 20 h 20"/>
                  <a:gd name="T8" fmla="*/ 48 w 48"/>
                  <a:gd name="T9" fmla="*/ 20 h 20"/>
                  <a:gd name="T10" fmla="*/ 48 w 48"/>
                  <a:gd name="T11" fmla="*/ 20 h 20"/>
                  <a:gd name="T12" fmla="*/ 39 w 48"/>
                  <a:gd name="T13" fmla="*/ 5 h 20"/>
                  <a:gd name="T14" fmla="*/ 24 w 4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0">
                    <a:moveTo>
                      <a:pt x="24" y="0"/>
                    </a:moveTo>
                    <a:cubicBezTo>
                      <a:pt x="18" y="0"/>
                      <a:pt x="13" y="2"/>
                      <a:pt x="9" y="5"/>
                    </a:cubicBezTo>
                    <a:cubicBezTo>
                      <a:pt x="8" y="11"/>
                      <a:pt x="5" y="16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3" y="16"/>
                      <a:pt x="40" y="11"/>
                      <a:pt x="39" y="5"/>
                    </a:cubicBezTo>
                    <a:cubicBezTo>
                      <a:pt x="35" y="2"/>
                      <a:pt x="30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37" name="Freeform 72"/>
              <p:cNvSpPr>
                <a:spLocks/>
              </p:cNvSpPr>
              <p:nvPr/>
            </p:nvSpPr>
            <p:spPr bwMode="auto">
              <a:xfrm>
                <a:off x="5811838" y="4870450"/>
                <a:ext cx="139700" cy="169863"/>
              </a:xfrm>
              <a:custGeom>
                <a:avLst/>
                <a:gdLst>
                  <a:gd name="T0" fmla="*/ 34 w 34"/>
                  <a:gd name="T1" fmla="*/ 0 h 41"/>
                  <a:gd name="T2" fmla="*/ 25 w 34"/>
                  <a:gd name="T3" fmla="*/ 1 h 41"/>
                  <a:gd name="T4" fmla="*/ 16 w 34"/>
                  <a:gd name="T5" fmla="*/ 0 h 41"/>
                  <a:gd name="T6" fmla="*/ 4 w 34"/>
                  <a:gd name="T7" fmla="*/ 10 h 41"/>
                  <a:gd name="T8" fmla="*/ 1 w 34"/>
                  <a:gd name="T9" fmla="*/ 26 h 41"/>
                  <a:gd name="T10" fmla="*/ 10 w 34"/>
                  <a:gd name="T11" fmla="*/ 41 h 41"/>
                  <a:gd name="T12" fmla="*/ 10 w 34"/>
                  <a:gd name="T13" fmla="*/ 41 h 41"/>
                  <a:gd name="T14" fmla="*/ 34 w 34"/>
                  <a:gd name="T15" fmla="*/ 0 h 41"/>
                  <a:gd name="T16" fmla="*/ 34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34" y="0"/>
                    </a:moveTo>
                    <a:cubicBezTo>
                      <a:pt x="31" y="1"/>
                      <a:pt x="28" y="1"/>
                      <a:pt x="25" y="1"/>
                    </a:cubicBezTo>
                    <a:cubicBezTo>
                      <a:pt x="22" y="1"/>
                      <a:pt x="19" y="1"/>
                      <a:pt x="16" y="0"/>
                    </a:cubicBezTo>
                    <a:cubicBezTo>
                      <a:pt x="11" y="2"/>
                      <a:pt x="7" y="5"/>
                      <a:pt x="4" y="10"/>
                    </a:cubicBezTo>
                    <a:cubicBezTo>
                      <a:pt x="1" y="15"/>
                      <a:pt x="0" y="21"/>
                      <a:pt x="1" y="26"/>
                    </a:cubicBezTo>
                    <a:cubicBezTo>
                      <a:pt x="6" y="30"/>
                      <a:pt x="9" y="35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38" name="Freeform 73"/>
              <p:cNvSpPr>
                <a:spLocks/>
              </p:cNvSpPr>
              <p:nvPr/>
            </p:nvSpPr>
            <p:spPr bwMode="auto">
              <a:xfrm>
                <a:off x="5816600" y="4978400"/>
                <a:ext cx="36513" cy="61913"/>
              </a:xfrm>
              <a:custGeom>
                <a:avLst/>
                <a:gdLst>
                  <a:gd name="T0" fmla="*/ 0 w 9"/>
                  <a:gd name="T1" fmla="*/ 0 h 15"/>
                  <a:gd name="T2" fmla="*/ 9 w 9"/>
                  <a:gd name="T3" fmla="*/ 15 h 15"/>
                  <a:gd name="T4" fmla="*/ 0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5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39" name="Freeform 74"/>
              <p:cNvSpPr>
                <a:spLocks/>
              </p:cNvSpPr>
              <p:nvPr/>
            </p:nvSpPr>
            <p:spPr bwMode="auto">
              <a:xfrm>
                <a:off x="5557838" y="4857750"/>
                <a:ext cx="139700" cy="177800"/>
              </a:xfrm>
              <a:custGeom>
                <a:avLst/>
                <a:gdLst>
                  <a:gd name="T0" fmla="*/ 9 w 34"/>
                  <a:gd name="T1" fmla="*/ 0 h 43"/>
                  <a:gd name="T2" fmla="*/ 0 w 34"/>
                  <a:gd name="T3" fmla="*/ 2 h 43"/>
                  <a:gd name="T4" fmla="*/ 24 w 34"/>
                  <a:gd name="T5" fmla="*/ 43 h 43"/>
                  <a:gd name="T6" fmla="*/ 24 w 34"/>
                  <a:gd name="T7" fmla="*/ 43 h 43"/>
                  <a:gd name="T8" fmla="*/ 33 w 34"/>
                  <a:gd name="T9" fmla="*/ 29 h 43"/>
                  <a:gd name="T10" fmla="*/ 30 w 34"/>
                  <a:gd name="T11" fmla="*/ 12 h 43"/>
                  <a:gd name="T12" fmla="*/ 9 w 34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5" y="38"/>
                      <a:pt x="28" y="33"/>
                      <a:pt x="33" y="29"/>
                    </a:cubicBezTo>
                    <a:cubicBezTo>
                      <a:pt x="34" y="24"/>
                      <a:pt x="33" y="18"/>
                      <a:pt x="30" y="12"/>
                    </a:cubicBezTo>
                    <a:cubicBezTo>
                      <a:pt x="25" y="5"/>
                      <a:pt x="17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40" name="Freeform 75"/>
              <p:cNvSpPr>
                <a:spLocks/>
              </p:cNvSpPr>
              <p:nvPr/>
            </p:nvSpPr>
            <p:spPr bwMode="auto">
              <a:xfrm>
                <a:off x="5656263" y="4978400"/>
                <a:ext cx="36513" cy="57150"/>
              </a:xfrm>
              <a:custGeom>
                <a:avLst/>
                <a:gdLst>
                  <a:gd name="T0" fmla="*/ 9 w 9"/>
                  <a:gd name="T1" fmla="*/ 0 h 14"/>
                  <a:gd name="T2" fmla="*/ 0 w 9"/>
                  <a:gd name="T3" fmla="*/ 14 h 14"/>
                  <a:gd name="T4" fmla="*/ 9 w 9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4">
                    <a:moveTo>
                      <a:pt x="9" y="0"/>
                    </a:moveTo>
                    <a:cubicBezTo>
                      <a:pt x="4" y="4"/>
                      <a:pt x="1" y="9"/>
                      <a:pt x="0" y="14"/>
                    </a:cubicBezTo>
                    <a:cubicBezTo>
                      <a:pt x="5" y="11"/>
                      <a:pt x="8" y="6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41" name="Freeform 76"/>
              <p:cNvSpPr>
                <a:spLocks/>
              </p:cNvSpPr>
              <p:nvPr/>
            </p:nvSpPr>
            <p:spPr bwMode="auto">
              <a:xfrm>
                <a:off x="5803900" y="4697413"/>
                <a:ext cx="147638" cy="173038"/>
              </a:xfrm>
              <a:custGeom>
                <a:avLst/>
                <a:gdLst>
                  <a:gd name="T0" fmla="*/ 12 w 36"/>
                  <a:gd name="T1" fmla="*/ 0 h 42"/>
                  <a:gd name="T2" fmla="*/ 6 w 36"/>
                  <a:gd name="T3" fmla="*/ 31 h 42"/>
                  <a:gd name="T4" fmla="*/ 18 w 36"/>
                  <a:gd name="T5" fmla="*/ 42 h 42"/>
                  <a:gd name="T6" fmla="*/ 27 w 36"/>
                  <a:gd name="T7" fmla="*/ 40 h 42"/>
                  <a:gd name="T8" fmla="*/ 36 w 36"/>
                  <a:gd name="T9" fmla="*/ 42 h 42"/>
                  <a:gd name="T10" fmla="*/ 36 w 36"/>
                  <a:gd name="T11" fmla="*/ 42 h 42"/>
                  <a:gd name="T12" fmla="*/ 12 w 36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2">
                    <a:moveTo>
                      <a:pt x="12" y="0"/>
                    </a:moveTo>
                    <a:cubicBezTo>
                      <a:pt x="3" y="8"/>
                      <a:pt x="0" y="21"/>
                      <a:pt x="6" y="31"/>
                    </a:cubicBezTo>
                    <a:cubicBezTo>
                      <a:pt x="9" y="36"/>
                      <a:pt x="13" y="40"/>
                      <a:pt x="18" y="42"/>
                    </a:cubicBezTo>
                    <a:cubicBezTo>
                      <a:pt x="21" y="41"/>
                      <a:pt x="24" y="40"/>
                      <a:pt x="27" y="40"/>
                    </a:cubicBezTo>
                    <a:cubicBezTo>
                      <a:pt x="30" y="40"/>
                      <a:pt x="33" y="41"/>
                      <a:pt x="36" y="4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42" name="Freeform 77"/>
              <p:cNvSpPr>
                <a:spLocks/>
              </p:cNvSpPr>
              <p:nvPr/>
            </p:nvSpPr>
            <p:spPr bwMode="auto">
              <a:xfrm>
                <a:off x="5878513" y="4862513"/>
                <a:ext cx="73025" cy="12700"/>
              </a:xfrm>
              <a:custGeom>
                <a:avLst/>
                <a:gdLst>
                  <a:gd name="T0" fmla="*/ 9 w 18"/>
                  <a:gd name="T1" fmla="*/ 0 h 3"/>
                  <a:gd name="T2" fmla="*/ 0 w 18"/>
                  <a:gd name="T3" fmla="*/ 2 h 3"/>
                  <a:gd name="T4" fmla="*/ 9 w 18"/>
                  <a:gd name="T5" fmla="*/ 3 h 3"/>
                  <a:gd name="T6" fmla="*/ 18 w 18"/>
                  <a:gd name="T7" fmla="*/ 2 h 3"/>
                  <a:gd name="T8" fmla="*/ 9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12" y="3"/>
                      <a:pt x="15" y="3"/>
                      <a:pt x="18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43" name="Oval 78"/>
              <p:cNvSpPr>
                <a:spLocks noChangeArrowheads="1"/>
              </p:cNvSpPr>
              <p:nvPr/>
            </p:nvSpPr>
            <p:spPr bwMode="auto">
              <a:xfrm>
                <a:off x="5702300" y="5180013"/>
                <a:ext cx="106363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44" name="Freeform 79"/>
              <p:cNvSpPr>
                <a:spLocks/>
              </p:cNvSpPr>
              <p:nvPr/>
            </p:nvSpPr>
            <p:spPr bwMode="auto">
              <a:xfrm>
                <a:off x="5405438" y="4989513"/>
                <a:ext cx="119063" cy="107950"/>
              </a:xfrm>
              <a:custGeom>
                <a:avLst/>
                <a:gdLst>
                  <a:gd name="T0" fmla="*/ 14 w 29"/>
                  <a:gd name="T1" fmla="*/ 0 h 26"/>
                  <a:gd name="T2" fmla="*/ 2 w 29"/>
                  <a:gd name="T3" fmla="*/ 9 h 26"/>
                  <a:gd name="T4" fmla="*/ 11 w 29"/>
                  <a:gd name="T5" fmla="*/ 25 h 26"/>
                  <a:gd name="T6" fmla="*/ 14 w 29"/>
                  <a:gd name="T7" fmla="*/ 26 h 26"/>
                  <a:gd name="T8" fmla="*/ 27 w 29"/>
                  <a:gd name="T9" fmla="*/ 17 h 26"/>
                  <a:gd name="T10" fmla="*/ 18 w 29"/>
                  <a:gd name="T11" fmla="*/ 1 h 26"/>
                  <a:gd name="T12" fmla="*/ 14 w 29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6">
                    <a:moveTo>
                      <a:pt x="14" y="0"/>
                    </a:moveTo>
                    <a:cubicBezTo>
                      <a:pt x="9" y="0"/>
                      <a:pt x="4" y="4"/>
                      <a:pt x="2" y="9"/>
                    </a:cubicBezTo>
                    <a:cubicBezTo>
                      <a:pt x="0" y="16"/>
                      <a:pt x="4" y="23"/>
                      <a:pt x="11" y="25"/>
                    </a:cubicBezTo>
                    <a:cubicBezTo>
                      <a:pt x="12" y="26"/>
                      <a:pt x="13" y="26"/>
                      <a:pt x="14" y="26"/>
                    </a:cubicBezTo>
                    <a:cubicBezTo>
                      <a:pt x="20" y="26"/>
                      <a:pt x="25" y="22"/>
                      <a:pt x="27" y="17"/>
                    </a:cubicBezTo>
                    <a:cubicBezTo>
                      <a:pt x="29" y="10"/>
                      <a:pt x="25" y="3"/>
                      <a:pt x="18" y="1"/>
                    </a:cubicBezTo>
                    <a:cubicBezTo>
                      <a:pt x="17" y="0"/>
                      <a:pt x="16" y="0"/>
                      <a:pt x="1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45" name="Freeform 80"/>
              <p:cNvSpPr>
                <a:spLocks/>
              </p:cNvSpPr>
              <p:nvPr/>
            </p:nvSpPr>
            <p:spPr bwMode="auto">
              <a:xfrm>
                <a:off x="5324475" y="5126038"/>
                <a:ext cx="192088" cy="111125"/>
              </a:xfrm>
              <a:custGeom>
                <a:avLst/>
                <a:gdLst>
                  <a:gd name="T0" fmla="*/ 22 w 47"/>
                  <a:gd name="T1" fmla="*/ 0 h 27"/>
                  <a:gd name="T2" fmla="*/ 0 w 47"/>
                  <a:gd name="T3" fmla="*/ 14 h 27"/>
                  <a:gd name="T4" fmla="*/ 46 w 47"/>
                  <a:gd name="T5" fmla="*/ 27 h 27"/>
                  <a:gd name="T6" fmla="*/ 28 w 47"/>
                  <a:gd name="T7" fmla="*/ 1 h 27"/>
                  <a:gd name="T8" fmla="*/ 22 w 4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7">
                    <a:moveTo>
                      <a:pt x="22" y="0"/>
                    </a:moveTo>
                    <a:cubicBezTo>
                      <a:pt x="12" y="0"/>
                      <a:pt x="4" y="5"/>
                      <a:pt x="0" y="14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15"/>
                      <a:pt x="40" y="4"/>
                      <a:pt x="28" y="1"/>
                    </a:cubicBezTo>
                    <a:cubicBezTo>
                      <a:pt x="26" y="0"/>
                      <a:pt x="24" y="0"/>
                      <a:pt x="2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46" name="Freeform 81"/>
              <p:cNvSpPr>
                <a:spLocks/>
              </p:cNvSpPr>
              <p:nvPr/>
            </p:nvSpPr>
            <p:spPr bwMode="auto">
              <a:xfrm>
                <a:off x="5159375" y="4779963"/>
                <a:ext cx="123825" cy="103188"/>
              </a:xfrm>
              <a:custGeom>
                <a:avLst/>
                <a:gdLst>
                  <a:gd name="T0" fmla="*/ 15 w 30"/>
                  <a:gd name="T1" fmla="*/ 0 h 25"/>
                  <a:gd name="T2" fmla="*/ 5 w 30"/>
                  <a:gd name="T3" fmla="*/ 5 h 25"/>
                  <a:gd name="T4" fmla="*/ 8 w 30"/>
                  <a:gd name="T5" fmla="*/ 23 h 25"/>
                  <a:gd name="T6" fmla="*/ 15 w 30"/>
                  <a:gd name="T7" fmla="*/ 25 h 25"/>
                  <a:gd name="T8" fmla="*/ 26 w 30"/>
                  <a:gd name="T9" fmla="*/ 20 h 25"/>
                  <a:gd name="T10" fmla="*/ 23 w 30"/>
                  <a:gd name="T11" fmla="*/ 2 h 25"/>
                  <a:gd name="T12" fmla="*/ 15 w 30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5">
                    <a:moveTo>
                      <a:pt x="15" y="0"/>
                    </a:moveTo>
                    <a:cubicBezTo>
                      <a:pt x="11" y="0"/>
                      <a:pt x="7" y="1"/>
                      <a:pt x="5" y="5"/>
                    </a:cubicBezTo>
                    <a:cubicBezTo>
                      <a:pt x="0" y="11"/>
                      <a:pt x="2" y="19"/>
                      <a:pt x="8" y="23"/>
                    </a:cubicBezTo>
                    <a:cubicBezTo>
                      <a:pt x="10" y="25"/>
                      <a:pt x="12" y="25"/>
                      <a:pt x="15" y="25"/>
                    </a:cubicBezTo>
                    <a:cubicBezTo>
                      <a:pt x="19" y="25"/>
                      <a:pt x="23" y="24"/>
                      <a:pt x="26" y="20"/>
                    </a:cubicBezTo>
                    <a:cubicBezTo>
                      <a:pt x="30" y="14"/>
                      <a:pt x="28" y="6"/>
                      <a:pt x="23" y="2"/>
                    </a:cubicBezTo>
                    <a:cubicBezTo>
                      <a:pt x="20" y="0"/>
                      <a:pt x="18" y="0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47" name="Freeform 82"/>
              <p:cNvSpPr>
                <a:spLocks/>
              </p:cNvSpPr>
              <p:nvPr/>
            </p:nvSpPr>
            <p:spPr bwMode="auto">
              <a:xfrm>
                <a:off x="5262563" y="4841875"/>
                <a:ext cx="155575" cy="168275"/>
              </a:xfrm>
              <a:custGeom>
                <a:avLst/>
                <a:gdLst>
                  <a:gd name="T0" fmla="*/ 27 w 38"/>
                  <a:gd name="T1" fmla="*/ 0 h 41"/>
                  <a:gd name="T2" fmla="*/ 7 w 38"/>
                  <a:gd name="T3" fmla="*/ 10 h 41"/>
                  <a:gd name="T4" fmla="*/ 10 w 38"/>
                  <a:gd name="T5" fmla="*/ 41 h 41"/>
                  <a:gd name="T6" fmla="*/ 38 w 38"/>
                  <a:gd name="T7" fmla="*/ 2 h 41"/>
                  <a:gd name="T8" fmla="*/ 27 w 38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1">
                    <a:moveTo>
                      <a:pt x="27" y="0"/>
                    </a:moveTo>
                    <a:cubicBezTo>
                      <a:pt x="20" y="0"/>
                      <a:pt x="12" y="3"/>
                      <a:pt x="7" y="10"/>
                    </a:cubicBezTo>
                    <a:cubicBezTo>
                      <a:pt x="0" y="20"/>
                      <a:pt x="2" y="33"/>
                      <a:pt x="10" y="41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5" y="1"/>
                      <a:pt x="31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48" name="Freeform 83"/>
              <p:cNvSpPr>
                <a:spLocks/>
              </p:cNvSpPr>
              <p:nvPr/>
            </p:nvSpPr>
            <p:spPr bwMode="auto">
              <a:xfrm>
                <a:off x="5143500" y="5064125"/>
                <a:ext cx="119063" cy="103188"/>
              </a:xfrm>
              <a:custGeom>
                <a:avLst/>
                <a:gdLst>
                  <a:gd name="T0" fmla="*/ 15 w 29"/>
                  <a:gd name="T1" fmla="*/ 0 h 25"/>
                  <a:gd name="T2" fmla="*/ 6 w 29"/>
                  <a:gd name="T3" fmla="*/ 3 h 25"/>
                  <a:gd name="T4" fmla="*/ 5 w 29"/>
                  <a:gd name="T5" fmla="*/ 21 h 25"/>
                  <a:gd name="T6" fmla="*/ 15 w 29"/>
                  <a:gd name="T7" fmla="*/ 25 h 25"/>
                  <a:gd name="T8" fmla="*/ 23 w 29"/>
                  <a:gd name="T9" fmla="*/ 22 h 25"/>
                  <a:gd name="T10" fmla="*/ 24 w 29"/>
                  <a:gd name="T11" fmla="*/ 4 h 25"/>
                  <a:gd name="T12" fmla="*/ 15 w 29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5">
                    <a:moveTo>
                      <a:pt x="15" y="0"/>
                    </a:moveTo>
                    <a:cubicBezTo>
                      <a:pt x="12" y="0"/>
                      <a:pt x="9" y="1"/>
                      <a:pt x="6" y="3"/>
                    </a:cubicBezTo>
                    <a:cubicBezTo>
                      <a:pt x="1" y="7"/>
                      <a:pt x="0" y="16"/>
                      <a:pt x="5" y="21"/>
                    </a:cubicBezTo>
                    <a:cubicBezTo>
                      <a:pt x="7" y="24"/>
                      <a:pt x="11" y="25"/>
                      <a:pt x="15" y="25"/>
                    </a:cubicBezTo>
                    <a:cubicBezTo>
                      <a:pt x="18" y="25"/>
                      <a:pt x="21" y="24"/>
                      <a:pt x="23" y="22"/>
                    </a:cubicBezTo>
                    <a:cubicBezTo>
                      <a:pt x="29" y="18"/>
                      <a:pt x="29" y="9"/>
                      <a:pt x="24" y="4"/>
                    </a:cubicBezTo>
                    <a:cubicBezTo>
                      <a:pt x="22" y="1"/>
                      <a:pt x="18" y="0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49" name="Freeform 84"/>
              <p:cNvSpPr>
                <a:spLocks/>
              </p:cNvSpPr>
              <p:nvPr/>
            </p:nvSpPr>
            <p:spPr bwMode="auto">
              <a:xfrm>
                <a:off x="5008563" y="5138738"/>
                <a:ext cx="163513" cy="165100"/>
              </a:xfrm>
              <a:custGeom>
                <a:avLst/>
                <a:gdLst>
                  <a:gd name="T0" fmla="*/ 13 w 40"/>
                  <a:gd name="T1" fmla="*/ 0 h 40"/>
                  <a:gd name="T2" fmla="*/ 0 w 40"/>
                  <a:gd name="T3" fmla="*/ 4 h 40"/>
                  <a:gd name="T4" fmla="*/ 32 w 40"/>
                  <a:gd name="T5" fmla="*/ 40 h 40"/>
                  <a:gd name="T6" fmla="*/ 32 w 40"/>
                  <a:gd name="T7" fmla="*/ 9 h 40"/>
                  <a:gd name="T8" fmla="*/ 13 w 40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0">
                    <a:moveTo>
                      <a:pt x="13" y="0"/>
                    </a:moveTo>
                    <a:cubicBezTo>
                      <a:pt x="9" y="0"/>
                      <a:pt x="4" y="1"/>
                      <a:pt x="0" y="4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9" y="31"/>
                      <a:pt x="40" y="18"/>
                      <a:pt x="32" y="9"/>
                    </a:cubicBezTo>
                    <a:cubicBezTo>
                      <a:pt x="27" y="3"/>
                      <a:pt x="20" y="0"/>
                      <a:pt x="1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50" name="Freeform 85"/>
              <p:cNvSpPr>
                <a:spLocks/>
              </p:cNvSpPr>
              <p:nvPr/>
            </p:nvSpPr>
            <p:spPr bwMode="auto">
              <a:xfrm>
                <a:off x="5653088" y="5327650"/>
                <a:ext cx="119063" cy="107950"/>
              </a:xfrm>
              <a:custGeom>
                <a:avLst/>
                <a:gdLst>
                  <a:gd name="T0" fmla="*/ 14 w 29"/>
                  <a:gd name="T1" fmla="*/ 0 h 26"/>
                  <a:gd name="T2" fmla="*/ 8 w 29"/>
                  <a:gd name="T3" fmla="*/ 2 h 26"/>
                  <a:gd name="T4" fmla="*/ 3 w 29"/>
                  <a:gd name="T5" fmla="*/ 20 h 26"/>
                  <a:gd name="T6" fmla="*/ 14 w 29"/>
                  <a:gd name="T7" fmla="*/ 26 h 26"/>
                  <a:gd name="T8" fmla="*/ 21 w 29"/>
                  <a:gd name="T9" fmla="*/ 24 h 26"/>
                  <a:gd name="T10" fmla="*/ 26 w 29"/>
                  <a:gd name="T11" fmla="*/ 7 h 26"/>
                  <a:gd name="T12" fmla="*/ 14 w 29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6">
                    <a:moveTo>
                      <a:pt x="14" y="0"/>
                    </a:moveTo>
                    <a:cubicBezTo>
                      <a:pt x="12" y="0"/>
                      <a:pt x="10" y="1"/>
                      <a:pt x="8" y="2"/>
                    </a:cubicBezTo>
                    <a:cubicBezTo>
                      <a:pt x="2" y="6"/>
                      <a:pt x="0" y="14"/>
                      <a:pt x="3" y="20"/>
                    </a:cubicBezTo>
                    <a:cubicBezTo>
                      <a:pt x="6" y="24"/>
                      <a:pt x="10" y="26"/>
                      <a:pt x="14" y="26"/>
                    </a:cubicBezTo>
                    <a:cubicBezTo>
                      <a:pt x="17" y="26"/>
                      <a:pt x="19" y="26"/>
                      <a:pt x="21" y="24"/>
                    </a:cubicBezTo>
                    <a:cubicBezTo>
                      <a:pt x="27" y="21"/>
                      <a:pt x="29" y="13"/>
                      <a:pt x="26" y="7"/>
                    </a:cubicBezTo>
                    <a:cubicBezTo>
                      <a:pt x="23" y="3"/>
                      <a:pt x="19" y="0"/>
                      <a:pt x="1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51" name="Freeform 86"/>
              <p:cNvSpPr>
                <a:spLocks/>
              </p:cNvSpPr>
              <p:nvPr/>
            </p:nvSpPr>
            <p:spPr bwMode="auto">
              <a:xfrm>
                <a:off x="5513388" y="5376863"/>
                <a:ext cx="147638" cy="177800"/>
              </a:xfrm>
              <a:custGeom>
                <a:avLst/>
                <a:gdLst>
                  <a:gd name="T0" fmla="*/ 9 w 36"/>
                  <a:gd name="T1" fmla="*/ 0 h 43"/>
                  <a:gd name="T2" fmla="*/ 0 w 36"/>
                  <a:gd name="T3" fmla="*/ 2 h 43"/>
                  <a:gd name="T4" fmla="*/ 25 w 36"/>
                  <a:gd name="T5" fmla="*/ 43 h 43"/>
                  <a:gd name="T6" fmla="*/ 30 w 36"/>
                  <a:gd name="T7" fmla="*/ 12 h 43"/>
                  <a:gd name="T8" fmla="*/ 9 w 36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3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34" y="36"/>
                      <a:pt x="36" y="23"/>
                      <a:pt x="30" y="12"/>
                    </a:cubicBezTo>
                    <a:cubicBezTo>
                      <a:pt x="26" y="4"/>
                      <a:pt x="17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52" name="Freeform 87"/>
              <p:cNvSpPr>
                <a:spLocks/>
              </p:cNvSpPr>
              <p:nvPr/>
            </p:nvSpPr>
            <p:spPr bwMode="auto">
              <a:xfrm>
                <a:off x="5557838" y="4521200"/>
                <a:ext cx="119063" cy="103188"/>
              </a:xfrm>
              <a:custGeom>
                <a:avLst/>
                <a:gdLst>
                  <a:gd name="T0" fmla="*/ 15 w 29"/>
                  <a:gd name="T1" fmla="*/ 0 h 25"/>
                  <a:gd name="T2" fmla="*/ 4 w 29"/>
                  <a:gd name="T3" fmla="*/ 5 h 25"/>
                  <a:gd name="T4" fmla="*/ 7 w 29"/>
                  <a:gd name="T5" fmla="*/ 23 h 25"/>
                  <a:gd name="T6" fmla="*/ 15 w 29"/>
                  <a:gd name="T7" fmla="*/ 25 h 25"/>
                  <a:gd name="T8" fmla="*/ 25 w 29"/>
                  <a:gd name="T9" fmla="*/ 21 h 25"/>
                  <a:gd name="T10" fmla="*/ 23 w 29"/>
                  <a:gd name="T11" fmla="*/ 2 h 25"/>
                  <a:gd name="T12" fmla="*/ 15 w 29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5">
                    <a:moveTo>
                      <a:pt x="15" y="0"/>
                    </a:moveTo>
                    <a:cubicBezTo>
                      <a:pt x="11" y="0"/>
                      <a:pt x="7" y="1"/>
                      <a:pt x="4" y="5"/>
                    </a:cubicBezTo>
                    <a:cubicBezTo>
                      <a:pt x="0" y="10"/>
                      <a:pt x="1" y="18"/>
                      <a:pt x="7" y="23"/>
                    </a:cubicBezTo>
                    <a:cubicBezTo>
                      <a:pt x="9" y="25"/>
                      <a:pt x="12" y="25"/>
                      <a:pt x="15" y="25"/>
                    </a:cubicBezTo>
                    <a:cubicBezTo>
                      <a:pt x="18" y="25"/>
                      <a:pt x="22" y="24"/>
                      <a:pt x="25" y="21"/>
                    </a:cubicBezTo>
                    <a:cubicBezTo>
                      <a:pt x="29" y="15"/>
                      <a:pt x="28" y="7"/>
                      <a:pt x="23" y="2"/>
                    </a:cubicBezTo>
                    <a:cubicBezTo>
                      <a:pt x="20" y="1"/>
                      <a:pt x="17" y="0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53" name="Freeform 88"/>
              <p:cNvSpPr>
                <a:spLocks/>
              </p:cNvSpPr>
              <p:nvPr/>
            </p:nvSpPr>
            <p:spPr bwMode="auto">
              <a:xfrm>
                <a:off x="5435600" y="4619625"/>
                <a:ext cx="176213" cy="147638"/>
              </a:xfrm>
              <a:custGeom>
                <a:avLst/>
                <a:gdLst>
                  <a:gd name="T0" fmla="*/ 16 w 43"/>
                  <a:gd name="T1" fmla="*/ 0 h 36"/>
                  <a:gd name="T2" fmla="*/ 0 w 43"/>
                  <a:gd name="T3" fmla="*/ 7 h 36"/>
                  <a:gd name="T4" fmla="*/ 38 w 43"/>
                  <a:gd name="T5" fmla="*/ 36 h 36"/>
                  <a:gd name="T6" fmla="*/ 31 w 43"/>
                  <a:gd name="T7" fmla="*/ 5 h 36"/>
                  <a:gd name="T8" fmla="*/ 16 w 43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6">
                    <a:moveTo>
                      <a:pt x="16" y="0"/>
                    </a:moveTo>
                    <a:cubicBezTo>
                      <a:pt x="10" y="0"/>
                      <a:pt x="5" y="2"/>
                      <a:pt x="0" y="7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43" y="26"/>
                      <a:pt x="41" y="13"/>
                      <a:pt x="31" y="5"/>
                    </a:cubicBezTo>
                    <a:cubicBezTo>
                      <a:pt x="27" y="2"/>
                      <a:pt x="22" y="0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54" name="Freeform 89"/>
              <p:cNvSpPr>
                <a:spLocks/>
              </p:cNvSpPr>
              <p:nvPr/>
            </p:nvSpPr>
            <p:spPr bwMode="auto">
              <a:xfrm>
                <a:off x="5803900" y="5232400"/>
                <a:ext cx="147638" cy="169863"/>
              </a:xfrm>
              <a:custGeom>
                <a:avLst/>
                <a:gdLst>
                  <a:gd name="T0" fmla="*/ 18 w 36"/>
                  <a:gd name="T1" fmla="*/ 0 h 41"/>
                  <a:gd name="T2" fmla="*/ 6 w 36"/>
                  <a:gd name="T3" fmla="*/ 10 h 41"/>
                  <a:gd name="T4" fmla="*/ 12 w 36"/>
                  <a:gd name="T5" fmla="*/ 41 h 41"/>
                  <a:gd name="T6" fmla="*/ 36 w 36"/>
                  <a:gd name="T7" fmla="*/ 0 h 41"/>
                  <a:gd name="T8" fmla="*/ 36 w 36"/>
                  <a:gd name="T9" fmla="*/ 0 h 41"/>
                  <a:gd name="T10" fmla="*/ 27 w 36"/>
                  <a:gd name="T11" fmla="*/ 2 h 41"/>
                  <a:gd name="T12" fmla="*/ 18 w 36"/>
                  <a:gd name="T1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1">
                    <a:moveTo>
                      <a:pt x="18" y="0"/>
                    </a:moveTo>
                    <a:cubicBezTo>
                      <a:pt x="13" y="2"/>
                      <a:pt x="9" y="5"/>
                      <a:pt x="6" y="10"/>
                    </a:cubicBezTo>
                    <a:cubicBezTo>
                      <a:pt x="0" y="21"/>
                      <a:pt x="3" y="34"/>
                      <a:pt x="12" y="41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3" y="1"/>
                      <a:pt x="30" y="2"/>
                      <a:pt x="27" y="2"/>
                    </a:cubicBezTo>
                    <a:cubicBezTo>
                      <a:pt x="24" y="2"/>
                      <a:pt x="21" y="1"/>
                      <a:pt x="1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55" name="Freeform 90"/>
              <p:cNvSpPr>
                <a:spLocks/>
              </p:cNvSpPr>
              <p:nvPr/>
            </p:nvSpPr>
            <p:spPr bwMode="auto">
              <a:xfrm>
                <a:off x="5656263" y="5060950"/>
                <a:ext cx="196850" cy="80963"/>
              </a:xfrm>
              <a:custGeom>
                <a:avLst/>
                <a:gdLst>
                  <a:gd name="T0" fmla="*/ 48 w 48"/>
                  <a:gd name="T1" fmla="*/ 0 h 20"/>
                  <a:gd name="T2" fmla="*/ 0 w 48"/>
                  <a:gd name="T3" fmla="*/ 0 h 20"/>
                  <a:gd name="T4" fmla="*/ 24 w 48"/>
                  <a:gd name="T5" fmla="*/ 20 h 20"/>
                  <a:gd name="T6" fmla="*/ 39 w 48"/>
                  <a:gd name="T7" fmla="*/ 15 h 20"/>
                  <a:gd name="T8" fmla="*/ 48 w 48"/>
                  <a:gd name="T9" fmla="*/ 1 h 20"/>
                  <a:gd name="T10" fmla="*/ 48 w 48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1"/>
                      <a:pt x="12" y="20"/>
                      <a:pt x="24" y="20"/>
                    </a:cubicBezTo>
                    <a:cubicBezTo>
                      <a:pt x="30" y="20"/>
                      <a:pt x="35" y="18"/>
                      <a:pt x="39" y="15"/>
                    </a:cubicBezTo>
                    <a:cubicBezTo>
                      <a:pt x="40" y="9"/>
                      <a:pt x="43" y="4"/>
                      <a:pt x="48" y="1"/>
                    </a:cubicBez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56" name="Freeform 91"/>
              <p:cNvSpPr>
                <a:spLocks/>
              </p:cNvSpPr>
              <p:nvPr/>
            </p:nvSpPr>
            <p:spPr bwMode="auto">
              <a:xfrm>
                <a:off x="5811838" y="5064125"/>
                <a:ext cx="139700" cy="168275"/>
              </a:xfrm>
              <a:custGeom>
                <a:avLst/>
                <a:gdLst>
                  <a:gd name="T0" fmla="*/ 10 w 34"/>
                  <a:gd name="T1" fmla="*/ 0 h 41"/>
                  <a:gd name="T2" fmla="*/ 10 w 34"/>
                  <a:gd name="T3" fmla="*/ 0 h 41"/>
                  <a:gd name="T4" fmla="*/ 1 w 34"/>
                  <a:gd name="T5" fmla="*/ 14 h 41"/>
                  <a:gd name="T6" fmla="*/ 4 w 34"/>
                  <a:gd name="T7" fmla="*/ 31 h 41"/>
                  <a:gd name="T8" fmla="*/ 16 w 34"/>
                  <a:gd name="T9" fmla="*/ 41 h 41"/>
                  <a:gd name="T10" fmla="*/ 25 w 34"/>
                  <a:gd name="T11" fmla="*/ 39 h 41"/>
                  <a:gd name="T12" fmla="*/ 34 w 34"/>
                  <a:gd name="T13" fmla="*/ 41 h 41"/>
                  <a:gd name="T14" fmla="*/ 34 w 34"/>
                  <a:gd name="T15" fmla="*/ 41 h 41"/>
                  <a:gd name="T16" fmla="*/ 10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9" y="5"/>
                      <a:pt x="6" y="10"/>
                      <a:pt x="1" y="14"/>
                    </a:cubicBezTo>
                    <a:cubicBezTo>
                      <a:pt x="0" y="19"/>
                      <a:pt x="1" y="25"/>
                      <a:pt x="4" y="31"/>
                    </a:cubicBezTo>
                    <a:cubicBezTo>
                      <a:pt x="7" y="36"/>
                      <a:pt x="11" y="39"/>
                      <a:pt x="16" y="41"/>
                    </a:cubicBezTo>
                    <a:cubicBezTo>
                      <a:pt x="19" y="40"/>
                      <a:pt x="22" y="39"/>
                      <a:pt x="25" y="39"/>
                    </a:cubicBezTo>
                    <a:cubicBezTo>
                      <a:pt x="28" y="39"/>
                      <a:pt x="31" y="40"/>
                      <a:pt x="34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57" name="Freeform 92"/>
              <p:cNvSpPr>
                <a:spLocks/>
              </p:cNvSpPr>
              <p:nvPr/>
            </p:nvSpPr>
            <p:spPr bwMode="auto">
              <a:xfrm>
                <a:off x="5878513" y="5224463"/>
                <a:ext cx="73025" cy="17463"/>
              </a:xfrm>
              <a:custGeom>
                <a:avLst/>
                <a:gdLst>
                  <a:gd name="T0" fmla="*/ 9 w 18"/>
                  <a:gd name="T1" fmla="*/ 0 h 4"/>
                  <a:gd name="T2" fmla="*/ 0 w 18"/>
                  <a:gd name="T3" fmla="*/ 2 h 4"/>
                  <a:gd name="T4" fmla="*/ 9 w 18"/>
                  <a:gd name="T5" fmla="*/ 4 h 4"/>
                  <a:gd name="T6" fmla="*/ 18 w 18"/>
                  <a:gd name="T7" fmla="*/ 2 h 4"/>
                  <a:gd name="T8" fmla="*/ 9 w 1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58" name="Freeform 93"/>
              <p:cNvSpPr>
                <a:spLocks/>
              </p:cNvSpPr>
              <p:nvPr/>
            </p:nvSpPr>
            <p:spPr bwMode="auto">
              <a:xfrm>
                <a:off x="5816600" y="5064125"/>
                <a:ext cx="36513" cy="57150"/>
              </a:xfrm>
              <a:custGeom>
                <a:avLst/>
                <a:gdLst>
                  <a:gd name="T0" fmla="*/ 9 w 9"/>
                  <a:gd name="T1" fmla="*/ 0 h 14"/>
                  <a:gd name="T2" fmla="*/ 0 w 9"/>
                  <a:gd name="T3" fmla="*/ 14 h 14"/>
                  <a:gd name="T4" fmla="*/ 9 w 9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4">
                    <a:moveTo>
                      <a:pt x="9" y="0"/>
                    </a:moveTo>
                    <a:cubicBezTo>
                      <a:pt x="4" y="3"/>
                      <a:pt x="1" y="8"/>
                      <a:pt x="0" y="14"/>
                    </a:cubicBezTo>
                    <a:cubicBezTo>
                      <a:pt x="5" y="10"/>
                      <a:pt x="8" y="5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59" name="Freeform 94"/>
              <p:cNvSpPr>
                <a:spLocks/>
              </p:cNvSpPr>
              <p:nvPr/>
            </p:nvSpPr>
            <p:spPr bwMode="auto">
              <a:xfrm>
                <a:off x="6637338" y="4940300"/>
                <a:ext cx="185738" cy="211138"/>
              </a:xfrm>
              <a:custGeom>
                <a:avLst/>
                <a:gdLst>
                  <a:gd name="T0" fmla="*/ 25 w 45"/>
                  <a:gd name="T1" fmla="*/ 51 h 51"/>
                  <a:gd name="T2" fmla="*/ 15 w 45"/>
                  <a:gd name="T3" fmla="*/ 49 h 51"/>
                  <a:gd name="T4" fmla="*/ 7 w 45"/>
                  <a:gd name="T5" fmla="*/ 44 h 51"/>
                  <a:gd name="T6" fmla="*/ 2 w 45"/>
                  <a:gd name="T7" fmla="*/ 35 h 51"/>
                  <a:gd name="T8" fmla="*/ 0 w 45"/>
                  <a:gd name="T9" fmla="*/ 25 h 51"/>
                  <a:gd name="T10" fmla="*/ 0 w 45"/>
                  <a:gd name="T11" fmla="*/ 25 h 51"/>
                  <a:gd name="T12" fmla="*/ 2 w 45"/>
                  <a:gd name="T13" fmla="*/ 15 h 51"/>
                  <a:gd name="T14" fmla="*/ 7 w 45"/>
                  <a:gd name="T15" fmla="*/ 7 h 51"/>
                  <a:gd name="T16" fmla="*/ 15 w 45"/>
                  <a:gd name="T17" fmla="*/ 2 h 51"/>
                  <a:gd name="T18" fmla="*/ 26 w 45"/>
                  <a:gd name="T19" fmla="*/ 0 h 51"/>
                  <a:gd name="T20" fmla="*/ 32 w 45"/>
                  <a:gd name="T21" fmla="*/ 0 h 51"/>
                  <a:gd name="T22" fmla="*/ 37 w 45"/>
                  <a:gd name="T23" fmla="*/ 2 h 51"/>
                  <a:gd name="T24" fmla="*/ 41 w 45"/>
                  <a:gd name="T25" fmla="*/ 4 h 51"/>
                  <a:gd name="T26" fmla="*/ 45 w 45"/>
                  <a:gd name="T27" fmla="*/ 7 h 51"/>
                  <a:gd name="T28" fmla="*/ 38 w 45"/>
                  <a:gd name="T29" fmla="*/ 15 h 51"/>
                  <a:gd name="T30" fmla="*/ 32 w 45"/>
                  <a:gd name="T31" fmla="*/ 11 h 51"/>
                  <a:gd name="T32" fmla="*/ 26 w 45"/>
                  <a:gd name="T33" fmla="*/ 10 h 51"/>
                  <a:gd name="T34" fmla="*/ 20 w 45"/>
                  <a:gd name="T35" fmla="*/ 11 h 51"/>
                  <a:gd name="T36" fmla="*/ 15 w 45"/>
                  <a:gd name="T37" fmla="*/ 14 h 51"/>
                  <a:gd name="T38" fmla="*/ 12 w 45"/>
                  <a:gd name="T39" fmla="*/ 19 h 51"/>
                  <a:gd name="T40" fmla="*/ 11 w 45"/>
                  <a:gd name="T41" fmla="*/ 25 h 51"/>
                  <a:gd name="T42" fmla="*/ 11 w 45"/>
                  <a:gd name="T43" fmla="*/ 25 h 51"/>
                  <a:gd name="T44" fmla="*/ 12 w 45"/>
                  <a:gd name="T45" fmla="*/ 31 h 51"/>
                  <a:gd name="T46" fmla="*/ 15 w 45"/>
                  <a:gd name="T47" fmla="*/ 36 h 51"/>
                  <a:gd name="T48" fmla="*/ 20 w 45"/>
                  <a:gd name="T49" fmla="*/ 40 h 51"/>
                  <a:gd name="T50" fmla="*/ 26 w 45"/>
                  <a:gd name="T51" fmla="*/ 41 h 51"/>
                  <a:gd name="T52" fmla="*/ 33 w 45"/>
                  <a:gd name="T53" fmla="*/ 39 h 51"/>
                  <a:gd name="T54" fmla="*/ 39 w 45"/>
                  <a:gd name="T55" fmla="*/ 35 h 51"/>
                  <a:gd name="T56" fmla="*/ 45 w 45"/>
                  <a:gd name="T57" fmla="*/ 42 h 51"/>
                  <a:gd name="T58" fmla="*/ 41 w 45"/>
                  <a:gd name="T59" fmla="*/ 46 h 51"/>
                  <a:gd name="T60" fmla="*/ 37 w 45"/>
                  <a:gd name="T61" fmla="*/ 49 h 51"/>
                  <a:gd name="T62" fmla="*/ 32 w 45"/>
                  <a:gd name="T63" fmla="*/ 50 h 51"/>
                  <a:gd name="T64" fmla="*/ 25 w 45"/>
                  <a:gd name="T6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1">
                    <a:moveTo>
                      <a:pt x="25" y="51"/>
                    </a:moveTo>
                    <a:cubicBezTo>
                      <a:pt x="22" y="51"/>
                      <a:pt x="18" y="50"/>
                      <a:pt x="15" y="49"/>
                    </a:cubicBezTo>
                    <a:cubicBezTo>
                      <a:pt x="12" y="48"/>
                      <a:pt x="9" y="46"/>
                      <a:pt x="7" y="44"/>
                    </a:cubicBezTo>
                    <a:cubicBezTo>
                      <a:pt x="5" y="41"/>
                      <a:pt x="3" y="39"/>
                      <a:pt x="2" y="35"/>
                    </a:cubicBezTo>
                    <a:cubicBezTo>
                      <a:pt x="0" y="32"/>
                      <a:pt x="0" y="29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2"/>
                      <a:pt x="0" y="19"/>
                      <a:pt x="2" y="15"/>
                    </a:cubicBezTo>
                    <a:cubicBezTo>
                      <a:pt x="3" y="12"/>
                      <a:pt x="5" y="10"/>
                      <a:pt x="7" y="7"/>
                    </a:cubicBezTo>
                    <a:cubicBezTo>
                      <a:pt x="9" y="5"/>
                      <a:pt x="12" y="3"/>
                      <a:pt x="15" y="2"/>
                    </a:cubicBezTo>
                    <a:cubicBezTo>
                      <a:pt x="18" y="0"/>
                      <a:pt x="22" y="0"/>
                      <a:pt x="26" y="0"/>
                    </a:cubicBezTo>
                    <a:cubicBezTo>
                      <a:pt x="28" y="0"/>
                      <a:pt x="30" y="0"/>
                      <a:pt x="32" y="0"/>
                    </a:cubicBezTo>
                    <a:cubicBezTo>
                      <a:pt x="34" y="1"/>
                      <a:pt x="36" y="1"/>
                      <a:pt x="37" y="2"/>
                    </a:cubicBezTo>
                    <a:cubicBezTo>
                      <a:pt x="39" y="3"/>
                      <a:pt x="40" y="3"/>
                      <a:pt x="41" y="4"/>
                    </a:cubicBezTo>
                    <a:cubicBezTo>
                      <a:pt x="43" y="5"/>
                      <a:pt x="44" y="6"/>
                      <a:pt x="45" y="7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6" y="14"/>
                      <a:pt x="34" y="12"/>
                      <a:pt x="32" y="11"/>
                    </a:cubicBezTo>
                    <a:cubicBezTo>
                      <a:pt x="30" y="10"/>
                      <a:pt x="28" y="10"/>
                      <a:pt x="26" y="10"/>
                    </a:cubicBezTo>
                    <a:cubicBezTo>
                      <a:pt x="23" y="10"/>
                      <a:pt x="22" y="10"/>
                      <a:pt x="20" y="11"/>
                    </a:cubicBezTo>
                    <a:cubicBezTo>
                      <a:pt x="18" y="12"/>
                      <a:pt x="17" y="13"/>
                      <a:pt x="15" y="14"/>
                    </a:cubicBezTo>
                    <a:cubicBezTo>
                      <a:pt x="14" y="16"/>
                      <a:pt x="13" y="17"/>
                      <a:pt x="12" y="19"/>
                    </a:cubicBezTo>
                    <a:cubicBezTo>
                      <a:pt x="12" y="21"/>
                      <a:pt x="11" y="23"/>
                      <a:pt x="11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7"/>
                      <a:pt x="12" y="29"/>
                      <a:pt x="12" y="31"/>
                    </a:cubicBezTo>
                    <a:cubicBezTo>
                      <a:pt x="13" y="33"/>
                      <a:pt x="14" y="35"/>
                      <a:pt x="15" y="36"/>
                    </a:cubicBezTo>
                    <a:cubicBezTo>
                      <a:pt x="16" y="38"/>
                      <a:pt x="18" y="39"/>
                      <a:pt x="20" y="40"/>
                    </a:cubicBezTo>
                    <a:cubicBezTo>
                      <a:pt x="21" y="40"/>
                      <a:pt x="23" y="41"/>
                      <a:pt x="26" y="41"/>
                    </a:cubicBezTo>
                    <a:cubicBezTo>
                      <a:pt x="28" y="41"/>
                      <a:pt x="31" y="40"/>
                      <a:pt x="33" y="39"/>
                    </a:cubicBezTo>
                    <a:cubicBezTo>
                      <a:pt x="35" y="38"/>
                      <a:pt x="37" y="37"/>
                      <a:pt x="39" y="35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4" y="43"/>
                      <a:pt x="43" y="45"/>
                      <a:pt x="41" y="46"/>
                    </a:cubicBezTo>
                    <a:cubicBezTo>
                      <a:pt x="40" y="47"/>
                      <a:pt x="39" y="48"/>
                      <a:pt x="37" y="49"/>
                    </a:cubicBezTo>
                    <a:cubicBezTo>
                      <a:pt x="35" y="49"/>
                      <a:pt x="34" y="50"/>
                      <a:pt x="32" y="50"/>
                    </a:cubicBezTo>
                    <a:cubicBezTo>
                      <a:pt x="30" y="51"/>
                      <a:pt x="28" y="51"/>
                      <a:pt x="25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60" name="Freeform 95"/>
              <p:cNvSpPr>
                <a:spLocks noEditPoints="1"/>
              </p:cNvSpPr>
              <p:nvPr/>
            </p:nvSpPr>
            <p:spPr bwMode="auto">
              <a:xfrm>
                <a:off x="6842125" y="4989513"/>
                <a:ext cx="169863" cy="161925"/>
              </a:xfrm>
              <a:custGeom>
                <a:avLst/>
                <a:gdLst>
                  <a:gd name="T0" fmla="*/ 20 w 41"/>
                  <a:gd name="T1" fmla="*/ 39 h 39"/>
                  <a:gd name="T2" fmla="*/ 12 w 41"/>
                  <a:gd name="T3" fmla="*/ 37 h 39"/>
                  <a:gd name="T4" fmla="*/ 6 w 41"/>
                  <a:gd name="T5" fmla="*/ 33 h 39"/>
                  <a:gd name="T6" fmla="*/ 1 w 41"/>
                  <a:gd name="T7" fmla="*/ 27 h 39"/>
                  <a:gd name="T8" fmla="*/ 0 w 41"/>
                  <a:gd name="T9" fmla="*/ 19 h 39"/>
                  <a:gd name="T10" fmla="*/ 0 w 41"/>
                  <a:gd name="T11" fmla="*/ 19 h 39"/>
                  <a:gd name="T12" fmla="*/ 1 w 41"/>
                  <a:gd name="T13" fmla="*/ 12 h 39"/>
                  <a:gd name="T14" fmla="*/ 6 w 41"/>
                  <a:gd name="T15" fmla="*/ 5 h 39"/>
                  <a:gd name="T16" fmla="*/ 12 w 41"/>
                  <a:gd name="T17" fmla="*/ 1 h 39"/>
                  <a:gd name="T18" fmla="*/ 20 w 41"/>
                  <a:gd name="T19" fmla="*/ 0 h 39"/>
                  <a:gd name="T20" fmla="*/ 28 w 41"/>
                  <a:gd name="T21" fmla="*/ 1 h 39"/>
                  <a:gd name="T22" fmla="*/ 35 w 41"/>
                  <a:gd name="T23" fmla="*/ 5 h 39"/>
                  <a:gd name="T24" fmla="*/ 39 w 41"/>
                  <a:gd name="T25" fmla="*/ 11 h 39"/>
                  <a:gd name="T26" fmla="*/ 41 w 41"/>
                  <a:gd name="T27" fmla="*/ 19 h 39"/>
                  <a:gd name="T28" fmla="*/ 41 w 41"/>
                  <a:gd name="T29" fmla="*/ 19 h 39"/>
                  <a:gd name="T30" fmla="*/ 39 w 41"/>
                  <a:gd name="T31" fmla="*/ 27 h 39"/>
                  <a:gd name="T32" fmla="*/ 35 w 41"/>
                  <a:gd name="T33" fmla="*/ 33 h 39"/>
                  <a:gd name="T34" fmla="*/ 28 w 41"/>
                  <a:gd name="T35" fmla="*/ 37 h 39"/>
                  <a:gd name="T36" fmla="*/ 20 w 41"/>
                  <a:gd name="T37" fmla="*/ 39 h 39"/>
                  <a:gd name="T38" fmla="*/ 20 w 41"/>
                  <a:gd name="T39" fmla="*/ 30 h 39"/>
                  <a:gd name="T40" fmla="*/ 24 w 41"/>
                  <a:gd name="T41" fmla="*/ 29 h 39"/>
                  <a:gd name="T42" fmla="*/ 27 w 41"/>
                  <a:gd name="T43" fmla="*/ 27 h 39"/>
                  <a:gd name="T44" fmla="*/ 29 w 41"/>
                  <a:gd name="T45" fmla="*/ 23 h 39"/>
                  <a:gd name="T46" fmla="*/ 30 w 41"/>
                  <a:gd name="T47" fmla="*/ 19 h 39"/>
                  <a:gd name="T48" fmla="*/ 30 w 41"/>
                  <a:gd name="T49" fmla="*/ 19 h 39"/>
                  <a:gd name="T50" fmla="*/ 29 w 41"/>
                  <a:gd name="T51" fmla="*/ 15 h 39"/>
                  <a:gd name="T52" fmla="*/ 27 w 41"/>
                  <a:gd name="T53" fmla="*/ 12 h 39"/>
                  <a:gd name="T54" fmla="*/ 24 w 41"/>
                  <a:gd name="T55" fmla="*/ 10 h 39"/>
                  <a:gd name="T56" fmla="*/ 20 w 41"/>
                  <a:gd name="T57" fmla="*/ 9 h 39"/>
                  <a:gd name="T58" fmla="*/ 16 w 41"/>
                  <a:gd name="T59" fmla="*/ 10 h 39"/>
                  <a:gd name="T60" fmla="*/ 13 w 41"/>
                  <a:gd name="T61" fmla="*/ 12 h 39"/>
                  <a:gd name="T62" fmla="*/ 11 w 41"/>
                  <a:gd name="T63" fmla="*/ 15 h 39"/>
                  <a:gd name="T64" fmla="*/ 10 w 41"/>
                  <a:gd name="T65" fmla="*/ 19 h 39"/>
                  <a:gd name="T66" fmla="*/ 10 w 41"/>
                  <a:gd name="T67" fmla="*/ 19 h 39"/>
                  <a:gd name="T68" fmla="*/ 11 w 41"/>
                  <a:gd name="T69" fmla="*/ 23 h 39"/>
                  <a:gd name="T70" fmla="*/ 13 w 41"/>
                  <a:gd name="T71" fmla="*/ 27 h 39"/>
                  <a:gd name="T72" fmla="*/ 16 w 41"/>
                  <a:gd name="T73" fmla="*/ 29 h 39"/>
                  <a:gd name="T74" fmla="*/ 20 w 41"/>
                  <a:gd name="T75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39">
                    <a:moveTo>
                      <a:pt x="20" y="39"/>
                    </a:moveTo>
                    <a:cubicBezTo>
                      <a:pt x="17" y="39"/>
                      <a:pt x="15" y="38"/>
                      <a:pt x="12" y="37"/>
                    </a:cubicBezTo>
                    <a:cubicBezTo>
                      <a:pt x="10" y="36"/>
                      <a:pt x="7" y="35"/>
                      <a:pt x="6" y="33"/>
                    </a:cubicBezTo>
                    <a:cubicBezTo>
                      <a:pt x="4" y="31"/>
                      <a:pt x="2" y="29"/>
                      <a:pt x="1" y="27"/>
                    </a:cubicBezTo>
                    <a:cubicBezTo>
                      <a:pt x="0" y="25"/>
                      <a:pt x="0" y="22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6"/>
                      <a:pt x="0" y="14"/>
                      <a:pt x="1" y="12"/>
                    </a:cubicBezTo>
                    <a:cubicBezTo>
                      <a:pt x="2" y="9"/>
                      <a:pt x="4" y="7"/>
                      <a:pt x="6" y="5"/>
                    </a:cubicBezTo>
                    <a:cubicBezTo>
                      <a:pt x="7" y="4"/>
                      <a:pt x="10" y="2"/>
                      <a:pt x="12" y="1"/>
                    </a:cubicBezTo>
                    <a:cubicBezTo>
                      <a:pt x="15" y="0"/>
                      <a:pt x="17" y="0"/>
                      <a:pt x="20" y="0"/>
                    </a:cubicBezTo>
                    <a:cubicBezTo>
                      <a:pt x="23" y="0"/>
                      <a:pt x="26" y="0"/>
                      <a:pt x="28" y="1"/>
                    </a:cubicBezTo>
                    <a:cubicBezTo>
                      <a:pt x="31" y="2"/>
                      <a:pt x="33" y="3"/>
                      <a:pt x="35" y="5"/>
                    </a:cubicBezTo>
                    <a:cubicBezTo>
                      <a:pt x="37" y="7"/>
                      <a:pt x="38" y="9"/>
                      <a:pt x="39" y="11"/>
                    </a:cubicBezTo>
                    <a:cubicBezTo>
                      <a:pt x="40" y="14"/>
                      <a:pt x="41" y="16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22"/>
                      <a:pt x="40" y="24"/>
                      <a:pt x="39" y="27"/>
                    </a:cubicBezTo>
                    <a:cubicBezTo>
                      <a:pt x="38" y="29"/>
                      <a:pt x="37" y="31"/>
                      <a:pt x="35" y="33"/>
                    </a:cubicBezTo>
                    <a:cubicBezTo>
                      <a:pt x="33" y="35"/>
                      <a:pt x="31" y="36"/>
                      <a:pt x="28" y="37"/>
                    </a:cubicBezTo>
                    <a:cubicBezTo>
                      <a:pt x="26" y="38"/>
                      <a:pt x="23" y="39"/>
                      <a:pt x="20" y="39"/>
                    </a:cubicBezTo>
                    <a:close/>
                    <a:moveTo>
                      <a:pt x="20" y="30"/>
                    </a:moveTo>
                    <a:cubicBezTo>
                      <a:pt x="22" y="30"/>
                      <a:pt x="23" y="29"/>
                      <a:pt x="24" y="29"/>
                    </a:cubicBezTo>
                    <a:cubicBezTo>
                      <a:pt x="26" y="28"/>
                      <a:pt x="27" y="28"/>
                      <a:pt x="27" y="27"/>
                    </a:cubicBezTo>
                    <a:cubicBezTo>
                      <a:pt x="28" y="26"/>
                      <a:pt x="29" y="25"/>
                      <a:pt x="29" y="23"/>
                    </a:cubicBezTo>
                    <a:cubicBezTo>
                      <a:pt x="30" y="22"/>
                      <a:pt x="30" y="21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8"/>
                      <a:pt x="30" y="16"/>
                      <a:pt x="29" y="15"/>
                    </a:cubicBezTo>
                    <a:cubicBezTo>
                      <a:pt x="29" y="14"/>
                      <a:pt x="28" y="13"/>
                      <a:pt x="27" y="12"/>
                    </a:cubicBezTo>
                    <a:cubicBezTo>
                      <a:pt x="26" y="11"/>
                      <a:pt x="25" y="10"/>
                      <a:pt x="24" y="10"/>
                    </a:cubicBezTo>
                    <a:cubicBezTo>
                      <a:pt x="23" y="9"/>
                      <a:pt x="22" y="9"/>
                      <a:pt x="20" y="9"/>
                    </a:cubicBezTo>
                    <a:cubicBezTo>
                      <a:pt x="19" y="9"/>
                      <a:pt x="17" y="9"/>
                      <a:pt x="16" y="10"/>
                    </a:cubicBezTo>
                    <a:cubicBezTo>
                      <a:pt x="15" y="10"/>
                      <a:pt x="14" y="11"/>
                      <a:pt x="13" y="12"/>
                    </a:cubicBezTo>
                    <a:cubicBezTo>
                      <a:pt x="12" y="13"/>
                      <a:pt x="11" y="14"/>
                      <a:pt x="11" y="15"/>
                    </a:cubicBezTo>
                    <a:cubicBezTo>
                      <a:pt x="11" y="16"/>
                      <a:pt x="10" y="18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11" y="22"/>
                      <a:pt x="11" y="23"/>
                    </a:cubicBezTo>
                    <a:cubicBezTo>
                      <a:pt x="12" y="24"/>
                      <a:pt x="12" y="26"/>
                      <a:pt x="13" y="27"/>
                    </a:cubicBezTo>
                    <a:cubicBezTo>
                      <a:pt x="14" y="27"/>
                      <a:pt x="15" y="28"/>
                      <a:pt x="16" y="29"/>
                    </a:cubicBezTo>
                    <a:cubicBezTo>
                      <a:pt x="17" y="29"/>
                      <a:pt x="19" y="30"/>
                      <a:pt x="20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61" name="Freeform 96"/>
              <p:cNvSpPr>
                <a:spLocks/>
              </p:cNvSpPr>
              <p:nvPr/>
            </p:nvSpPr>
            <p:spPr bwMode="auto">
              <a:xfrm>
                <a:off x="7035800" y="4989513"/>
                <a:ext cx="238125" cy="157163"/>
              </a:xfrm>
              <a:custGeom>
                <a:avLst/>
                <a:gdLst>
                  <a:gd name="T0" fmla="*/ 0 w 58"/>
                  <a:gd name="T1" fmla="*/ 0 h 38"/>
                  <a:gd name="T2" fmla="*/ 11 w 58"/>
                  <a:gd name="T3" fmla="*/ 0 h 38"/>
                  <a:gd name="T4" fmla="*/ 11 w 58"/>
                  <a:gd name="T5" fmla="*/ 6 h 38"/>
                  <a:gd name="T6" fmla="*/ 13 w 58"/>
                  <a:gd name="T7" fmla="*/ 3 h 38"/>
                  <a:gd name="T8" fmla="*/ 15 w 58"/>
                  <a:gd name="T9" fmla="*/ 1 h 38"/>
                  <a:gd name="T10" fmla="*/ 18 w 58"/>
                  <a:gd name="T11" fmla="*/ 0 h 38"/>
                  <a:gd name="T12" fmla="*/ 22 w 58"/>
                  <a:gd name="T13" fmla="*/ 0 h 38"/>
                  <a:gd name="T14" fmla="*/ 28 w 58"/>
                  <a:gd name="T15" fmla="*/ 1 h 38"/>
                  <a:gd name="T16" fmla="*/ 33 w 58"/>
                  <a:gd name="T17" fmla="*/ 6 h 38"/>
                  <a:gd name="T18" fmla="*/ 38 w 58"/>
                  <a:gd name="T19" fmla="*/ 1 h 38"/>
                  <a:gd name="T20" fmla="*/ 45 w 58"/>
                  <a:gd name="T21" fmla="*/ 0 h 38"/>
                  <a:gd name="T22" fmla="*/ 54 w 58"/>
                  <a:gd name="T23" fmla="*/ 3 h 38"/>
                  <a:gd name="T24" fmla="*/ 58 w 58"/>
                  <a:gd name="T25" fmla="*/ 13 h 38"/>
                  <a:gd name="T26" fmla="*/ 58 w 58"/>
                  <a:gd name="T27" fmla="*/ 38 h 38"/>
                  <a:gd name="T28" fmla="*/ 47 w 58"/>
                  <a:gd name="T29" fmla="*/ 38 h 38"/>
                  <a:gd name="T30" fmla="*/ 47 w 58"/>
                  <a:gd name="T31" fmla="*/ 17 h 38"/>
                  <a:gd name="T32" fmla="*/ 45 w 58"/>
                  <a:gd name="T33" fmla="*/ 11 h 38"/>
                  <a:gd name="T34" fmla="*/ 41 w 58"/>
                  <a:gd name="T35" fmla="*/ 9 h 38"/>
                  <a:gd name="T36" fmla="*/ 36 w 58"/>
                  <a:gd name="T37" fmla="*/ 11 h 38"/>
                  <a:gd name="T38" fmla="*/ 34 w 58"/>
                  <a:gd name="T39" fmla="*/ 17 h 38"/>
                  <a:gd name="T40" fmla="*/ 34 w 58"/>
                  <a:gd name="T41" fmla="*/ 38 h 38"/>
                  <a:gd name="T42" fmla="*/ 24 w 58"/>
                  <a:gd name="T43" fmla="*/ 38 h 38"/>
                  <a:gd name="T44" fmla="*/ 24 w 58"/>
                  <a:gd name="T45" fmla="*/ 17 h 38"/>
                  <a:gd name="T46" fmla="*/ 22 w 58"/>
                  <a:gd name="T47" fmla="*/ 11 h 38"/>
                  <a:gd name="T48" fmla="*/ 17 w 58"/>
                  <a:gd name="T49" fmla="*/ 9 h 38"/>
                  <a:gd name="T50" fmla="*/ 12 w 58"/>
                  <a:gd name="T51" fmla="*/ 11 h 38"/>
                  <a:gd name="T52" fmla="*/ 11 w 58"/>
                  <a:gd name="T53" fmla="*/ 17 h 38"/>
                  <a:gd name="T54" fmla="*/ 11 w 58"/>
                  <a:gd name="T55" fmla="*/ 38 h 38"/>
                  <a:gd name="T56" fmla="*/ 0 w 58"/>
                  <a:gd name="T57" fmla="*/ 38 h 38"/>
                  <a:gd name="T58" fmla="*/ 0 w 58"/>
                  <a:gd name="T5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8" h="38">
                    <a:moveTo>
                      <a:pt x="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2" y="4"/>
                      <a:pt x="13" y="3"/>
                    </a:cubicBezTo>
                    <a:cubicBezTo>
                      <a:pt x="13" y="3"/>
                      <a:pt x="14" y="2"/>
                      <a:pt x="15" y="1"/>
                    </a:cubicBezTo>
                    <a:cubicBezTo>
                      <a:pt x="16" y="1"/>
                      <a:pt x="17" y="0"/>
                      <a:pt x="18" y="0"/>
                    </a:cubicBezTo>
                    <a:cubicBezTo>
                      <a:pt x="19" y="0"/>
                      <a:pt x="21" y="0"/>
                      <a:pt x="22" y="0"/>
                    </a:cubicBezTo>
                    <a:cubicBezTo>
                      <a:pt x="24" y="0"/>
                      <a:pt x="27" y="0"/>
                      <a:pt x="28" y="1"/>
                    </a:cubicBezTo>
                    <a:cubicBezTo>
                      <a:pt x="30" y="2"/>
                      <a:pt x="32" y="4"/>
                      <a:pt x="33" y="6"/>
                    </a:cubicBezTo>
                    <a:cubicBezTo>
                      <a:pt x="34" y="4"/>
                      <a:pt x="36" y="2"/>
                      <a:pt x="38" y="1"/>
                    </a:cubicBezTo>
                    <a:cubicBezTo>
                      <a:pt x="40" y="0"/>
                      <a:pt x="42" y="0"/>
                      <a:pt x="45" y="0"/>
                    </a:cubicBezTo>
                    <a:cubicBezTo>
                      <a:pt x="49" y="0"/>
                      <a:pt x="52" y="1"/>
                      <a:pt x="54" y="3"/>
                    </a:cubicBezTo>
                    <a:cubicBezTo>
                      <a:pt x="57" y="5"/>
                      <a:pt x="58" y="9"/>
                      <a:pt x="58" y="13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47" y="38"/>
                      <a:pt x="47" y="38"/>
                      <a:pt x="47" y="38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7" y="14"/>
                      <a:pt x="46" y="13"/>
                      <a:pt x="45" y="11"/>
                    </a:cubicBezTo>
                    <a:cubicBezTo>
                      <a:pt x="44" y="10"/>
                      <a:pt x="43" y="9"/>
                      <a:pt x="41" y="9"/>
                    </a:cubicBezTo>
                    <a:cubicBezTo>
                      <a:pt x="39" y="9"/>
                      <a:pt x="37" y="10"/>
                      <a:pt x="36" y="11"/>
                    </a:cubicBezTo>
                    <a:cubicBezTo>
                      <a:pt x="35" y="13"/>
                      <a:pt x="34" y="14"/>
                      <a:pt x="34" y="17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4"/>
                      <a:pt x="23" y="13"/>
                      <a:pt x="22" y="11"/>
                    </a:cubicBezTo>
                    <a:cubicBezTo>
                      <a:pt x="21" y="10"/>
                      <a:pt x="19" y="9"/>
                      <a:pt x="17" y="9"/>
                    </a:cubicBezTo>
                    <a:cubicBezTo>
                      <a:pt x="15" y="9"/>
                      <a:pt x="14" y="10"/>
                      <a:pt x="12" y="11"/>
                    </a:cubicBezTo>
                    <a:cubicBezTo>
                      <a:pt x="11" y="13"/>
                      <a:pt x="11" y="14"/>
                      <a:pt x="11" y="17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0" y="38"/>
                      <a:pt x="0" y="38"/>
                      <a:pt x="0" y="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62" name="Freeform 97"/>
              <p:cNvSpPr>
                <a:spLocks noEditPoints="1"/>
              </p:cNvSpPr>
              <p:nvPr/>
            </p:nvSpPr>
            <p:spPr bwMode="auto">
              <a:xfrm>
                <a:off x="7307263" y="4937125"/>
                <a:ext cx="44450" cy="209550"/>
              </a:xfrm>
              <a:custGeom>
                <a:avLst/>
                <a:gdLst>
                  <a:gd name="T0" fmla="*/ 0 w 28"/>
                  <a:gd name="T1" fmla="*/ 0 h 132"/>
                  <a:gd name="T2" fmla="*/ 28 w 28"/>
                  <a:gd name="T3" fmla="*/ 0 h 132"/>
                  <a:gd name="T4" fmla="*/ 28 w 28"/>
                  <a:gd name="T5" fmla="*/ 23 h 132"/>
                  <a:gd name="T6" fmla="*/ 0 w 28"/>
                  <a:gd name="T7" fmla="*/ 23 h 132"/>
                  <a:gd name="T8" fmla="*/ 0 w 28"/>
                  <a:gd name="T9" fmla="*/ 0 h 132"/>
                  <a:gd name="T10" fmla="*/ 0 w 28"/>
                  <a:gd name="T11" fmla="*/ 33 h 132"/>
                  <a:gd name="T12" fmla="*/ 28 w 28"/>
                  <a:gd name="T13" fmla="*/ 33 h 132"/>
                  <a:gd name="T14" fmla="*/ 28 w 28"/>
                  <a:gd name="T15" fmla="*/ 132 h 132"/>
                  <a:gd name="T16" fmla="*/ 0 w 28"/>
                  <a:gd name="T17" fmla="*/ 132 h 132"/>
                  <a:gd name="T18" fmla="*/ 0 w 28"/>
                  <a:gd name="T19" fmla="*/ 33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132">
                    <a:moveTo>
                      <a:pt x="0" y="0"/>
                    </a:moveTo>
                    <a:lnTo>
                      <a:pt x="28" y="0"/>
                    </a:lnTo>
                    <a:lnTo>
                      <a:pt x="28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  <a:moveTo>
                      <a:pt x="0" y="33"/>
                    </a:moveTo>
                    <a:lnTo>
                      <a:pt x="28" y="33"/>
                    </a:lnTo>
                    <a:lnTo>
                      <a:pt x="28" y="132"/>
                    </a:lnTo>
                    <a:lnTo>
                      <a:pt x="0" y="132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63" name="Freeform 98"/>
              <p:cNvSpPr>
                <a:spLocks/>
              </p:cNvSpPr>
              <p:nvPr/>
            </p:nvSpPr>
            <p:spPr bwMode="auto">
              <a:xfrm>
                <a:off x="7377113" y="4989513"/>
                <a:ext cx="122238" cy="161925"/>
              </a:xfrm>
              <a:custGeom>
                <a:avLst/>
                <a:gdLst>
                  <a:gd name="T0" fmla="*/ 16 w 30"/>
                  <a:gd name="T1" fmla="*/ 39 h 39"/>
                  <a:gd name="T2" fmla="*/ 8 w 30"/>
                  <a:gd name="T3" fmla="*/ 37 h 39"/>
                  <a:gd name="T4" fmla="*/ 0 w 30"/>
                  <a:gd name="T5" fmla="*/ 33 h 39"/>
                  <a:gd name="T6" fmla="*/ 4 w 30"/>
                  <a:gd name="T7" fmla="*/ 26 h 39"/>
                  <a:gd name="T8" fmla="*/ 10 w 30"/>
                  <a:gd name="T9" fmla="*/ 29 h 39"/>
                  <a:gd name="T10" fmla="*/ 16 w 30"/>
                  <a:gd name="T11" fmla="*/ 31 h 39"/>
                  <a:gd name="T12" fmla="*/ 20 w 30"/>
                  <a:gd name="T13" fmla="*/ 30 h 39"/>
                  <a:gd name="T14" fmla="*/ 21 w 30"/>
                  <a:gd name="T15" fmla="*/ 28 h 39"/>
                  <a:gd name="T16" fmla="*/ 21 w 30"/>
                  <a:gd name="T17" fmla="*/ 28 h 39"/>
                  <a:gd name="T18" fmla="*/ 20 w 30"/>
                  <a:gd name="T19" fmla="*/ 26 h 39"/>
                  <a:gd name="T20" fmla="*/ 18 w 30"/>
                  <a:gd name="T21" fmla="*/ 25 h 39"/>
                  <a:gd name="T22" fmla="*/ 16 w 30"/>
                  <a:gd name="T23" fmla="*/ 24 h 39"/>
                  <a:gd name="T24" fmla="*/ 13 w 30"/>
                  <a:gd name="T25" fmla="*/ 23 h 39"/>
                  <a:gd name="T26" fmla="*/ 9 w 30"/>
                  <a:gd name="T27" fmla="*/ 22 h 39"/>
                  <a:gd name="T28" fmla="*/ 5 w 30"/>
                  <a:gd name="T29" fmla="*/ 20 h 39"/>
                  <a:gd name="T30" fmla="*/ 3 w 30"/>
                  <a:gd name="T31" fmla="*/ 16 h 39"/>
                  <a:gd name="T32" fmla="*/ 1 w 30"/>
                  <a:gd name="T33" fmla="*/ 12 h 39"/>
                  <a:gd name="T34" fmla="*/ 1 w 30"/>
                  <a:gd name="T35" fmla="*/ 12 h 39"/>
                  <a:gd name="T36" fmla="*/ 3 w 30"/>
                  <a:gd name="T37" fmla="*/ 7 h 39"/>
                  <a:gd name="T38" fmla="*/ 6 w 30"/>
                  <a:gd name="T39" fmla="*/ 3 h 39"/>
                  <a:gd name="T40" fmla="*/ 10 w 30"/>
                  <a:gd name="T41" fmla="*/ 0 h 39"/>
                  <a:gd name="T42" fmla="*/ 15 w 30"/>
                  <a:gd name="T43" fmla="*/ 0 h 39"/>
                  <a:gd name="T44" fmla="*/ 23 w 30"/>
                  <a:gd name="T45" fmla="*/ 1 h 39"/>
                  <a:gd name="T46" fmla="*/ 29 w 30"/>
                  <a:gd name="T47" fmla="*/ 4 h 39"/>
                  <a:gd name="T48" fmla="*/ 25 w 30"/>
                  <a:gd name="T49" fmla="*/ 11 h 39"/>
                  <a:gd name="T50" fmla="*/ 20 w 30"/>
                  <a:gd name="T51" fmla="*/ 9 h 39"/>
                  <a:gd name="T52" fmla="*/ 15 w 30"/>
                  <a:gd name="T53" fmla="*/ 8 h 39"/>
                  <a:gd name="T54" fmla="*/ 12 w 30"/>
                  <a:gd name="T55" fmla="*/ 9 h 39"/>
                  <a:gd name="T56" fmla="*/ 11 w 30"/>
                  <a:gd name="T57" fmla="*/ 11 h 39"/>
                  <a:gd name="T58" fmla="*/ 11 w 30"/>
                  <a:gd name="T59" fmla="*/ 11 h 39"/>
                  <a:gd name="T60" fmla="*/ 12 w 30"/>
                  <a:gd name="T61" fmla="*/ 12 h 39"/>
                  <a:gd name="T62" fmla="*/ 13 w 30"/>
                  <a:gd name="T63" fmla="*/ 13 h 39"/>
                  <a:gd name="T64" fmla="*/ 16 w 30"/>
                  <a:gd name="T65" fmla="*/ 14 h 39"/>
                  <a:gd name="T66" fmla="*/ 19 w 30"/>
                  <a:gd name="T67" fmla="*/ 15 h 39"/>
                  <a:gd name="T68" fmla="*/ 23 w 30"/>
                  <a:gd name="T69" fmla="*/ 17 h 39"/>
                  <a:gd name="T70" fmla="*/ 27 w 30"/>
                  <a:gd name="T71" fmla="*/ 19 h 39"/>
                  <a:gd name="T72" fmla="*/ 29 w 30"/>
                  <a:gd name="T73" fmla="*/ 22 h 39"/>
                  <a:gd name="T74" fmla="*/ 30 w 30"/>
                  <a:gd name="T75" fmla="*/ 26 h 39"/>
                  <a:gd name="T76" fmla="*/ 30 w 30"/>
                  <a:gd name="T77" fmla="*/ 27 h 39"/>
                  <a:gd name="T78" fmla="*/ 29 w 30"/>
                  <a:gd name="T79" fmla="*/ 32 h 39"/>
                  <a:gd name="T80" fmla="*/ 26 w 30"/>
                  <a:gd name="T81" fmla="*/ 36 h 39"/>
                  <a:gd name="T82" fmla="*/ 21 w 30"/>
                  <a:gd name="T83" fmla="*/ 38 h 39"/>
                  <a:gd name="T84" fmla="*/ 16 w 30"/>
                  <a:gd name="T8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" h="39">
                    <a:moveTo>
                      <a:pt x="16" y="39"/>
                    </a:moveTo>
                    <a:cubicBezTo>
                      <a:pt x="13" y="39"/>
                      <a:pt x="10" y="38"/>
                      <a:pt x="8" y="37"/>
                    </a:cubicBezTo>
                    <a:cubicBezTo>
                      <a:pt x="5" y="36"/>
                      <a:pt x="2" y="35"/>
                      <a:pt x="0" y="33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6" y="27"/>
                      <a:pt x="8" y="29"/>
                      <a:pt x="10" y="29"/>
                    </a:cubicBezTo>
                    <a:cubicBezTo>
                      <a:pt x="12" y="30"/>
                      <a:pt x="14" y="31"/>
                      <a:pt x="16" y="31"/>
                    </a:cubicBezTo>
                    <a:cubicBezTo>
                      <a:pt x="18" y="31"/>
                      <a:pt x="19" y="30"/>
                      <a:pt x="20" y="30"/>
                    </a:cubicBezTo>
                    <a:cubicBezTo>
                      <a:pt x="20" y="29"/>
                      <a:pt x="21" y="29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7"/>
                      <a:pt x="20" y="26"/>
                      <a:pt x="20" y="26"/>
                    </a:cubicBezTo>
                    <a:cubicBezTo>
                      <a:pt x="20" y="26"/>
                      <a:pt x="19" y="25"/>
                      <a:pt x="18" y="25"/>
                    </a:cubicBezTo>
                    <a:cubicBezTo>
                      <a:pt x="18" y="25"/>
                      <a:pt x="17" y="24"/>
                      <a:pt x="16" y="24"/>
                    </a:cubicBezTo>
                    <a:cubicBezTo>
                      <a:pt x="15" y="24"/>
                      <a:pt x="14" y="23"/>
                      <a:pt x="13" y="23"/>
                    </a:cubicBezTo>
                    <a:cubicBezTo>
                      <a:pt x="11" y="23"/>
                      <a:pt x="10" y="22"/>
                      <a:pt x="9" y="22"/>
                    </a:cubicBezTo>
                    <a:cubicBezTo>
                      <a:pt x="7" y="21"/>
                      <a:pt x="6" y="21"/>
                      <a:pt x="5" y="20"/>
                    </a:cubicBezTo>
                    <a:cubicBezTo>
                      <a:pt x="4" y="19"/>
                      <a:pt x="3" y="18"/>
                      <a:pt x="3" y="16"/>
                    </a:cubicBezTo>
                    <a:cubicBezTo>
                      <a:pt x="2" y="15"/>
                      <a:pt x="1" y="14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0"/>
                      <a:pt x="2" y="8"/>
                      <a:pt x="3" y="7"/>
                    </a:cubicBezTo>
                    <a:cubicBezTo>
                      <a:pt x="3" y="5"/>
                      <a:pt x="4" y="4"/>
                      <a:pt x="6" y="3"/>
                    </a:cubicBezTo>
                    <a:cubicBezTo>
                      <a:pt x="7" y="2"/>
                      <a:pt x="8" y="1"/>
                      <a:pt x="10" y="0"/>
                    </a:cubicBezTo>
                    <a:cubicBezTo>
                      <a:pt x="12" y="0"/>
                      <a:pt x="13" y="0"/>
                      <a:pt x="15" y="0"/>
                    </a:cubicBezTo>
                    <a:cubicBezTo>
                      <a:pt x="18" y="0"/>
                      <a:pt x="20" y="0"/>
                      <a:pt x="23" y="1"/>
                    </a:cubicBezTo>
                    <a:cubicBezTo>
                      <a:pt x="25" y="2"/>
                      <a:pt x="27" y="3"/>
                      <a:pt x="29" y="4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3" y="10"/>
                      <a:pt x="22" y="10"/>
                      <a:pt x="20" y="9"/>
                    </a:cubicBezTo>
                    <a:cubicBezTo>
                      <a:pt x="18" y="8"/>
                      <a:pt x="16" y="8"/>
                      <a:pt x="15" y="8"/>
                    </a:cubicBezTo>
                    <a:cubicBezTo>
                      <a:pt x="14" y="8"/>
                      <a:pt x="13" y="8"/>
                      <a:pt x="12" y="9"/>
                    </a:cubicBezTo>
                    <a:cubicBezTo>
                      <a:pt x="11" y="9"/>
                      <a:pt x="11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2"/>
                      <a:pt x="12" y="12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4" y="14"/>
                      <a:pt x="15" y="14"/>
                      <a:pt x="16" y="14"/>
                    </a:cubicBezTo>
                    <a:cubicBezTo>
                      <a:pt x="17" y="15"/>
                      <a:pt x="18" y="15"/>
                      <a:pt x="19" y="15"/>
                    </a:cubicBezTo>
                    <a:cubicBezTo>
                      <a:pt x="20" y="16"/>
                      <a:pt x="22" y="16"/>
                      <a:pt x="23" y="17"/>
                    </a:cubicBezTo>
                    <a:cubicBezTo>
                      <a:pt x="24" y="17"/>
                      <a:pt x="25" y="18"/>
                      <a:pt x="27" y="19"/>
                    </a:cubicBezTo>
                    <a:cubicBezTo>
                      <a:pt x="28" y="20"/>
                      <a:pt x="29" y="21"/>
                      <a:pt x="29" y="22"/>
                    </a:cubicBezTo>
                    <a:cubicBezTo>
                      <a:pt x="30" y="23"/>
                      <a:pt x="30" y="25"/>
                      <a:pt x="30" y="26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9"/>
                      <a:pt x="30" y="30"/>
                      <a:pt x="29" y="32"/>
                    </a:cubicBezTo>
                    <a:cubicBezTo>
                      <a:pt x="28" y="34"/>
                      <a:pt x="27" y="35"/>
                      <a:pt x="26" y="36"/>
                    </a:cubicBezTo>
                    <a:cubicBezTo>
                      <a:pt x="25" y="37"/>
                      <a:pt x="23" y="38"/>
                      <a:pt x="21" y="38"/>
                    </a:cubicBezTo>
                    <a:cubicBezTo>
                      <a:pt x="20" y="39"/>
                      <a:pt x="18" y="39"/>
                      <a:pt x="16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64" name="Freeform 99"/>
              <p:cNvSpPr>
                <a:spLocks noEditPoints="1"/>
              </p:cNvSpPr>
              <p:nvPr/>
            </p:nvSpPr>
            <p:spPr bwMode="auto">
              <a:xfrm>
                <a:off x="7527925" y="4937125"/>
                <a:ext cx="46038" cy="209550"/>
              </a:xfrm>
              <a:custGeom>
                <a:avLst/>
                <a:gdLst>
                  <a:gd name="T0" fmla="*/ 0 w 29"/>
                  <a:gd name="T1" fmla="*/ 0 h 132"/>
                  <a:gd name="T2" fmla="*/ 29 w 29"/>
                  <a:gd name="T3" fmla="*/ 0 h 132"/>
                  <a:gd name="T4" fmla="*/ 29 w 29"/>
                  <a:gd name="T5" fmla="*/ 23 h 132"/>
                  <a:gd name="T6" fmla="*/ 0 w 29"/>
                  <a:gd name="T7" fmla="*/ 23 h 132"/>
                  <a:gd name="T8" fmla="*/ 0 w 29"/>
                  <a:gd name="T9" fmla="*/ 0 h 132"/>
                  <a:gd name="T10" fmla="*/ 0 w 29"/>
                  <a:gd name="T11" fmla="*/ 33 h 132"/>
                  <a:gd name="T12" fmla="*/ 29 w 29"/>
                  <a:gd name="T13" fmla="*/ 33 h 132"/>
                  <a:gd name="T14" fmla="*/ 29 w 29"/>
                  <a:gd name="T15" fmla="*/ 132 h 132"/>
                  <a:gd name="T16" fmla="*/ 0 w 29"/>
                  <a:gd name="T17" fmla="*/ 132 h 132"/>
                  <a:gd name="T18" fmla="*/ 0 w 29"/>
                  <a:gd name="T19" fmla="*/ 33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132">
                    <a:moveTo>
                      <a:pt x="0" y="0"/>
                    </a:moveTo>
                    <a:lnTo>
                      <a:pt x="29" y="0"/>
                    </a:lnTo>
                    <a:lnTo>
                      <a:pt x="29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  <a:moveTo>
                      <a:pt x="0" y="33"/>
                    </a:moveTo>
                    <a:lnTo>
                      <a:pt x="29" y="33"/>
                    </a:lnTo>
                    <a:lnTo>
                      <a:pt x="29" y="132"/>
                    </a:lnTo>
                    <a:lnTo>
                      <a:pt x="0" y="132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65" name="Freeform 100"/>
              <p:cNvSpPr>
                <a:spLocks noEditPoints="1"/>
              </p:cNvSpPr>
              <p:nvPr/>
            </p:nvSpPr>
            <p:spPr bwMode="auto">
              <a:xfrm>
                <a:off x="7602538" y="4924425"/>
                <a:ext cx="168275" cy="227013"/>
              </a:xfrm>
              <a:custGeom>
                <a:avLst/>
                <a:gdLst>
                  <a:gd name="T0" fmla="*/ 20 w 41"/>
                  <a:gd name="T1" fmla="*/ 55 h 55"/>
                  <a:gd name="T2" fmla="*/ 12 w 41"/>
                  <a:gd name="T3" fmla="*/ 53 h 55"/>
                  <a:gd name="T4" fmla="*/ 5 w 41"/>
                  <a:gd name="T5" fmla="*/ 49 h 55"/>
                  <a:gd name="T6" fmla="*/ 1 w 41"/>
                  <a:gd name="T7" fmla="*/ 43 h 55"/>
                  <a:gd name="T8" fmla="*/ 0 w 41"/>
                  <a:gd name="T9" fmla="*/ 35 h 55"/>
                  <a:gd name="T10" fmla="*/ 0 w 41"/>
                  <a:gd name="T11" fmla="*/ 35 h 55"/>
                  <a:gd name="T12" fmla="*/ 1 w 41"/>
                  <a:gd name="T13" fmla="*/ 28 h 55"/>
                  <a:gd name="T14" fmla="*/ 5 w 41"/>
                  <a:gd name="T15" fmla="*/ 21 h 55"/>
                  <a:gd name="T16" fmla="*/ 12 w 41"/>
                  <a:gd name="T17" fmla="*/ 17 h 55"/>
                  <a:gd name="T18" fmla="*/ 20 w 41"/>
                  <a:gd name="T19" fmla="*/ 16 h 55"/>
                  <a:gd name="T20" fmla="*/ 28 w 41"/>
                  <a:gd name="T21" fmla="*/ 17 h 55"/>
                  <a:gd name="T22" fmla="*/ 35 w 41"/>
                  <a:gd name="T23" fmla="*/ 21 h 55"/>
                  <a:gd name="T24" fmla="*/ 39 w 41"/>
                  <a:gd name="T25" fmla="*/ 27 h 55"/>
                  <a:gd name="T26" fmla="*/ 41 w 41"/>
                  <a:gd name="T27" fmla="*/ 35 h 55"/>
                  <a:gd name="T28" fmla="*/ 41 w 41"/>
                  <a:gd name="T29" fmla="*/ 35 h 55"/>
                  <a:gd name="T30" fmla="*/ 39 w 41"/>
                  <a:gd name="T31" fmla="*/ 43 h 55"/>
                  <a:gd name="T32" fmla="*/ 35 w 41"/>
                  <a:gd name="T33" fmla="*/ 49 h 55"/>
                  <a:gd name="T34" fmla="*/ 28 w 41"/>
                  <a:gd name="T35" fmla="*/ 53 h 55"/>
                  <a:gd name="T36" fmla="*/ 20 w 41"/>
                  <a:gd name="T37" fmla="*/ 55 h 55"/>
                  <a:gd name="T38" fmla="*/ 20 w 41"/>
                  <a:gd name="T39" fmla="*/ 46 h 55"/>
                  <a:gd name="T40" fmla="*/ 24 w 41"/>
                  <a:gd name="T41" fmla="*/ 45 h 55"/>
                  <a:gd name="T42" fmla="*/ 27 w 41"/>
                  <a:gd name="T43" fmla="*/ 43 h 55"/>
                  <a:gd name="T44" fmla="*/ 29 w 41"/>
                  <a:gd name="T45" fmla="*/ 39 h 55"/>
                  <a:gd name="T46" fmla="*/ 30 w 41"/>
                  <a:gd name="T47" fmla="*/ 35 h 55"/>
                  <a:gd name="T48" fmla="*/ 30 w 41"/>
                  <a:gd name="T49" fmla="*/ 35 h 55"/>
                  <a:gd name="T50" fmla="*/ 29 w 41"/>
                  <a:gd name="T51" fmla="*/ 31 h 55"/>
                  <a:gd name="T52" fmla="*/ 27 w 41"/>
                  <a:gd name="T53" fmla="*/ 28 h 55"/>
                  <a:gd name="T54" fmla="*/ 24 w 41"/>
                  <a:gd name="T55" fmla="*/ 26 h 55"/>
                  <a:gd name="T56" fmla="*/ 20 w 41"/>
                  <a:gd name="T57" fmla="*/ 25 h 55"/>
                  <a:gd name="T58" fmla="*/ 16 w 41"/>
                  <a:gd name="T59" fmla="*/ 26 h 55"/>
                  <a:gd name="T60" fmla="*/ 13 w 41"/>
                  <a:gd name="T61" fmla="*/ 28 h 55"/>
                  <a:gd name="T62" fmla="*/ 11 w 41"/>
                  <a:gd name="T63" fmla="*/ 31 h 55"/>
                  <a:gd name="T64" fmla="*/ 10 w 41"/>
                  <a:gd name="T65" fmla="*/ 35 h 55"/>
                  <a:gd name="T66" fmla="*/ 10 w 41"/>
                  <a:gd name="T67" fmla="*/ 35 h 55"/>
                  <a:gd name="T68" fmla="*/ 11 w 41"/>
                  <a:gd name="T69" fmla="*/ 39 h 55"/>
                  <a:gd name="T70" fmla="*/ 13 w 41"/>
                  <a:gd name="T71" fmla="*/ 43 h 55"/>
                  <a:gd name="T72" fmla="*/ 16 w 41"/>
                  <a:gd name="T73" fmla="*/ 45 h 55"/>
                  <a:gd name="T74" fmla="*/ 20 w 41"/>
                  <a:gd name="T75" fmla="*/ 46 h 55"/>
                  <a:gd name="T76" fmla="*/ 24 w 41"/>
                  <a:gd name="T77" fmla="*/ 0 h 55"/>
                  <a:gd name="T78" fmla="*/ 33 w 41"/>
                  <a:gd name="T79" fmla="*/ 4 h 55"/>
                  <a:gd name="T80" fmla="*/ 24 w 41"/>
                  <a:gd name="T81" fmla="*/ 12 h 55"/>
                  <a:gd name="T82" fmla="*/ 16 w 41"/>
                  <a:gd name="T83" fmla="*/ 12 h 55"/>
                  <a:gd name="T84" fmla="*/ 24 w 41"/>
                  <a:gd name="T8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1" h="55">
                    <a:moveTo>
                      <a:pt x="20" y="55"/>
                    </a:moveTo>
                    <a:cubicBezTo>
                      <a:pt x="17" y="55"/>
                      <a:pt x="14" y="54"/>
                      <a:pt x="12" y="53"/>
                    </a:cubicBezTo>
                    <a:cubicBezTo>
                      <a:pt x="9" y="52"/>
                      <a:pt x="7" y="51"/>
                      <a:pt x="5" y="49"/>
                    </a:cubicBezTo>
                    <a:cubicBezTo>
                      <a:pt x="4" y="47"/>
                      <a:pt x="2" y="45"/>
                      <a:pt x="1" y="43"/>
                    </a:cubicBezTo>
                    <a:cubicBezTo>
                      <a:pt x="0" y="41"/>
                      <a:pt x="0" y="38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2"/>
                      <a:pt x="0" y="30"/>
                      <a:pt x="1" y="28"/>
                    </a:cubicBezTo>
                    <a:cubicBezTo>
                      <a:pt x="2" y="25"/>
                      <a:pt x="4" y="23"/>
                      <a:pt x="5" y="21"/>
                    </a:cubicBezTo>
                    <a:cubicBezTo>
                      <a:pt x="7" y="20"/>
                      <a:pt x="9" y="18"/>
                      <a:pt x="12" y="17"/>
                    </a:cubicBezTo>
                    <a:cubicBezTo>
                      <a:pt x="14" y="16"/>
                      <a:pt x="17" y="16"/>
                      <a:pt x="20" y="16"/>
                    </a:cubicBezTo>
                    <a:cubicBezTo>
                      <a:pt x="23" y="16"/>
                      <a:pt x="26" y="16"/>
                      <a:pt x="28" y="17"/>
                    </a:cubicBezTo>
                    <a:cubicBezTo>
                      <a:pt x="31" y="18"/>
                      <a:pt x="33" y="19"/>
                      <a:pt x="35" y="21"/>
                    </a:cubicBezTo>
                    <a:cubicBezTo>
                      <a:pt x="37" y="23"/>
                      <a:pt x="38" y="25"/>
                      <a:pt x="39" y="27"/>
                    </a:cubicBezTo>
                    <a:cubicBezTo>
                      <a:pt x="40" y="30"/>
                      <a:pt x="41" y="32"/>
                      <a:pt x="41" y="35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41" y="38"/>
                      <a:pt x="40" y="40"/>
                      <a:pt x="39" y="43"/>
                    </a:cubicBezTo>
                    <a:cubicBezTo>
                      <a:pt x="38" y="45"/>
                      <a:pt x="37" y="47"/>
                      <a:pt x="35" y="49"/>
                    </a:cubicBezTo>
                    <a:cubicBezTo>
                      <a:pt x="33" y="51"/>
                      <a:pt x="31" y="52"/>
                      <a:pt x="28" y="53"/>
                    </a:cubicBezTo>
                    <a:cubicBezTo>
                      <a:pt x="26" y="54"/>
                      <a:pt x="23" y="55"/>
                      <a:pt x="20" y="55"/>
                    </a:cubicBezTo>
                    <a:close/>
                    <a:moveTo>
                      <a:pt x="20" y="46"/>
                    </a:moveTo>
                    <a:cubicBezTo>
                      <a:pt x="22" y="46"/>
                      <a:pt x="23" y="45"/>
                      <a:pt x="24" y="45"/>
                    </a:cubicBezTo>
                    <a:cubicBezTo>
                      <a:pt x="25" y="44"/>
                      <a:pt x="26" y="44"/>
                      <a:pt x="27" y="43"/>
                    </a:cubicBezTo>
                    <a:cubicBezTo>
                      <a:pt x="28" y="42"/>
                      <a:pt x="29" y="41"/>
                      <a:pt x="29" y="39"/>
                    </a:cubicBezTo>
                    <a:cubicBezTo>
                      <a:pt x="30" y="38"/>
                      <a:pt x="30" y="37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4"/>
                      <a:pt x="30" y="32"/>
                      <a:pt x="29" y="31"/>
                    </a:cubicBezTo>
                    <a:cubicBezTo>
                      <a:pt x="29" y="30"/>
                      <a:pt x="28" y="29"/>
                      <a:pt x="27" y="28"/>
                    </a:cubicBezTo>
                    <a:cubicBezTo>
                      <a:pt x="26" y="27"/>
                      <a:pt x="25" y="26"/>
                      <a:pt x="24" y="26"/>
                    </a:cubicBezTo>
                    <a:cubicBezTo>
                      <a:pt x="23" y="25"/>
                      <a:pt x="21" y="25"/>
                      <a:pt x="20" y="25"/>
                    </a:cubicBezTo>
                    <a:cubicBezTo>
                      <a:pt x="18" y="25"/>
                      <a:pt x="17" y="25"/>
                      <a:pt x="16" y="26"/>
                    </a:cubicBezTo>
                    <a:cubicBezTo>
                      <a:pt x="15" y="26"/>
                      <a:pt x="14" y="27"/>
                      <a:pt x="13" y="28"/>
                    </a:cubicBezTo>
                    <a:cubicBezTo>
                      <a:pt x="12" y="29"/>
                      <a:pt x="11" y="30"/>
                      <a:pt x="11" y="31"/>
                    </a:cubicBezTo>
                    <a:cubicBezTo>
                      <a:pt x="10" y="32"/>
                      <a:pt x="10" y="34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7"/>
                      <a:pt x="10" y="38"/>
                      <a:pt x="11" y="39"/>
                    </a:cubicBezTo>
                    <a:cubicBezTo>
                      <a:pt x="11" y="40"/>
                      <a:pt x="12" y="42"/>
                      <a:pt x="13" y="43"/>
                    </a:cubicBezTo>
                    <a:cubicBezTo>
                      <a:pt x="14" y="43"/>
                      <a:pt x="15" y="44"/>
                      <a:pt x="16" y="45"/>
                    </a:cubicBezTo>
                    <a:cubicBezTo>
                      <a:pt x="17" y="45"/>
                      <a:pt x="19" y="46"/>
                      <a:pt x="20" y="46"/>
                    </a:cubicBezTo>
                    <a:close/>
                    <a:moveTo>
                      <a:pt x="24" y="0"/>
                    </a:moveTo>
                    <a:cubicBezTo>
                      <a:pt x="33" y="4"/>
                      <a:pt x="33" y="4"/>
                      <a:pt x="33" y="4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16" y="12"/>
                      <a:pt x="16" y="12"/>
                      <a:pt x="16" y="12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66" name="Freeform 101"/>
              <p:cNvSpPr>
                <a:spLocks/>
              </p:cNvSpPr>
              <p:nvPr/>
            </p:nvSpPr>
            <p:spPr bwMode="auto">
              <a:xfrm>
                <a:off x="7794625" y="4989513"/>
                <a:ext cx="144463" cy="157163"/>
              </a:xfrm>
              <a:custGeom>
                <a:avLst/>
                <a:gdLst>
                  <a:gd name="T0" fmla="*/ 0 w 35"/>
                  <a:gd name="T1" fmla="*/ 0 h 38"/>
                  <a:gd name="T2" fmla="*/ 11 w 35"/>
                  <a:gd name="T3" fmla="*/ 0 h 38"/>
                  <a:gd name="T4" fmla="*/ 11 w 35"/>
                  <a:gd name="T5" fmla="*/ 6 h 38"/>
                  <a:gd name="T6" fmla="*/ 13 w 35"/>
                  <a:gd name="T7" fmla="*/ 3 h 38"/>
                  <a:gd name="T8" fmla="*/ 15 w 35"/>
                  <a:gd name="T9" fmla="*/ 1 h 38"/>
                  <a:gd name="T10" fmla="*/ 18 w 35"/>
                  <a:gd name="T11" fmla="*/ 0 h 38"/>
                  <a:gd name="T12" fmla="*/ 22 w 35"/>
                  <a:gd name="T13" fmla="*/ 0 h 38"/>
                  <a:gd name="T14" fmla="*/ 31 w 35"/>
                  <a:gd name="T15" fmla="*/ 3 h 38"/>
                  <a:gd name="T16" fmla="*/ 35 w 35"/>
                  <a:gd name="T17" fmla="*/ 14 h 38"/>
                  <a:gd name="T18" fmla="*/ 35 w 35"/>
                  <a:gd name="T19" fmla="*/ 38 h 38"/>
                  <a:gd name="T20" fmla="*/ 24 w 35"/>
                  <a:gd name="T21" fmla="*/ 38 h 38"/>
                  <a:gd name="T22" fmla="*/ 24 w 35"/>
                  <a:gd name="T23" fmla="*/ 17 h 38"/>
                  <a:gd name="T24" fmla="*/ 22 w 35"/>
                  <a:gd name="T25" fmla="*/ 11 h 38"/>
                  <a:gd name="T26" fmla="*/ 17 w 35"/>
                  <a:gd name="T27" fmla="*/ 9 h 38"/>
                  <a:gd name="T28" fmla="*/ 12 w 35"/>
                  <a:gd name="T29" fmla="*/ 11 h 38"/>
                  <a:gd name="T30" fmla="*/ 11 w 35"/>
                  <a:gd name="T31" fmla="*/ 17 h 38"/>
                  <a:gd name="T32" fmla="*/ 11 w 35"/>
                  <a:gd name="T33" fmla="*/ 38 h 38"/>
                  <a:gd name="T34" fmla="*/ 0 w 35"/>
                  <a:gd name="T35" fmla="*/ 38 h 38"/>
                  <a:gd name="T36" fmla="*/ 0 w 35"/>
                  <a:gd name="T3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38">
                    <a:moveTo>
                      <a:pt x="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2" y="4"/>
                      <a:pt x="13" y="3"/>
                    </a:cubicBezTo>
                    <a:cubicBezTo>
                      <a:pt x="13" y="3"/>
                      <a:pt x="14" y="2"/>
                      <a:pt x="15" y="1"/>
                    </a:cubicBezTo>
                    <a:cubicBezTo>
                      <a:pt x="16" y="1"/>
                      <a:pt x="17" y="0"/>
                      <a:pt x="18" y="0"/>
                    </a:cubicBezTo>
                    <a:cubicBezTo>
                      <a:pt x="19" y="0"/>
                      <a:pt x="20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33" y="6"/>
                      <a:pt x="35" y="9"/>
                      <a:pt x="35" y="14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4"/>
                      <a:pt x="23" y="13"/>
                      <a:pt x="22" y="11"/>
                    </a:cubicBezTo>
                    <a:cubicBezTo>
                      <a:pt x="21" y="10"/>
                      <a:pt x="19" y="9"/>
                      <a:pt x="17" y="9"/>
                    </a:cubicBezTo>
                    <a:cubicBezTo>
                      <a:pt x="15" y="9"/>
                      <a:pt x="14" y="10"/>
                      <a:pt x="12" y="11"/>
                    </a:cubicBezTo>
                    <a:cubicBezTo>
                      <a:pt x="11" y="13"/>
                      <a:pt x="11" y="14"/>
                      <a:pt x="11" y="17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0" y="38"/>
                      <a:pt x="0" y="38"/>
                      <a:pt x="0" y="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67" name="Freeform 102"/>
              <p:cNvSpPr>
                <a:spLocks noEditPoints="1"/>
              </p:cNvSpPr>
              <p:nvPr/>
            </p:nvSpPr>
            <p:spPr bwMode="auto">
              <a:xfrm>
                <a:off x="8045450" y="4937125"/>
                <a:ext cx="160338" cy="214313"/>
              </a:xfrm>
              <a:custGeom>
                <a:avLst/>
                <a:gdLst>
                  <a:gd name="T0" fmla="*/ 17 w 39"/>
                  <a:gd name="T1" fmla="*/ 52 h 52"/>
                  <a:gd name="T2" fmla="*/ 10 w 39"/>
                  <a:gd name="T3" fmla="*/ 50 h 52"/>
                  <a:gd name="T4" fmla="*/ 5 w 39"/>
                  <a:gd name="T5" fmla="*/ 47 h 52"/>
                  <a:gd name="T6" fmla="*/ 1 w 39"/>
                  <a:gd name="T7" fmla="*/ 41 h 52"/>
                  <a:gd name="T8" fmla="*/ 0 w 39"/>
                  <a:gd name="T9" fmla="*/ 32 h 52"/>
                  <a:gd name="T10" fmla="*/ 0 w 39"/>
                  <a:gd name="T11" fmla="*/ 32 h 52"/>
                  <a:gd name="T12" fmla="*/ 1 w 39"/>
                  <a:gd name="T13" fmla="*/ 24 h 52"/>
                  <a:gd name="T14" fmla="*/ 5 w 39"/>
                  <a:gd name="T15" fmla="*/ 18 h 52"/>
                  <a:gd name="T16" fmla="*/ 10 w 39"/>
                  <a:gd name="T17" fmla="*/ 14 h 52"/>
                  <a:gd name="T18" fmla="*/ 17 w 39"/>
                  <a:gd name="T19" fmla="*/ 13 h 52"/>
                  <a:gd name="T20" fmla="*/ 24 w 39"/>
                  <a:gd name="T21" fmla="*/ 14 h 52"/>
                  <a:gd name="T22" fmla="*/ 29 w 39"/>
                  <a:gd name="T23" fmla="*/ 18 h 52"/>
                  <a:gd name="T24" fmla="*/ 29 w 39"/>
                  <a:gd name="T25" fmla="*/ 0 h 52"/>
                  <a:gd name="T26" fmla="*/ 39 w 39"/>
                  <a:gd name="T27" fmla="*/ 0 h 52"/>
                  <a:gd name="T28" fmla="*/ 39 w 39"/>
                  <a:gd name="T29" fmla="*/ 51 h 52"/>
                  <a:gd name="T30" fmla="*/ 29 w 39"/>
                  <a:gd name="T31" fmla="*/ 51 h 52"/>
                  <a:gd name="T32" fmla="*/ 29 w 39"/>
                  <a:gd name="T33" fmla="*/ 46 h 52"/>
                  <a:gd name="T34" fmla="*/ 24 w 39"/>
                  <a:gd name="T35" fmla="*/ 50 h 52"/>
                  <a:gd name="T36" fmla="*/ 17 w 39"/>
                  <a:gd name="T37" fmla="*/ 52 h 52"/>
                  <a:gd name="T38" fmla="*/ 19 w 39"/>
                  <a:gd name="T39" fmla="*/ 43 h 52"/>
                  <a:gd name="T40" fmla="*/ 23 w 39"/>
                  <a:gd name="T41" fmla="*/ 42 h 52"/>
                  <a:gd name="T42" fmla="*/ 26 w 39"/>
                  <a:gd name="T43" fmla="*/ 40 h 52"/>
                  <a:gd name="T44" fmla="*/ 28 w 39"/>
                  <a:gd name="T45" fmla="*/ 36 h 52"/>
                  <a:gd name="T46" fmla="*/ 29 w 39"/>
                  <a:gd name="T47" fmla="*/ 32 h 52"/>
                  <a:gd name="T48" fmla="*/ 29 w 39"/>
                  <a:gd name="T49" fmla="*/ 32 h 52"/>
                  <a:gd name="T50" fmla="*/ 28 w 39"/>
                  <a:gd name="T51" fmla="*/ 28 h 52"/>
                  <a:gd name="T52" fmla="*/ 26 w 39"/>
                  <a:gd name="T53" fmla="*/ 24 h 52"/>
                  <a:gd name="T54" fmla="*/ 23 w 39"/>
                  <a:gd name="T55" fmla="*/ 22 h 52"/>
                  <a:gd name="T56" fmla="*/ 19 w 39"/>
                  <a:gd name="T57" fmla="*/ 22 h 52"/>
                  <a:gd name="T58" fmla="*/ 16 w 39"/>
                  <a:gd name="T59" fmla="*/ 22 h 52"/>
                  <a:gd name="T60" fmla="*/ 13 w 39"/>
                  <a:gd name="T61" fmla="*/ 24 h 52"/>
                  <a:gd name="T62" fmla="*/ 11 w 39"/>
                  <a:gd name="T63" fmla="*/ 28 h 52"/>
                  <a:gd name="T64" fmla="*/ 10 w 39"/>
                  <a:gd name="T65" fmla="*/ 32 h 52"/>
                  <a:gd name="T66" fmla="*/ 10 w 39"/>
                  <a:gd name="T67" fmla="*/ 32 h 52"/>
                  <a:gd name="T68" fmla="*/ 11 w 39"/>
                  <a:gd name="T69" fmla="*/ 36 h 52"/>
                  <a:gd name="T70" fmla="*/ 13 w 39"/>
                  <a:gd name="T71" fmla="*/ 40 h 52"/>
                  <a:gd name="T72" fmla="*/ 16 w 39"/>
                  <a:gd name="T73" fmla="*/ 42 h 52"/>
                  <a:gd name="T74" fmla="*/ 19 w 39"/>
                  <a:gd name="T75" fmla="*/ 4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9" h="52">
                    <a:moveTo>
                      <a:pt x="17" y="52"/>
                    </a:moveTo>
                    <a:cubicBezTo>
                      <a:pt x="15" y="52"/>
                      <a:pt x="12" y="51"/>
                      <a:pt x="10" y="50"/>
                    </a:cubicBezTo>
                    <a:cubicBezTo>
                      <a:pt x="8" y="50"/>
                      <a:pt x="6" y="48"/>
                      <a:pt x="5" y="47"/>
                    </a:cubicBezTo>
                    <a:cubicBezTo>
                      <a:pt x="3" y="45"/>
                      <a:pt x="2" y="43"/>
                      <a:pt x="1" y="41"/>
                    </a:cubicBezTo>
                    <a:cubicBezTo>
                      <a:pt x="0" y="38"/>
                      <a:pt x="0" y="35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29"/>
                      <a:pt x="0" y="26"/>
                      <a:pt x="1" y="24"/>
                    </a:cubicBezTo>
                    <a:cubicBezTo>
                      <a:pt x="2" y="21"/>
                      <a:pt x="3" y="19"/>
                      <a:pt x="5" y="18"/>
                    </a:cubicBezTo>
                    <a:cubicBezTo>
                      <a:pt x="6" y="16"/>
                      <a:pt x="8" y="15"/>
                      <a:pt x="10" y="14"/>
                    </a:cubicBezTo>
                    <a:cubicBezTo>
                      <a:pt x="12" y="13"/>
                      <a:pt x="14" y="13"/>
                      <a:pt x="17" y="13"/>
                    </a:cubicBezTo>
                    <a:cubicBezTo>
                      <a:pt x="20" y="13"/>
                      <a:pt x="22" y="13"/>
                      <a:pt x="24" y="14"/>
                    </a:cubicBezTo>
                    <a:cubicBezTo>
                      <a:pt x="26" y="15"/>
                      <a:pt x="27" y="17"/>
                      <a:pt x="29" y="18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7" y="47"/>
                      <a:pt x="26" y="49"/>
                      <a:pt x="24" y="50"/>
                    </a:cubicBezTo>
                    <a:cubicBezTo>
                      <a:pt x="22" y="51"/>
                      <a:pt x="20" y="52"/>
                      <a:pt x="17" y="52"/>
                    </a:cubicBezTo>
                    <a:close/>
                    <a:moveTo>
                      <a:pt x="19" y="43"/>
                    </a:moveTo>
                    <a:cubicBezTo>
                      <a:pt x="21" y="43"/>
                      <a:pt x="22" y="42"/>
                      <a:pt x="23" y="42"/>
                    </a:cubicBezTo>
                    <a:cubicBezTo>
                      <a:pt x="24" y="41"/>
                      <a:pt x="25" y="41"/>
                      <a:pt x="26" y="40"/>
                    </a:cubicBezTo>
                    <a:cubicBezTo>
                      <a:pt x="27" y="39"/>
                      <a:pt x="27" y="38"/>
                      <a:pt x="28" y="36"/>
                    </a:cubicBezTo>
                    <a:cubicBezTo>
                      <a:pt x="28" y="35"/>
                      <a:pt x="29" y="34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1"/>
                      <a:pt x="28" y="29"/>
                      <a:pt x="28" y="28"/>
                    </a:cubicBezTo>
                    <a:cubicBezTo>
                      <a:pt x="27" y="27"/>
                      <a:pt x="27" y="25"/>
                      <a:pt x="26" y="24"/>
                    </a:cubicBezTo>
                    <a:cubicBezTo>
                      <a:pt x="25" y="24"/>
                      <a:pt x="24" y="23"/>
                      <a:pt x="23" y="22"/>
                    </a:cubicBezTo>
                    <a:cubicBezTo>
                      <a:pt x="22" y="22"/>
                      <a:pt x="21" y="22"/>
                      <a:pt x="19" y="22"/>
                    </a:cubicBezTo>
                    <a:cubicBezTo>
                      <a:pt x="18" y="22"/>
                      <a:pt x="17" y="22"/>
                      <a:pt x="16" y="22"/>
                    </a:cubicBezTo>
                    <a:cubicBezTo>
                      <a:pt x="15" y="23"/>
                      <a:pt x="14" y="24"/>
                      <a:pt x="13" y="24"/>
                    </a:cubicBezTo>
                    <a:cubicBezTo>
                      <a:pt x="12" y="25"/>
                      <a:pt x="11" y="26"/>
                      <a:pt x="11" y="28"/>
                    </a:cubicBezTo>
                    <a:cubicBezTo>
                      <a:pt x="10" y="29"/>
                      <a:pt x="10" y="30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4"/>
                      <a:pt x="10" y="35"/>
                      <a:pt x="11" y="36"/>
                    </a:cubicBezTo>
                    <a:cubicBezTo>
                      <a:pt x="11" y="38"/>
                      <a:pt x="12" y="39"/>
                      <a:pt x="13" y="40"/>
                    </a:cubicBezTo>
                    <a:cubicBezTo>
                      <a:pt x="14" y="41"/>
                      <a:pt x="15" y="41"/>
                      <a:pt x="16" y="42"/>
                    </a:cubicBezTo>
                    <a:cubicBezTo>
                      <a:pt x="17" y="42"/>
                      <a:pt x="18" y="43"/>
                      <a:pt x="19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68" name="Freeform 103"/>
              <p:cNvSpPr>
                <a:spLocks noEditPoints="1"/>
              </p:cNvSpPr>
              <p:nvPr/>
            </p:nvSpPr>
            <p:spPr bwMode="auto">
              <a:xfrm>
                <a:off x="8234363" y="4989513"/>
                <a:ext cx="152400" cy="161925"/>
              </a:xfrm>
              <a:custGeom>
                <a:avLst/>
                <a:gdLst>
                  <a:gd name="T0" fmla="*/ 19 w 37"/>
                  <a:gd name="T1" fmla="*/ 39 h 39"/>
                  <a:gd name="T2" fmla="*/ 11 w 37"/>
                  <a:gd name="T3" fmla="*/ 37 h 39"/>
                  <a:gd name="T4" fmla="*/ 5 w 37"/>
                  <a:gd name="T5" fmla="*/ 33 h 39"/>
                  <a:gd name="T6" fmla="*/ 1 w 37"/>
                  <a:gd name="T7" fmla="*/ 27 h 39"/>
                  <a:gd name="T8" fmla="*/ 0 w 37"/>
                  <a:gd name="T9" fmla="*/ 19 h 39"/>
                  <a:gd name="T10" fmla="*/ 0 w 37"/>
                  <a:gd name="T11" fmla="*/ 19 h 39"/>
                  <a:gd name="T12" fmla="*/ 1 w 37"/>
                  <a:gd name="T13" fmla="*/ 12 h 39"/>
                  <a:gd name="T14" fmla="*/ 5 w 37"/>
                  <a:gd name="T15" fmla="*/ 5 h 39"/>
                  <a:gd name="T16" fmla="*/ 11 w 37"/>
                  <a:gd name="T17" fmla="*/ 1 h 39"/>
                  <a:gd name="T18" fmla="*/ 18 w 37"/>
                  <a:gd name="T19" fmla="*/ 0 h 39"/>
                  <a:gd name="T20" fmla="*/ 26 w 37"/>
                  <a:gd name="T21" fmla="*/ 1 h 39"/>
                  <a:gd name="T22" fmla="*/ 32 w 37"/>
                  <a:gd name="T23" fmla="*/ 6 h 39"/>
                  <a:gd name="T24" fmla="*/ 36 w 37"/>
                  <a:gd name="T25" fmla="*/ 12 h 39"/>
                  <a:gd name="T26" fmla="*/ 37 w 37"/>
                  <a:gd name="T27" fmla="*/ 20 h 39"/>
                  <a:gd name="T28" fmla="*/ 37 w 37"/>
                  <a:gd name="T29" fmla="*/ 21 h 39"/>
                  <a:gd name="T30" fmla="*/ 37 w 37"/>
                  <a:gd name="T31" fmla="*/ 23 h 39"/>
                  <a:gd name="T32" fmla="*/ 10 w 37"/>
                  <a:gd name="T33" fmla="*/ 23 h 39"/>
                  <a:gd name="T34" fmla="*/ 13 w 37"/>
                  <a:gd name="T35" fmla="*/ 28 h 39"/>
                  <a:gd name="T36" fmla="*/ 19 w 37"/>
                  <a:gd name="T37" fmla="*/ 30 h 39"/>
                  <a:gd name="T38" fmla="*/ 24 w 37"/>
                  <a:gd name="T39" fmla="*/ 29 h 39"/>
                  <a:gd name="T40" fmla="*/ 29 w 37"/>
                  <a:gd name="T41" fmla="*/ 26 h 39"/>
                  <a:gd name="T42" fmla="*/ 35 w 37"/>
                  <a:gd name="T43" fmla="*/ 32 h 39"/>
                  <a:gd name="T44" fmla="*/ 28 w 37"/>
                  <a:gd name="T45" fmla="*/ 37 h 39"/>
                  <a:gd name="T46" fmla="*/ 19 w 37"/>
                  <a:gd name="T47" fmla="*/ 39 h 39"/>
                  <a:gd name="T48" fmla="*/ 26 w 37"/>
                  <a:gd name="T49" fmla="*/ 16 h 39"/>
                  <a:gd name="T50" fmla="*/ 24 w 37"/>
                  <a:gd name="T51" fmla="*/ 10 h 39"/>
                  <a:gd name="T52" fmla="*/ 18 w 37"/>
                  <a:gd name="T53" fmla="*/ 8 h 39"/>
                  <a:gd name="T54" fmla="*/ 13 w 37"/>
                  <a:gd name="T55" fmla="*/ 10 h 39"/>
                  <a:gd name="T56" fmla="*/ 10 w 37"/>
                  <a:gd name="T57" fmla="*/ 16 h 39"/>
                  <a:gd name="T58" fmla="*/ 26 w 37"/>
                  <a:gd name="T59" fmla="*/ 1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7" h="39">
                    <a:moveTo>
                      <a:pt x="19" y="39"/>
                    </a:moveTo>
                    <a:cubicBezTo>
                      <a:pt x="17" y="39"/>
                      <a:pt x="14" y="38"/>
                      <a:pt x="11" y="37"/>
                    </a:cubicBezTo>
                    <a:cubicBezTo>
                      <a:pt x="9" y="37"/>
                      <a:pt x="7" y="35"/>
                      <a:pt x="5" y="33"/>
                    </a:cubicBezTo>
                    <a:cubicBezTo>
                      <a:pt x="3" y="32"/>
                      <a:pt x="2" y="30"/>
                      <a:pt x="1" y="27"/>
                    </a:cubicBezTo>
                    <a:cubicBezTo>
                      <a:pt x="0" y="25"/>
                      <a:pt x="0" y="22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7"/>
                      <a:pt x="0" y="14"/>
                      <a:pt x="1" y="12"/>
                    </a:cubicBezTo>
                    <a:cubicBezTo>
                      <a:pt x="2" y="9"/>
                      <a:pt x="3" y="7"/>
                      <a:pt x="5" y="5"/>
                    </a:cubicBezTo>
                    <a:cubicBezTo>
                      <a:pt x="6" y="4"/>
                      <a:pt x="8" y="2"/>
                      <a:pt x="11" y="1"/>
                    </a:cubicBezTo>
                    <a:cubicBezTo>
                      <a:pt x="13" y="0"/>
                      <a:pt x="16" y="0"/>
                      <a:pt x="18" y="0"/>
                    </a:cubicBezTo>
                    <a:cubicBezTo>
                      <a:pt x="21" y="0"/>
                      <a:pt x="24" y="0"/>
                      <a:pt x="26" y="1"/>
                    </a:cubicBezTo>
                    <a:cubicBezTo>
                      <a:pt x="29" y="2"/>
                      <a:pt x="31" y="4"/>
                      <a:pt x="32" y="6"/>
                    </a:cubicBezTo>
                    <a:cubicBezTo>
                      <a:pt x="34" y="8"/>
                      <a:pt x="35" y="10"/>
                      <a:pt x="36" y="12"/>
                    </a:cubicBezTo>
                    <a:cubicBezTo>
                      <a:pt x="36" y="15"/>
                      <a:pt x="37" y="17"/>
                      <a:pt x="37" y="20"/>
                    </a:cubicBezTo>
                    <a:cubicBezTo>
                      <a:pt x="37" y="20"/>
                      <a:pt x="37" y="21"/>
                      <a:pt x="37" y="21"/>
                    </a:cubicBezTo>
                    <a:cubicBezTo>
                      <a:pt x="37" y="22"/>
                      <a:pt x="37" y="22"/>
                      <a:pt x="37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5"/>
                      <a:pt x="12" y="27"/>
                      <a:pt x="13" y="28"/>
                    </a:cubicBezTo>
                    <a:cubicBezTo>
                      <a:pt x="15" y="30"/>
                      <a:pt x="17" y="30"/>
                      <a:pt x="19" y="30"/>
                    </a:cubicBezTo>
                    <a:cubicBezTo>
                      <a:pt x="21" y="30"/>
                      <a:pt x="23" y="30"/>
                      <a:pt x="24" y="29"/>
                    </a:cubicBezTo>
                    <a:cubicBezTo>
                      <a:pt x="26" y="29"/>
                      <a:pt x="27" y="28"/>
                      <a:pt x="29" y="26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3" y="34"/>
                      <a:pt x="31" y="36"/>
                      <a:pt x="28" y="37"/>
                    </a:cubicBezTo>
                    <a:cubicBezTo>
                      <a:pt x="26" y="38"/>
                      <a:pt x="23" y="39"/>
                      <a:pt x="19" y="39"/>
                    </a:cubicBezTo>
                    <a:close/>
                    <a:moveTo>
                      <a:pt x="26" y="16"/>
                    </a:moveTo>
                    <a:cubicBezTo>
                      <a:pt x="26" y="14"/>
                      <a:pt x="25" y="12"/>
                      <a:pt x="24" y="10"/>
                    </a:cubicBezTo>
                    <a:cubicBezTo>
                      <a:pt x="22" y="9"/>
                      <a:pt x="21" y="8"/>
                      <a:pt x="18" y="8"/>
                    </a:cubicBezTo>
                    <a:cubicBezTo>
                      <a:pt x="16" y="8"/>
                      <a:pt x="14" y="9"/>
                      <a:pt x="13" y="10"/>
                    </a:cubicBezTo>
                    <a:cubicBezTo>
                      <a:pt x="11" y="12"/>
                      <a:pt x="11" y="14"/>
                      <a:pt x="10" y="16"/>
                    </a:cubicBez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69" name="Freeform 111"/>
              <p:cNvSpPr>
                <a:spLocks/>
              </p:cNvSpPr>
              <p:nvPr/>
            </p:nvSpPr>
            <p:spPr bwMode="auto">
              <a:xfrm>
                <a:off x="6645275" y="5410200"/>
                <a:ext cx="201613" cy="201613"/>
              </a:xfrm>
              <a:custGeom>
                <a:avLst/>
                <a:gdLst>
                  <a:gd name="T0" fmla="*/ 0 w 127"/>
                  <a:gd name="T1" fmla="*/ 0 h 127"/>
                  <a:gd name="T2" fmla="*/ 31 w 127"/>
                  <a:gd name="T3" fmla="*/ 0 h 127"/>
                  <a:gd name="T4" fmla="*/ 65 w 127"/>
                  <a:gd name="T5" fmla="*/ 52 h 127"/>
                  <a:gd name="T6" fmla="*/ 99 w 127"/>
                  <a:gd name="T7" fmla="*/ 0 h 127"/>
                  <a:gd name="T8" fmla="*/ 127 w 127"/>
                  <a:gd name="T9" fmla="*/ 0 h 127"/>
                  <a:gd name="T10" fmla="*/ 127 w 127"/>
                  <a:gd name="T11" fmla="*/ 127 h 127"/>
                  <a:gd name="T12" fmla="*/ 101 w 127"/>
                  <a:gd name="T13" fmla="*/ 127 h 127"/>
                  <a:gd name="T14" fmla="*/ 101 w 127"/>
                  <a:gd name="T15" fmla="*/ 44 h 127"/>
                  <a:gd name="T16" fmla="*/ 65 w 127"/>
                  <a:gd name="T17" fmla="*/ 99 h 127"/>
                  <a:gd name="T18" fmla="*/ 65 w 127"/>
                  <a:gd name="T19" fmla="*/ 99 h 127"/>
                  <a:gd name="T20" fmla="*/ 29 w 127"/>
                  <a:gd name="T21" fmla="*/ 44 h 127"/>
                  <a:gd name="T22" fmla="*/ 29 w 127"/>
                  <a:gd name="T23" fmla="*/ 127 h 127"/>
                  <a:gd name="T24" fmla="*/ 0 w 127"/>
                  <a:gd name="T25" fmla="*/ 127 h 127"/>
                  <a:gd name="T26" fmla="*/ 0 w 127"/>
                  <a:gd name="T2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7" h="127">
                    <a:moveTo>
                      <a:pt x="0" y="0"/>
                    </a:moveTo>
                    <a:lnTo>
                      <a:pt x="31" y="0"/>
                    </a:lnTo>
                    <a:lnTo>
                      <a:pt x="65" y="52"/>
                    </a:lnTo>
                    <a:lnTo>
                      <a:pt x="99" y="0"/>
                    </a:lnTo>
                    <a:lnTo>
                      <a:pt x="127" y="0"/>
                    </a:lnTo>
                    <a:lnTo>
                      <a:pt x="127" y="127"/>
                    </a:lnTo>
                    <a:lnTo>
                      <a:pt x="101" y="127"/>
                    </a:lnTo>
                    <a:lnTo>
                      <a:pt x="101" y="44"/>
                    </a:lnTo>
                    <a:lnTo>
                      <a:pt x="65" y="99"/>
                    </a:lnTo>
                    <a:lnTo>
                      <a:pt x="65" y="99"/>
                    </a:lnTo>
                    <a:lnTo>
                      <a:pt x="29" y="44"/>
                    </a:lnTo>
                    <a:lnTo>
                      <a:pt x="29" y="127"/>
                    </a:lnTo>
                    <a:lnTo>
                      <a:pt x="0" y="1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70" name="Freeform 112"/>
              <p:cNvSpPr>
                <a:spLocks noEditPoints="1"/>
              </p:cNvSpPr>
              <p:nvPr/>
            </p:nvSpPr>
            <p:spPr bwMode="auto">
              <a:xfrm>
                <a:off x="6880225" y="5451475"/>
                <a:ext cx="150813" cy="165100"/>
              </a:xfrm>
              <a:custGeom>
                <a:avLst/>
                <a:gdLst>
                  <a:gd name="T0" fmla="*/ 20 w 37"/>
                  <a:gd name="T1" fmla="*/ 40 h 40"/>
                  <a:gd name="T2" fmla="*/ 12 w 37"/>
                  <a:gd name="T3" fmla="*/ 38 h 40"/>
                  <a:gd name="T4" fmla="*/ 6 w 37"/>
                  <a:gd name="T5" fmla="*/ 34 h 40"/>
                  <a:gd name="T6" fmla="*/ 1 w 37"/>
                  <a:gd name="T7" fmla="*/ 28 h 40"/>
                  <a:gd name="T8" fmla="*/ 0 w 37"/>
                  <a:gd name="T9" fmla="*/ 20 h 40"/>
                  <a:gd name="T10" fmla="*/ 0 w 37"/>
                  <a:gd name="T11" fmla="*/ 20 h 40"/>
                  <a:gd name="T12" fmla="*/ 1 w 37"/>
                  <a:gd name="T13" fmla="*/ 12 h 40"/>
                  <a:gd name="T14" fmla="*/ 5 w 37"/>
                  <a:gd name="T15" fmla="*/ 6 h 40"/>
                  <a:gd name="T16" fmla="*/ 11 w 37"/>
                  <a:gd name="T17" fmla="*/ 2 h 40"/>
                  <a:gd name="T18" fmla="*/ 19 w 37"/>
                  <a:gd name="T19" fmla="*/ 0 h 40"/>
                  <a:gd name="T20" fmla="*/ 27 w 37"/>
                  <a:gd name="T21" fmla="*/ 2 h 40"/>
                  <a:gd name="T22" fmla="*/ 33 w 37"/>
                  <a:gd name="T23" fmla="*/ 7 h 40"/>
                  <a:gd name="T24" fmla="*/ 36 w 37"/>
                  <a:gd name="T25" fmla="*/ 13 h 40"/>
                  <a:gd name="T26" fmla="*/ 37 w 37"/>
                  <a:gd name="T27" fmla="*/ 21 h 40"/>
                  <a:gd name="T28" fmla="*/ 37 w 37"/>
                  <a:gd name="T29" fmla="*/ 22 h 40"/>
                  <a:gd name="T30" fmla="*/ 37 w 37"/>
                  <a:gd name="T31" fmla="*/ 24 h 40"/>
                  <a:gd name="T32" fmla="*/ 11 w 37"/>
                  <a:gd name="T33" fmla="*/ 24 h 40"/>
                  <a:gd name="T34" fmla="*/ 14 w 37"/>
                  <a:gd name="T35" fmla="*/ 29 h 40"/>
                  <a:gd name="T36" fmla="*/ 20 w 37"/>
                  <a:gd name="T37" fmla="*/ 31 h 40"/>
                  <a:gd name="T38" fmla="*/ 25 w 37"/>
                  <a:gd name="T39" fmla="*/ 30 h 40"/>
                  <a:gd name="T40" fmla="*/ 29 w 37"/>
                  <a:gd name="T41" fmla="*/ 27 h 40"/>
                  <a:gd name="T42" fmla="*/ 35 w 37"/>
                  <a:gd name="T43" fmla="*/ 33 h 40"/>
                  <a:gd name="T44" fmla="*/ 29 w 37"/>
                  <a:gd name="T45" fmla="*/ 38 h 40"/>
                  <a:gd name="T46" fmla="*/ 20 w 37"/>
                  <a:gd name="T47" fmla="*/ 40 h 40"/>
                  <a:gd name="T48" fmla="*/ 27 w 37"/>
                  <a:gd name="T49" fmla="*/ 17 h 40"/>
                  <a:gd name="T50" fmla="*/ 24 w 37"/>
                  <a:gd name="T51" fmla="*/ 11 h 40"/>
                  <a:gd name="T52" fmla="*/ 19 w 37"/>
                  <a:gd name="T53" fmla="*/ 9 h 40"/>
                  <a:gd name="T54" fmla="*/ 13 w 37"/>
                  <a:gd name="T55" fmla="*/ 11 h 40"/>
                  <a:gd name="T56" fmla="*/ 10 w 37"/>
                  <a:gd name="T57" fmla="*/ 17 h 40"/>
                  <a:gd name="T58" fmla="*/ 27 w 37"/>
                  <a:gd name="T59" fmla="*/ 1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7" h="40">
                    <a:moveTo>
                      <a:pt x="20" y="40"/>
                    </a:moveTo>
                    <a:cubicBezTo>
                      <a:pt x="17" y="40"/>
                      <a:pt x="14" y="39"/>
                      <a:pt x="12" y="38"/>
                    </a:cubicBezTo>
                    <a:cubicBezTo>
                      <a:pt x="9" y="37"/>
                      <a:pt x="7" y="36"/>
                      <a:pt x="6" y="34"/>
                    </a:cubicBezTo>
                    <a:cubicBezTo>
                      <a:pt x="4" y="33"/>
                      <a:pt x="2" y="31"/>
                      <a:pt x="1" y="28"/>
                    </a:cubicBezTo>
                    <a:cubicBezTo>
                      <a:pt x="0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0" y="15"/>
                      <a:pt x="1" y="12"/>
                    </a:cubicBezTo>
                    <a:cubicBezTo>
                      <a:pt x="2" y="10"/>
                      <a:pt x="3" y="8"/>
                      <a:pt x="5" y="6"/>
                    </a:cubicBezTo>
                    <a:cubicBezTo>
                      <a:pt x="7" y="4"/>
                      <a:pt x="9" y="3"/>
                      <a:pt x="11" y="2"/>
                    </a:cubicBezTo>
                    <a:cubicBezTo>
                      <a:pt x="13" y="1"/>
                      <a:pt x="16" y="0"/>
                      <a:pt x="19" y="0"/>
                    </a:cubicBezTo>
                    <a:cubicBezTo>
                      <a:pt x="22" y="0"/>
                      <a:pt x="24" y="1"/>
                      <a:pt x="27" y="2"/>
                    </a:cubicBezTo>
                    <a:cubicBezTo>
                      <a:pt x="29" y="3"/>
                      <a:pt x="31" y="5"/>
                      <a:pt x="33" y="7"/>
                    </a:cubicBezTo>
                    <a:cubicBezTo>
                      <a:pt x="34" y="9"/>
                      <a:pt x="35" y="11"/>
                      <a:pt x="36" y="13"/>
                    </a:cubicBezTo>
                    <a:cubicBezTo>
                      <a:pt x="37" y="16"/>
                      <a:pt x="37" y="18"/>
                      <a:pt x="37" y="21"/>
                    </a:cubicBezTo>
                    <a:cubicBezTo>
                      <a:pt x="37" y="21"/>
                      <a:pt x="37" y="22"/>
                      <a:pt x="37" y="22"/>
                    </a:cubicBezTo>
                    <a:cubicBezTo>
                      <a:pt x="37" y="23"/>
                      <a:pt x="37" y="23"/>
                      <a:pt x="37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6"/>
                      <a:pt x="12" y="28"/>
                      <a:pt x="14" y="29"/>
                    </a:cubicBezTo>
                    <a:cubicBezTo>
                      <a:pt x="15" y="31"/>
                      <a:pt x="17" y="31"/>
                      <a:pt x="20" y="31"/>
                    </a:cubicBezTo>
                    <a:cubicBezTo>
                      <a:pt x="22" y="31"/>
                      <a:pt x="23" y="31"/>
                      <a:pt x="25" y="30"/>
                    </a:cubicBezTo>
                    <a:cubicBezTo>
                      <a:pt x="26" y="30"/>
                      <a:pt x="27" y="29"/>
                      <a:pt x="29" y="2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3" y="35"/>
                      <a:pt x="31" y="37"/>
                      <a:pt x="29" y="38"/>
                    </a:cubicBezTo>
                    <a:cubicBezTo>
                      <a:pt x="26" y="39"/>
                      <a:pt x="23" y="40"/>
                      <a:pt x="20" y="40"/>
                    </a:cubicBezTo>
                    <a:close/>
                    <a:moveTo>
                      <a:pt x="27" y="17"/>
                    </a:moveTo>
                    <a:cubicBezTo>
                      <a:pt x="26" y="15"/>
                      <a:pt x="25" y="13"/>
                      <a:pt x="24" y="11"/>
                    </a:cubicBezTo>
                    <a:cubicBezTo>
                      <a:pt x="23" y="10"/>
                      <a:pt x="21" y="9"/>
                      <a:pt x="19" y="9"/>
                    </a:cubicBezTo>
                    <a:cubicBezTo>
                      <a:pt x="16" y="9"/>
                      <a:pt x="15" y="10"/>
                      <a:pt x="13" y="11"/>
                    </a:cubicBezTo>
                    <a:cubicBezTo>
                      <a:pt x="12" y="13"/>
                      <a:pt x="11" y="15"/>
                      <a:pt x="10" y="17"/>
                    </a:cubicBez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71" name="Freeform 113"/>
              <p:cNvSpPr>
                <a:spLocks/>
              </p:cNvSpPr>
              <p:nvPr/>
            </p:nvSpPr>
            <p:spPr bwMode="auto">
              <a:xfrm>
                <a:off x="7048500" y="5414963"/>
                <a:ext cx="98425" cy="201613"/>
              </a:xfrm>
              <a:custGeom>
                <a:avLst/>
                <a:gdLst>
                  <a:gd name="T0" fmla="*/ 15 w 24"/>
                  <a:gd name="T1" fmla="*/ 49 h 49"/>
                  <a:gd name="T2" fmla="*/ 11 w 24"/>
                  <a:gd name="T3" fmla="*/ 48 h 49"/>
                  <a:gd name="T4" fmla="*/ 7 w 24"/>
                  <a:gd name="T5" fmla="*/ 46 h 49"/>
                  <a:gd name="T6" fmla="*/ 5 w 24"/>
                  <a:gd name="T7" fmla="*/ 43 h 49"/>
                  <a:gd name="T8" fmla="*/ 4 w 24"/>
                  <a:gd name="T9" fmla="*/ 37 h 49"/>
                  <a:gd name="T10" fmla="*/ 4 w 24"/>
                  <a:gd name="T11" fmla="*/ 19 h 49"/>
                  <a:gd name="T12" fmla="*/ 0 w 24"/>
                  <a:gd name="T13" fmla="*/ 19 h 49"/>
                  <a:gd name="T14" fmla="*/ 0 w 24"/>
                  <a:gd name="T15" fmla="*/ 10 h 49"/>
                  <a:gd name="T16" fmla="*/ 4 w 24"/>
                  <a:gd name="T17" fmla="*/ 10 h 49"/>
                  <a:gd name="T18" fmla="*/ 4 w 24"/>
                  <a:gd name="T19" fmla="*/ 0 h 49"/>
                  <a:gd name="T20" fmla="*/ 15 w 24"/>
                  <a:gd name="T21" fmla="*/ 0 h 49"/>
                  <a:gd name="T22" fmla="*/ 15 w 24"/>
                  <a:gd name="T23" fmla="*/ 10 h 49"/>
                  <a:gd name="T24" fmla="*/ 24 w 24"/>
                  <a:gd name="T25" fmla="*/ 10 h 49"/>
                  <a:gd name="T26" fmla="*/ 24 w 24"/>
                  <a:gd name="T27" fmla="*/ 19 h 49"/>
                  <a:gd name="T28" fmla="*/ 15 w 24"/>
                  <a:gd name="T29" fmla="*/ 19 h 49"/>
                  <a:gd name="T30" fmla="*/ 15 w 24"/>
                  <a:gd name="T31" fmla="*/ 36 h 49"/>
                  <a:gd name="T32" fmla="*/ 19 w 24"/>
                  <a:gd name="T33" fmla="*/ 39 h 49"/>
                  <a:gd name="T34" fmla="*/ 24 w 24"/>
                  <a:gd name="T35" fmla="*/ 38 h 49"/>
                  <a:gd name="T36" fmla="*/ 24 w 24"/>
                  <a:gd name="T37" fmla="*/ 46 h 49"/>
                  <a:gd name="T38" fmla="*/ 20 w 24"/>
                  <a:gd name="T39" fmla="*/ 48 h 49"/>
                  <a:gd name="T40" fmla="*/ 15 w 24"/>
                  <a:gd name="T4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49">
                    <a:moveTo>
                      <a:pt x="15" y="49"/>
                    </a:moveTo>
                    <a:cubicBezTo>
                      <a:pt x="14" y="49"/>
                      <a:pt x="12" y="48"/>
                      <a:pt x="11" y="48"/>
                    </a:cubicBezTo>
                    <a:cubicBezTo>
                      <a:pt x="10" y="48"/>
                      <a:pt x="8" y="47"/>
                      <a:pt x="7" y="46"/>
                    </a:cubicBezTo>
                    <a:cubicBezTo>
                      <a:pt x="6" y="45"/>
                      <a:pt x="6" y="44"/>
                      <a:pt x="5" y="43"/>
                    </a:cubicBezTo>
                    <a:cubicBezTo>
                      <a:pt x="5" y="41"/>
                      <a:pt x="4" y="39"/>
                      <a:pt x="4" y="37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8"/>
                      <a:pt x="16" y="39"/>
                      <a:pt x="19" y="39"/>
                    </a:cubicBezTo>
                    <a:cubicBezTo>
                      <a:pt x="20" y="39"/>
                      <a:pt x="22" y="39"/>
                      <a:pt x="24" y="38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3" y="47"/>
                      <a:pt x="21" y="48"/>
                      <a:pt x="20" y="48"/>
                    </a:cubicBezTo>
                    <a:cubicBezTo>
                      <a:pt x="19" y="48"/>
                      <a:pt x="17" y="49"/>
                      <a:pt x="15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72" name="Freeform 114"/>
              <p:cNvSpPr>
                <a:spLocks/>
              </p:cNvSpPr>
              <p:nvPr/>
            </p:nvSpPr>
            <p:spPr bwMode="auto">
              <a:xfrm>
                <a:off x="7170738" y="5451475"/>
                <a:ext cx="95250" cy="160338"/>
              </a:xfrm>
              <a:custGeom>
                <a:avLst/>
                <a:gdLst>
                  <a:gd name="T0" fmla="*/ 0 w 23"/>
                  <a:gd name="T1" fmla="*/ 1 h 39"/>
                  <a:gd name="T2" fmla="*/ 11 w 23"/>
                  <a:gd name="T3" fmla="*/ 1 h 39"/>
                  <a:gd name="T4" fmla="*/ 11 w 23"/>
                  <a:gd name="T5" fmla="*/ 9 h 39"/>
                  <a:gd name="T6" fmla="*/ 16 w 23"/>
                  <a:gd name="T7" fmla="*/ 3 h 39"/>
                  <a:gd name="T8" fmla="*/ 23 w 23"/>
                  <a:gd name="T9" fmla="*/ 0 h 39"/>
                  <a:gd name="T10" fmla="*/ 23 w 23"/>
                  <a:gd name="T11" fmla="*/ 12 h 39"/>
                  <a:gd name="T12" fmla="*/ 23 w 23"/>
                  <a:gd name="T13" fmla="*/ 12 h 39"/>
                  <a:gd name="T14" fmla="*/ 14 w 23"/>
                  <a:gd name="T15" fmla="*/ 15 h 39"/>
                  <a:gd name="T16" fmla="*/ 11 w 23"/>
                  <a:gd name="T17" fmla="*/ 25 h 39"/>
                  <a:gd name="T18" fmla="*/ 11 w 23"/>
                  <a:gd name="T19" fmla="*/ 39 h 39"/>
                  <a:gd name="T20" fmla="*/ 0 w 23"/>
                  <a:gd name="T21" fmla="*/ 39 h 39"/>
                  <a:gd name="T22" fmla="*/ 0 w 23"/>
                  <a:gd name="T23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39">
                    <a:moveTo>
                      <a:pt x="0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6"/>
                      <a:pt x="14" y="4"/>
                      <a:pt x="16" y="3"/>
                    </a:cubicBezTo>
                    <a:cubicBezTo>
                      <a:pt x="18" y="1"/>
                      <a:pt x="20" y="0"/>
                      <a:pt x="23" y="0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9" y="12"/>
                      <a:pt x="16" y="13"/>
                      <a:pt x="14" y="15"/>
                    </a:cubicBezTo>
                    <a:cubicBezTo>
                      <a:pt x="12" y="17"/>
                      <a:pt x="11" y="20"/>
                      <a:pt x="11" y="25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73" name="Freeform 115"/>
              <p:cNvSpPr>
                <a:spLocks noEditPoints="1"/>
              </p:cNvSpPr>
              <p:nvPr/>
            </p:nvSpPr>
            <p:spPr bwMode="auto">
              <a:xfrm>
                <a:off x="7281863" y="5451475"/>
                <a:ext cx="168275" cy="165100"/>
              </a:xfrm>
              <a:custGeom>
                <a:avLst/>
                <a:gdLst>
                  <a:gd name="T0" fmla="*/ 20 w 41"/>
                  <a:gd name="T1" fmla="*/ 40 h 40"/>
                  <a:gd name="T2" fmla="*/ 12 w 41"/>
                  <a:gd name="T3" fmla="*/ 38 h 40"/>
                  <a:gd name="T4" fmla="*/ 6 w 41"/>
                  <a:gd name="T5" fmla="*/ 34 h 40"/>
                  <a:gd name="T6" fmla="*/ 1 w 41"/>
                  <a:gd name="T7" fmla="*/ 28 h 40"/>
                  <a:gd name="T8" fmla="*/ 0 w 41"/>
                  <a:gd name="T9" fmla="*/ 20 h 40"/>
                  <a:gd name="T10" fmla="*/ 0 w 41"/>
                  <a:gd name="T11" fmla="*/ 20 h 40"/>
                  <a:gd name="T12" fmla="*/ 1 w 41"/>
                  <a:gd name="T13" fmla="*/ 12 h 40"/>
                  <a:gd name="T14" fmla="*/ 6 w 41"/>
                  <a:gd name="T15" fmla="*/ 6 h 40"/>
                  <a:gd name="T16" fmla="*/ 12 w 41"/>
                  <a:gd name="T17" fmla="*/ 2 h 40"/>
                  <a:gd name="T18" fmla="*/ 20 w 41"/>
                  <a:gd name="T19" fmla="*/ 0 h 40"/>
                  <a:gd name="T20" fmla="*/ 28 w 41"/>
                  <a:gd name="T21" fmla="*/ 2 h 40"/>
                  <a:gd name="T22" fmla="*/ 35 w 41"/>
                  <a:gd name="T23" fmla="*/ 6 h 40"/>
                  <a:gd name="T24" fmla="*/ 39 w 41"/>
                  <a:gd name="T25" fmla="*/ 12 h 40"/>
                  <a:gd name="T26" fmla="*/ 41 w 41"/>
                  <a:gd name="T27" fmla="*/ 20 h 40"/>
                  <a:gd name="T28" fmla="*/ 41 w 41"/>
                  <a:gd name="T29" fmla="*/ 20 h 40"/>
                  <a:gd name="T30" fmla="*/ 39 w 41"/>
                  <a:gd name="T31" fmla="*/ 28 h 40"/>
                  <a:gd name="T32" fmla="*/ 35 w 41"/>
                  <a:gd name="T33" fmla="*/ 34 h 40"/>
                  <a:gd name="T34" fmla="*/ 28 w 41"/>
                  <a:gd name="T35" fmla="*/ 38 h 40"/>
                  <a:gd name="T36" fmla="*/ 20 w 41"/>
                  <a:gd name="T37" fmla="*/ 40 h 40"/>
                  <a:gd name="T38" fmla="*/ 20 w 41"/>
                  <a:gd name="T39" fmla="*/ 31 h 40"/>
                  <a:gd name="T40" fmla="*/ 24 w 41"/>
                  <a:gd name="T41" fmla="*/ 30 h 40"/>
                  <a:gd name="T42" fmla="*/ 27 w 41"/>
                  <a:gd name="T43" fmla="*/ 28 h 40"/>
                  <a:gd name="T44" fmla="*/ 29 w 41"/>
                  <a:gd name="T45" fmla="*/ 24 h 40"/>
                  <a:gd name="T46" fmla="*/ 30 w 41"/>
                  <a:gd name="T47" fmla="*/ 20 h 40"/>
                  <a:gd name="T48" fmla="*/ 30 w 41"/>
                  <a:gd name="T49" fmla="*/ 20 h 40"/>
                  <a:gd name="T50" fmla="*/ 29 w 41"/>
                  <a:gd name="T51" fmla="*/ 16 h 40"/>
                  <a:gd name="T52" fmla="*/ 27 w 41"/>
                  <a:gd name="T53" fmla="*/ 13 h 40"/>
                  <a:gd name="T54" fmla="*/ 24 w 41"/>
                  <a:gd name="T55" fmla="*/ 11 h 40"/>
                  <a:gd name="T56" fmla="*/ 20 w 41"/>
                  <a:gd name="T57" fmla="*/ 10 h 40"/>
                  <a:gd name="T58" fmla="*/ 16 w 41"/>
                  <a:gd name="T59" fmla="*/ 10 h 40"/>
                  <a:gd name="T60" fmla="*/ 13 w 41"/>
                  <a:gd name="T61" fmla="*/ 13 h 40"/>
                  <a:gd name="T62" fmla="*/ 11 w 41"/>
                  <a:gd name="T63" fmla="*/ 16 h 40"/>
                  <a:gd name="T64" fmla="*/ 10 w 41"/>
                  <a:gd name="T65" fmla="*/ 20 h 40"/>
                  <a:gd name="T66" fmla="*/ 10 w 41"/>
                  <a:gd name="T67" fmla="*/ 20 h 40"/>
                  <a:gd name="T68" fmla="*/ 11 w 41"/>
                  <a:gd name="T69" fmla="*/ 24 h 40"/>
                  <a:gd name="T70" fmla="*/ 13 w 41"/>
                  <a:gd name="T71" fmla="*/ 27 h 40"/>
                  <a:gd name="T72" fmla="*/ 16 w 41"/>
                  <a:gd name="T73" fmla="*/ 30 h 40"/>
                  <a:gd name="T74" fmla="*/ 20 w 41"/>
                  <a:gd name="T75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40">
                    <a:moveTo>
                      <a:pt x="20" y="40"/>
                    </a:moveTo>
                    <a:cubicBezTo>
                      <a:pt x="17" y="40"/>
                      <a:pt x="14" y="39"/>
                      <a:pt x="12" y="38"/>
                    </a:cubicBezTo>
                    <a:cubicBezTo>
                      <a:pt x="10" y="37"/>
                      <a:pt x="7" y="36"/>
                      <a:pt x="6" y="34"/>
                    </a:cubicBezTo>
                    <a:cubicBezTo>
                      <a:pt x="4" y="32"/>
                      <a:pt x="2" y="30"/>
                      <a:pt x="1" y="28"/>
                    </a:cubicBezTo>
                    <a:cubicBezTo>
                      <a:pt x="0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0" y="15"/>
                      <a:pt x="1" y="12"/>
                    </a:cubicBezTo>
                    <a:cubicBezTo>
                      <a:pt x="2" y="10"/>
                      <a:pt x="4" y="8"/>
                      <a:pt x="6" y="6"/>
                    </a:cubicBezTo>
                    <a:cubicBezTo>
                      <a:pt x="7" y="4"/>
                      <a:pt x="10" y="3"/>
                      <a:pt x="12" y="2"/>
                    </a:cubicBezTo>
                    <a:cubicBezTo>
                      <a:pt x="15" y="1"/>
                      <a:pt x="17" y="0"/>
                      <a:pt x="20" y="0"/>
                    </a:cubicBezTo>
                    <a:cubicBezTo>
                      <a:pt x="23" y="0"/>
                      <a:pt x="26" y="1"/>
                      <a:pt x="28" y="2"/>
                    </a:cubicBezTo>
                    <a:cubicBezTo>
                      <a:pt x="31" y="3"/>
                      <a:pt x="33" y="4"/>
                      <a:pt x="35" y="6"/>
                    </a:cubicBezTo>
                    <a:cubicBezTo>
                      <a:pt x="37" y="8"/>
                      <a:pt x="38" y="10"/>
                      <a:pt x="39" y="12"/>
                    </a:cubicBezTo>
                    <a:cubicBezTo>
                      <a:pt x="40" y="15"/>
                      <a:pt x="41" y="17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3"/>
                      <a:pt x="40" y="25"/>
                      <a:pt x="39" y="28"/>
                    </a:cubicBezTo>
                    <a:cubicBezTo>
                      <a:pt x="38" y="30"/>
                      <a:pt x="37" y="32"/>
                      <a:pt x="35" y="34"/>
                    </a:cubicBezTo>
                    <a:cubicBezTo>
                      <a:pt x="33" y="36"/>
                      <a:pt x="31" y="37"/>
                      <a:pt x="28" y="38"/>
                    </a:cubicBezTo>
                    <a:cubicBezTo>
                      <a:pt x="26" y="39"/>
                      <a:pt x="23" y="40"/>
                      <a:pt x="20" y="40"/>
                    </a:cubicBezTo>
                    <a:close/>
                    <a:moveTo>
                      <a:pt x="20" y="31"/>
                    </a:moveTo>
                    <a:cubicBezTo>
                      <a:pt x="22" y="31"/>
                      <a:pt x="23" y="30"/>
                      <a:pt x="24" y="30"/>
                    </a:cubicBezTo>
                    <a:cubicBezTo>
                      <a:pt x="26" y="29"/>
                      <a:pt x="27" y="28"/>
                      <a:pt x="27" y="28"/>
                    </a:cubicBezTo>
                    <a:cubicBezTo>
                      <a:pt x="28" y="27"/>
                      <a:pt x="29" y="25"/>
                      <a:pt x="29" y="24"/>
                    </a:cubicBezTo>
                    <a:cubicBezTo>
                      <a:pt x="30" y="23"/>
                      <a:pt x="30" y="22"/>
                      <a:pt x="30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9"/>
                      <a:pt x="30" y="17"/>
                      <a:pt x="29" y="16"/>
                    </a:cubicBezTo>
                    <a:cubicBezTo>
                      <a:pt x="29" y="15"/>
                      <a:pt x="28" y="14"/>
                      <a:pt x="27" y="13"/>
                    </a:cubicBezTo>
                    <a:cubicBezTo>
                      <a:pt x="26" y="12"/>
                      <a:pt x="25" y="11"/>
                      <a:pt x="24" y="11"/>
                    </a:cubicBezTo>
                    <a:cubicBezTo>
                      <a:pt x="23" y="10"/>
                      <a:pt x="22" y="10"/>
                      <a:pt x="20" y="10"/>
                    </a:cubicBezTo>
                    <a:cubicBezTo>
                      <a:pt x="19" y="10"/>
                      <a:pt x="17" y="10"/>
                      <a:pt x="16" y="10"/>
                    </a:cubicBezTo>
                    <a:cubicBezTo>
                      <a:pt x="15" y="11"/>
                      <a:pt x="14" y="12"/>
                      <a:pt x="13" y="13"/>
                    </a:cubicBezTo>
                    <a:cubicBezTo>
                      <a:pt x="12" y="14"/>
                      <a:pt x="11" y="15"/>
                      <a:pt x="11" y="16"/>
                    </a:cubicBezTo>
                    <a:cubicBezTo>
                      <a:pt x="11" y="17"/>
                      <a:pt x="10" y="19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2"/>
                      <a:pt x="11" y="23"/>
                      <a:pt x="11" y="24"/>
                    </a:cubicBezTo>
                    <a:cubicBezTo>
                      <a:pt x="11" y="25"/>
                      <a:pt x="12" y="26"/>
                      <a:pt x="13" y="27"/>
                    </a:cubicBezTo>
                    <a:cubicBezTo>
                      <a:pt x="14" y="28"/>
                      <a:pt x="15" y="29"/>
                      <a:pt x="16" y="30"/>
                    </a:cubicBezTo>
                    <a:cubicBezTo>
                      <a:pt x="17" y="30"/>
                      <a:pt x="19" y="31"/>
                      <a:pt x="20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74" name="Freeform 116"/>
              <p:cNvSpPr>
                <a:spLocks noEditPoints="1"/>
              </p:cNvSpPr>
              <p:nvPr/>
            </p:nvSpPr>
            <p:spPr bwMode="auto">
              <a:xfrm>
                <a:off x="7475538" y="5451475"/>
                <a:ext cx="163513" cy="206375"/>
              </a:xfrm>
              <a:custGeom>
                <a:avLst/>
                <a:gdLst>
                  <a:gd name="T0" fmla="*/ 0 w 40"/>
                  <a:gd name="T1" fmla="*/ 1 h 50"/>
                  <a:gd name="T2" fmla="*/ 11 w 40"/>
                  <a:gd name="T3" fmla="*/ 1 h 50"/>
                  <a:gd name="T4" fmla="*/ 11 w 40"/>
                  <a:gd name="T5" fmla="*/ 7 h 50"/>
                  <a:gd name="T6" fmla="*/ 15 w 40"/>
                  <a:gd name="T7" fmla="*/ 2 h 50"/>
                  <a:gd name="T8" fmla="*/ 23 w 40"/>
                  <a:gd name="T9" fmla="*/ 0 h 50"/>
                  <a:gd name="T10" fmla="*/ 29 w 40"/>
                  <a:gd name="T11" fmla="*/ 2 h 50"/>
                  <a:gd name="T12" fmla="*/ 34 w 40"/>
                  <a:gd name="T13" fmla="*/ 5 h 50"/>
                  <a:gd name="T14" fmla="*/ 38 w 40"/>
                  <a:gd name="T15" fmla="*/ 12 h 50"/>
                  <a:gd name="T16" fmla="*/ 40 w 40"/>
                  <a:gd name="T17" fmla="*/ 20 h 50"/>
                  <a:gd name="T18" fmla="*/ 40 w 40"/>
                  <a:gd name="T19" fmla="*/ 20 h 50"/>
                  <a:gd name="T20" fmla="*/ 38 w 40"/>
                  <a:gd name="T21" fmla="*/ 28 h 50"/>
                  <a:gd name="T22" fmla="*/ 34 w 40"/>
                  <a:gd name="T23" fmla="*/ 35 h 50"/>
                  <a:gd name="T24" fmla="*/ 29 w 40"/>
                  <a:gd name="T25" fmla="*/ 38 h 50"/>
                  <a:gd name="T26" fmla="*/ 23 w 40"/>
                  <a:gd name="T27" fmla="*/ 40 h 50"/>
                  <a:gd name="T28" fmla="*/ 15 w 40"/>
                  <a:gd name="T29" fmla="*/ 38 h 50"/>
                  <a:gd name="T30" fmla="*/ 11 w 40"/>
                  <a:gd name="T31" fmla="*/ 34 h 50"/>
                  <a:gd name="T32" fmla="*/ 11 w 40"/>
                  <a:gd name="T33" fmla="*/ 50 h 50"/>
                  <a:gd name="T34" fmla="*/ 0 w 40"/>
                  <a:gd name="T35" fmla="*/ 50 h 50"/>
                  <a:gd name="T36" fmla="*/ 0 w 40"/>
                  <a:gd name="T37" fmla="*/ 1 h 50"/>
                  <a:gd name="T38" fmla="*/ 20 w 40"/>
                  <a:gd name="T39" fmla="*/ 31 h 50"/>
                  <a:gd name="T40" fmla="*/ 23 w 40"/>
                  <a:gd name="T41" fmla="*/ 30 h 50"/>
                  <a:gd name="T42" fmla="*/ 26 w 40"/>
                  <a:gd name="T43" fmla="*/ 28 h 50"/>
                  <a:gd name="T44" fmla="*/ 28 w 40"/>
                  <a:gd name="T45" fmla="*/ 24 h 50"/>
                  <a:gd name="T46" fmla="*/ 29 w 40"/>
                  <a:gd name="T47" fmla="*/ 20 h 50"/>
                  <a:gd name="T48" fmla="*/ 29 w 40"/>
                  <a:gd name="T49" fmla="*/ 20 h 50"/>
                  <a:gd name="T50" fmla="*/ 28 w 40"/>
                  <a:gd name="T51" fmla="*/ 16 h 50"/>
                  <a:gd name="T52" fmla="*/ 26 w 40"/>
                  <a:gd name="T53" fmla="*/ 12 h 50"/>
                  <a:gd name="T54" fmla="*/ 23 w 40"/>
                  <a:gd name="T55" fmla="*/ 10 h 50"/>
                  <a:gd name="T56" fmla="*/ 20 w 40"/>
                  <a:gd name="T57" fmla="*/ 10 h 50"/>
                  <a:gd name="T58" fmla="*/ 16 w 40"/>
                  <a:gd name="T59" fmla="*/ 10 h 50"/>
                  <a:gd name="T60" fmla="*/ 13 w 40"/>
                  <a:gd name="T61" fmla="*/ 12 h 50"/>
                  <a:gd name="T62" fmla="*/ 11 w 40"/>
                  <a:gd name="T63" fmla="*/ 16 h 50"/>
                  <a:gd name="T64" fmla="*/ 11 w 40"/>
                  <a:gd name="T65" fmla="*/ 20 h 50"/>
                  <a:gd name="T66" fmla="*/ 11 w 40"/>
                  <a:gd name="T67" fmla="*/ 20 h 50"/>
                  <a:gd name="T68" fmla="*/ 11 w 40"/>
                  <a:gd name="T69" fmla="*/ 24 h 50"/>
                  <a:gd name="T70" fmla="*/ 13 w 40"/>
                  <a:gd name="T71" fmla="*/ 28 h 50"/>
                  <a:gd name="T72" fmla="*/ 16 w 40"/>
                  <a:gd name="T73" fmla="*/ 30 h 50"/>
                  <a:gd name="T74" fmla="*/ 20 w 40"/>
                  <a:gd name="T75" fmla="*/ 3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0" h="50">
                    <a:moveTo>
                      <a:pt x="0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5"/>
                      <a:pt x="14" y="3"/>
                      <a:pt x="15" y="2"/>
                    </a:cubicBezTo>
                    <a:cubicBezTo>
                      <a:pt x="17" y="1"/>
                      <a:pt x="20" y="0"/>
                      <a:pt x="23" y="0"/>
                    </a:cubicBezTo>
                    <a:cubicBezTo>
                      <a:pt x="25" y="0"/>
                      <a:pt x="27" y="1"/>
                      <a:pt x="29" y="2"/>
                    </a:cubicBezTo>
                    <a:cubicBezTo>
                      <a:pt x="31" y="3"/>
                      <a:pt x="33" y="4"/>
                      <a:pt x="34" y="5"/>
                    </a:cubicBezTo>
                    <a:cubicBezTo>
                      <a:pt x="36" y="7"/>
                      <a:pt x="37" y="9"/>
                      <a:pt x="38" y="12"/>
                    </a:cubicBezTo>
                    <a:cubicBezTo>
                      <a:pt x="39" y="14"/>
                      <a:pt x="40" y="17"/>
                      <a:pt x="4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23"/>
                      <a:pt x="39" y="26"/>
                      <a:pt x="38" y="28"/>
                    </a:cubicBezTo>
                    <a:cubicBezTo>
                      <a:pt x="37" y="31"/>
                      <a:pt x="36" y="33"/>
                      <a:pt x="34" y="35"/>
                    </a:cubicBezTo>
                    <a:cubicBezTo>
                      <a:pt x="33" y="36"/>
                      <a:pt x="31" y="38"/>
                      <a:pt x="29" y="38"/>
                    </a:cubicBezTo>
                    <a:cubicBezTo>
                      <a:pt x="27" y="39"/>
                      <a:pt x="25" y="40"/>
                      <a:pt x="23" y="40"/>
                    </a:cubicBezTo>
                    <a:cubicBezTo>
                      <a:pt x="20" y="40"/>
                      <a:pt x="17" y="39"/>
                      <a:pt x="15" y="38"/>
                    </a:cubicBezTo>
                    <a:cubicBezTo>
                      <a:pt x="14" y="37"/>
                      <a:pt x="12" y="36"/>
                      <a:pt x="11" y="34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0" y="50"/>
                      <a:pt x="0" y="50"/>
                      <a:pt x="0" y="50"/>
                    </a:cubicBezTo>
                    <a:lnTo>
                      <a:pt x="0" y="1"/>
                    </a:lnTo>
                    <a:close/>
                    <a:moveTo>
                      <a:pt x="20" y="31"/>
                    </a:moveTo>
                    <a:cubicBezTo>
                      <a:pt x="21" y="31"/>
                      <a:pt x="22" y="30"/>
                      <a:pt x="23" y="30"/>
                    </a:cubicBezTo>
                    <a:cubicBezTo>
                      <a:pt x="24" y="29"/>
                      <a:pt x="25" y="29"/>
                      <a:pt x="26" y="28"/>
                    </a:cubicBezTo>
                    <a:cubicBezTo>
                      <a:pt x="27" y="27"/>
                      <a:pt x="28" y="26"/>
                      <a:pt x="28" y="24"/>
                    </a:cubicBezTo>
                    <a:cubicBezTo>
                      <a:pt x="29" y="23"/>
                      <a:pt x="29" y="22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8"/>
                      <a:pt x="29" y="17"/>
                      <a:pt x="28" y="16"/>
                    </a:cubicBezTo>
                    <a:cubicBezTo>
                      <a:pt x="28" y="14"/>
                      <a:pt x="27" y="13"/>
                      <a:pt x="26" y="12"/>
                    </a:cubicBezTo>
                    <a:cubicBezTo>
                      <a:pt x="25" y="11"/>
                      <a:pt x="24" y="11"/>
                      <a:pt x="23" y="10"/>
                    </a:cubicBezTo>
                    <a:cubicBezTo>
                      <a:pt x="22" y="10"/>
                      <a:pt x="21" y="10"/>
                      <a:pt x="20" y="10"/>
                    </a:cubicBezTo>
                    <a:cubicBezTo>
                      <a:pt x="18" y="10"/>
                      <a:pt x="17" y="10"/>
                      <a:pt x="16" y="10"/>
                    </a:cubicBezTo>
                    <a:cubicBezTo>
                      <a:pt x="15" y="11"/>
                      <a:pt x="14" y="11"/>
                      <a:pt x="13" y="12"/>
                    </a:cubicBezTo>
                    <a:cubicBezTo>
                      <a:pt x="12" y="13"/>
                      <a:pt x="12" y="14"/>
                      <a:pt x="11" y="16"/>
                    </a:cubicBezTo>
                    <a:cubicBezTo>
                      <a:pt x="11" y="17"/>
                      <a:pt x="11" y="18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2"/>
                      <a:pt x="11" y="23"/>
                      <a:pt x="11" y="24"/>
                    </a:cubicBezTo>
                    <a:cubicBezTo>
                      <a:pt x="12" y="26"/>
                      <a:pt x="12" y="27"/>
                      <a:pt x="13" y="28"/>
                    </a:cubicBezTo>
                    <a:cubicBezTo>
                      <a:pt x="14" y="29"/>
                      <a:pt x="15" y="29"/>
                      <a:pt x="16" y="30"/>
                    </a:cubicBezTo>
                    <a:cubicBezTo>
                      <a:pt x="17" y="30"/>
                      <a:pt x="18" y="31"/>
                      <a:pt x="20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75" name="Freeform 117"/>
              <p:cNvSpPr>
                <a:spLocks noEditPoints="1"/>
              </p:cNvSpPr>
              <p:nvPr/>
            </p:nvSpPr>
            <p:spPr bwMode="auto">
              <a:xfrm>
                <a:off x="7654925" y="5451475"/>
                <a:ext cx="169863" cy="165100"/>
              </a:xfrm>
              <a:custGeom>
                <a:avLst/>
                <a:gdLst>
                  <a:gd name="T0" fmla="*/ 21 w 41"/>
                  <a:gd name="T1" fmla="*/ 40 h 40"/>
                  <a:gd name="T2" fmla="*/ 13 w 41"/>
                  <a:gd name="T3" fmla="*/ 38 h 40"/>
                  <a:gd name="T4" fmla="*/ 6 w 41"/>
                  <a:gd name="T5" fmla="*/ 34 h 40"/>
                  <a:gd name="T6" fmla="*/ 2 w 41"/>
                  <a:gd name="T7" fmla="*/ 28 h 40"/>
                  <a:gd name="T8" fmla="*/ 0 w 41"/>
                  <a:gd name="T9" fmla="*/ 20 h 40"/>
                  <a:gd name="T10" fmla="*/ 0 w 41"/>
                  <a:gd name="T11" fmla="*/ 20 h 40"/>
                  <a:gd name="T12" fmla="*/ 2 w 41"/>
                  <a:gd name="T13" fmla="*/ 12 h 40"/>
                  <a:gd name="T14" fmla="*/ 6 w 41"/>
                  <a:gd name="T15" fmla="*/ 6 h 40"/>
                  <a:gd name="T16" fmla="*/ 13 w 41"/>
                  <a:gd name="T17" fmla="*/ 2 h 40"/>
                  <a:gd name="T18" fmla="*/ 21 w 41"/>
                  <a:gd name="T19" fmla="*/ 0 h 40"/>
                  <a:gd name="T20" fmla="*/ 29 w 41"/>
                  <a:gd name="T21" fmla="*/ 2 h 40"/>
                  <a:gd name="T22" fmla="*/ 35 w 41"/>
                  <a:gd name="T23" fmla="*/ 6 h 40"/>
                  <a:gd name="T24" fmla="*/ 40 w 41"/>
                  <a:gd name="T25" fmla="*/ 12 h 40"/>
                  <a:gd name="T26" fmla="*/ 41 w 41"/>
                  <a:gd name="T27" fmla="*/ 20 h 40"/>
                  <a:gd name="T28" fmla="*/ 41 w 41"/>
                  <a:gd name="T29" fmla="*/ 20 h 40"/>
                  <a:gd name="T30" fmla="*/ 40 w 41"/>
                  <a:gd name="T31" fmla="*/ 28 h 40"/>
                  <a:gd name="T32" fmla="*/ 35 w 41"/>
                  <a:gd name="T33" fmla="*/ 34 h 40"/>
                  <a:gd name="T34" fmla="*/ 29 w 41"/>
                  <a:gd name="T35" fmla="*/ 38 h 40"/>
                  <a:gd name="T36" fmla="*/ 21 w 41"/>
                  <a:gd name="T37" fmla="*/ 40 h 40"/>
                  <a:gd name="T38" fmla="*/ 21 w 41"/>
                  <a:gd name="T39" fmla="*/ 31 h 40"/>
                  <a:gd name="T40" fmla="*/ 25 w 41"/>
                  <a:gd name="T41" fmla="*/ 30 h 40"/>
                  <a:gd name="T42" fmla="*/ 28 w 41"/>
                  <a:gd name="T43" fmla="*/ 28 h 40"/>
                  <a:gd name="T44" fmla="*/ 30 w 41"/>
                  <a:gd name="T45" fmla="*/ 24 h 40"/>
                  <a:gd name="T46" fmla="*/ 31 w 41"/>
                  <a:gd name="T47" fmla="*/ 20 h 40"/>
                  <a:gd name="T48" fmla="*/ 31 w 41"/>
                  <a:gd name="T49" fmla="*/ 20 h 40"/>
                  <a:gd name="T50" fmla="*/ 30 w 41"/>
                  <a:gd name="T51" fmla="*/ 16 h 40"/>
                  <a:gd name="T52" fmla="*/ 28 w 41"/>
                  <a:gd name="T53" fmla="*/ 13 h 40"/>
                  <a:gd name="T54" fmla="*/ 25 w 41"/>
                  <a:gd name="T55" fmla="*/ 11 h 40"/>
                  <a:gd name="T56" fmla="*/ 21 w 41"/>
                  <a:gd name="T57" fmla="*/ 10 h 40"/>
                  <a:gd name="T58" fmla="*/ 17 w 41"/>
                  <a:gd name="T59" fmla="*/ 10 h 40"/>
                  <a:gd name="T60" fmla="*/ 14 w 41"/>
                  <a:gd name="T61" fmla="*/ 13 h 40"/>
                  <a:gd name="T62" fmla="*/ 12 w 41"/>
                  <a:gd name="T63" fmla="*/ 16 h 40"/>
                  <a:gd name="T64" fmla="*/ 11 w 41"/>
                  <a:gd name="T65" fmla="*/ 20 h 40"/>
                  <a:gd name="T66" fmla="*/ 11 w 41"/>
                  <a:gd name="T67" fmla="*/ 20 h 40"/>
                  <a:gd name="T68" fmla="*/ 12 w 41"/>
                  <a:gd name="T69" fmla="*/ 24 h 40"/>
                  <a:gd name="T70" fmla="*/ 14 w 41"/>
                  <a:gd name="T71" fmla="*/ 27 h 40"/>
                  <a:gd name="T72" fmla="*/ 17 w 41"/>
                  <a:gd name="T73" fmla="*/ 30 h 40"/>
                  <a:gd name="T74" fmla="*/ 21 w 41"/>
                  <a:gd name="T75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40">
                    <a:moveTo>
                      <a:pt x="21" y="40"/>
                    </a:moveTo>
                    <a:cubicBezTo>
                      <a:pt x="18" y="40"/>
                      <a:pt x="15" y="39"/>
                      <a:pt x="13" y="38"/>
                    </a:cubicBezTo>
                    <a:cubicBezTo>
                      <a:pt x="10" y="37"/>
                      <a:pt x="8" y="36"/>
                      <a:pt x="6" y="34"/>
                    </a:cubicBezTo>
                    <a:cubicBezTo>
                      <a:pt x="4" y="32"/>
                      <a:pt x="3" y="30"/>
                      <a:pt x="2" y="28"/>
                    </a:cubicBezTo>
                    <a:cubicBezTo>
                      <a:pt x="1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1" y="15"/>
                      <a:pt x="2" y="12"/>
                    </a:cubicBezTo>
                    <a:cubicBezTo>
                      <a:pt x="3" y="10"/>
                      <a:pt x="4" y="8"/>
                      <a:pt x="6" y="6"/>
                    </a:cubicBezTo>
                    <a:cubicBezTo>
                      <a:pt x="8" y="4"/>
                      <a:pt x="10" y="3"/>
                      <a:pt x="13" y="2"/>
                    </a:cubicBezTo>
                    <a:cubicBezTo>
                      <a:pt x="15" y="1"/>
                      <a:pt x="18" y="0"/>
                      <a:pt x="21" y="0"/>
                    </a:cubicBezTo>
                    <a:cubicBezTo>
                      <a:pt x="24" y="0"/>
                      <a:pt x="27" y="1"/>
                      <a:pt x="29" y="2"/>
                    </a:cubicBezTo>
                    <a:cubicBezTo>
                      <a:pt x="32" y="3"/>
                      <a:pt x="34" y="4"/>
                      <a:pt x="35" y="6"/>
                    </a:cubicBezTo>
                    <a:cubicBezTo>
                      <a:pt x="37" y="8"/>
                      <a:pt x="39" y="10"/>
                      <a:pt x="40" y="12"/>
                    </a:cubicBezTo>
                    <a:cubicBezTo>
                      <a:pt x="41" y="15"/>
                      <a:pt x="41" y="17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3"/>
                      <a:pt x="41" y="25"/>
                      <a:pt x="40" y="28"/>
                    </a:cubicBezTo>
                    <a:cubicBezTo>
                      <a:pt x="39" y="30"/>
                      <a:pt x="37" y="32"/>
                      <a:pt x="35" y="34"/>
                    </a:cubicBezTo>
                    <a:cubicBezTo>
                      <a:pt x="34" y="36"/>
                      <a:pt x="31" y="37"/>
                      <a:pt x="29" y="38"/>
                    </a:cubicBezTo>
                    <a:cubicBezTo>
                      <a:pt x="26" y="39"/>
                      <a:pt x="24" y="40"/>
                      <a:pt x="21" y="40"/>
                    </a:cubicBezTo>
                    <a:close/>
                    <a:moveTo>
                      <a:pt x="21" y="31"/>
                    </a:moveTo>
                    <a:cubicBezTo>
                      <a:pt x="22" y="31"/>
                      <a:pt x="24" y="30"/>
                      <a:pt x="25" y="30"/>
                    </a:cubicBezTo>
                    <a:cubicBezTo>
                      <a:pt x="26" y="29"/>
                      <a:pt x="27" y="28"/>
                      <a:pt x="28" y="28"/>
                    </a:cubicBezTo>
                    <a:cubicBezTo>
                      <a:pt x="29" y="27"/>
                      <a:pt x="30" y="25"/>
                      <a:pt x="30" y="24"/>
                    </a:cubicBezTo>
                    <a:cubicBezTo>
                      <a:pt x="30" y="23"/>
                      <a:pt x="31" y="22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19"/>
                      <a:pt x="30" y="17"/>
                      <a:pt x="30" y="16"/>
                    </a:cubicBezTo>
                    <a:cubicBezTo>
                      <a:pt x="30" y="15"/>
                      <a:pt x="29" y="14"/>
                      <a:pt x="28" y="13"/>
                    </a:cubicBezTo>
                    <a:cubicBezTo>
                      <a:pt x="27" y="12"/>
                      <a:pt x="26" y="11"/>
                      <a:pt x="25" y="11"/>
                    </a:cubicBezTo>
                    <a:cubicBezTo>
                      <a:pt x="24" y="10"/>
                      <a:pt x="22" y="10"/>
                      <a:pt x="21" y="10"/>
                    </a:cubicBezTo>
                    <a:cubicBezTo>
                      <a:pt x="19" y="10"/>
                      <a:pt x="18" y="10"/>
                      <a:pt x="17" y="10"/>
                    </a:cubicBezTo>
                    <a:cubicBezTo>
                      <a:pt x="15" y="11"/>
                      <a:pt x="14" y="12"/>
                      <a:pt x="14" y="13"/>
                    </a:cubicBezTo>
                    <a:cubicBezTo>
                      <a:pt x="13" y="14"/>
                      <a:pt x="12" y="15"/>
                      <a:pt x="12" y="16"/>
                    </a:cubicBezTo>
                    <a:cubicBezTo>
                      <a:pt x="11" y="17"/>
                      <a:pt x="11" y="19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2"/>
                      <a:pt x="11" y="23"/>
                      <a:pt x="12" y="24"/>
                    </a:cubicBezTo>
                    <a:cubicBezTo>
                      <a:pt x="12" y="25"/>
                      <a:pt x="13" y="26"/>
                      <a:pt x="14" y="27"/>
                    </a:cubicBezTo>
                    <a:cubicBezTo>
                      <a:pt x="15" y="28"/>
                      <a:pt x="16" y="29"/>
                      <a:pt x="17" y="30"/>
                    </a:cubicBezTo>
                    <a:cubicBezTo>
                      <a:pt x="18" y="30"/>
                      <a:pt x="19" y="31"/>
                      <a:pt x="2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76" name="Rectangle 118"/>
              <p:cNvSpPr>
                <a:spLocks noChangeArrowheads="1"/>
              </p:cNvSpPr>
              <p:nvPr/>
            </p:nvSpPr>
            <p:spPr bwMode="auto">
              <a:xfrm>
                <a:off x="7853363" y="5397500"/>
                <a:ext cx="44450" cy="214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77" name="Freeform 119"/>
              <p:cNvSpPr>
                <a:spLocks noEditPoints="1"/>
              </p:cNvSpPr>
              <p:nvPr/>
            </p:nvSpPr>
            <p:spPr bwMode="auto">
              <a:xfrm>
                <a:off x="7934325" y="5397500"/>
                <a:ext cx="46038" cy="214313"/>
              </a:xfrm>
              <a:custGeom>
                <a:avLst/>
                <a:gdLst>
                  <a:gd name="T0" fmla="*/ 0 w 29"/>
                  <a:gd name="T1" fmla="*/ 0 h 135"/>
                  <a:gd name="T2" fmla="*/ 29 w 29"/>
                  <a:gd name="T3" fmla="*/ 0 h 135"/>
                  <a:gd name="T4" fmla="*/ 29 w 29"/>
                  <a:gd name="T5" fmla="*/ 26 h 135"/>
                  <a:gd name="T6" fmla="*/ 0 w 29"/>
                  <a:gd name="T7" fmla="*/ 26 h 135"/>
                  <a:gd name="T8" fmla="*/ 0 w 29"/>
                  <a:gd name="T9" fmla="*/ 0 h 135"/>
                  <a:gd name="T10" fmla="*/ 0 w 29"/>
                  <a:gd name="T11" fmla="*/ 36 h 135"/>
                  <a:gd name="T12" fmla="*/ 29 w 29"/>
                  <a:gd name="T13" fmla="*/ 36 h 135"/>
                  <a:gd name="T14" fmla="*/ 29 w 29"/>
                  <a:gd name="T15" fmla="*/ 135 h 135"/>
                  <a:gd name="T16" fmla="*/ 0 w 29"/>
                  <a:gd name="T17" fmla="*/ 135 h 135"/>
                  <a:gd name="T18" fmla="*/ 0 w 29"/>
                  <a:gd name="T19" fmla="*/ 3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135">
                    <a:moveTo>
                      <a:pt x="0" y="0"/>
                    </a:moveTo>
                    <a:lnTo>
                      <a:pt x="29" y="0"/>
                    </a:lnTo>
                    <a:lnTo>
                      <a:pt x="29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  <a:moveTo>
                      <a:pt x="0" y="36"/>
                    </a:moveTo>
                    <a:lnTo>
                      <a:pt x="29" y="36"/>
                    </a:lnTo>
                    <a:lnTo>
                      <a:pt x="29" y="135"/>
                    </a:lnTo>
                    <a:lnTo>
                      <a:pt x="0" y="135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78" name="Freeform 120"/>
              <p:cNvSpPr>
                <a:spLocks/>
              </p:cNvSpPr>
              <p:nvPr/>
            </p:nvSpPr>
            <p:spPr bwMode="auto">
              <a:xfrm>
                <a:off x="8004175" y="5414963"/>
                <a:ext cx="98425" cy="201613"/>
              </a:xfrm>
              <a:custGeom>
                <a:avLst/>
                <a:gdLst>
                  <a:gd name="T0" fmla="*/ 15 w 24"/>
                  <a:gd name="T1" fmla="*/ 49 h 49"/>
                  <a:gd name="T2" fmla="*/ 11 w 24"/>
                  <a:gd name="T3" fmla="*/ 48 h 49"/>
                  <a:gd name="T4" fmla="*/ 7 w 24"/>
                  <a:gd name="T5" fmla="*/ 46 h 49"/>
                  <a:gd name="T6" fmla="*/ 5 w 24"/>
                  <a:gd name="T7" fmla="*/ 43 h 49"/>
                  <a:gd name="T8" fmla="*/ 4 w 24"/>
                  <a:gd name="T9" fmla="*/ 37 h 49"/>
                  <a:gd name="T10" fmla="*/ 4 w 24"/>
                  <a:gd name="T11" fmla="*/ 19 h 49"/>
                  <a:gd name="T12" fmla="*/ 0 w 24"/>
                  <a:gd name="T13" fmla="*/ 19 h 49"/>
                  <a:gd name="T14" fmla="*/ 0 w 24"/>
                  <a:gd name="T15" fmla="*/ 10 h 49"/>
                  <a:gd name="T16" fmla="*/ 4 w 24"/>
                  <a:gd name="T17" fmla="*/ 10 h 49"/>
                  <a:gd name="T18" fmla="*/ 4 w 24"/>
                  <a:gd name="T19" fmla="*/ 0 h 49"/>
                  <a:gd name="T20" fmla="*/ 15 w 24"/>
                  <a:gd name="T21" fmla="*/ 0 h 49"/>
                  <a:gd name="T22" fmla="*/ 15 w 24"/>
                  <a:gd name="T23" fmla="*/ 10 h 49"/>
                  <a:gd name="T24" fmla="*/ 24 w 24"/>
                  <a:gd name="T25" fmla="*/ 10 h 49"/>
                  <a:gd name="T26" fmla="*/ 24 w 24"/>
                  <a:gd name="T27" fmla="*/ 19 h 49"/>
                  <a:gd name="T28" fmla="*/ 15 w 24"/>
                  <a:gd name="T29" fmla="*/ 19 h 49"/>
                  <a:gd name="T30" fmla="*/ 15 w 24"/>
                  <a:gd name="T31" fmla="*/ 36 h 49"/>
                  <a:gd name="T32" fmla="*/ 18 w 24"/>
                  <a:gd name="T33" fmla="*/ 39 h 49"/>
                  <a:gd name="T34" fmla="*/ 24 w 24"/>
                  <a:gd name="T35" fmla="*/ 38 h 49"/>
                  <a:gd name="T36" fmla="*/ 24 w 24"/>
                  <a:gd name="T37" fmla="*/ 46 h 49"/>
                  <a:gd name="T38" fmla="*/ 20 w 24"/>
                  <a:gd name="T39" fmla="*/ 48 h 49"/>
                  <a:gd name="T40" fmla="*/ 15 w 24"/>
                  <a:gd name="T4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49">
                    <a:moveTo>
                      <a:pt x="15" y="49"/>
                    </a:moveTo>
                    <a:cubicBezTo>
                      <a:pt x="14" y="49"/>
                      <a:pt x="12" y="48"/>
                      <a:pt x="11" y="48"/>
                    </a:cubicBezTo>
                    <a:cubicBezTo>
                      <a:pt x="9" y="48"/>
                      <a:pt x="8" y="47"/>
                      <a:pt x="7" y="46"/>
                    </a:cubicBezTo>
                    <a:cubicBezTo>
                      <a:pt x="6" y="45"/>
                      <a:pt x="6" y="44"/>
                      <a:pt x="5" y="43"/>
                    </a:cubicBezTo>
                    <a:cubicBezTo>
                      <a:pt x="4" y="41"/>
                      <a:pt x="4" y="39"/>
                      <a:pt x="4" y="37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8"/>
                      <a:pt x="16" y="39"/>
                      <a:pt x="18" y="39"/>
                    </a:cubicBezTo>
                    <a:cubicBezTo>
                      <a:pt x="20" y="39"/>
                      <a:pt x="22" y="39"/>
                      <a:pt x="24" y="38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3" y="47"/>
                      <a:pt x="21" y="48"/>
                      <a:pt x="20" y="48"/>
                    </a:cubicBezTo>
                    <a:cubicBezTo>
                      <a:pt x="19" y="48"/>
                      <a:pt x="17" y="49"/>
                      <a:pt x="15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79" name="Freeform 121"/>
              <p:cNvSpPr>
                <a:spLocks noEditPoints="1"/>
              </p:cNvSpPr>
              <p:nvPr/>
            </p:nvSpPr>
            <p:spPr bwMode="auto">
              <a:xfrm>
                <a:off x="8120063" y="5454650"/>
                <a:ext cx="142875" cy="161925"/>
              </a:xfrm>
              <a:custGeom>
                <a:avLst/>
                <a:gdLst>
                  <a:gd name="T0" fmla="*/ 13 w 35"/>
                  <a:gd name="T1" fmla="*/ 39 h 39"/>
                  <a:gd name="T2" fmla="*/ 8 w 35"/>
                  <a:gd name="T3" fmla="*/ 38 h 39"/>
                  <a:gd name="T4" fmla="*/ 4 w 35"/>
                  <a:gd name="T5" fmla="*/ 36 h 39"/>
                  <a:gd name="T6" fmla="*/ 1 w 35"/>
                  <a:gd name="T7" fmla="*/ 32 h 39"/>
                  <a:gd name="T8" fmla="*/ 0 w 35"/>
                  <a:gd name="T9" fmla="*/ 27 h 39"/>
                  <a:gd name="T10" fmla="*/ 0 w 35"/>
                  <a:gd name="T11" fmla="*/ 27 h 39"/>
                  <a:gd name="T12" fmla="*/ 1 w 35"/>
                  <a:gd name="T13" fmla="*/ 22 h 39"/>
                  <a:gd name="T14" fmla="*/ 4 w 35"/>
                  <a:gd name="T15" fmla="*/ 18 h 39"/>
                  <a:gd name="T16" fmla="*/ 9 w 35"/>
                  <a:gd name="T17" fmla="*/ 16 h 39"/>
                  <a:gd name="T18" fmla="*/ 15 w 35"/>
                  <a:gd name="T19" fmla="*/ 15 h 39"/>
                  <a:gd name="T20" fmla="*/ 20 w 35"/>
                  <a:gd name="T21" fmla="*/ 15 h 39"/>
                  <a:gd name="T22" fmla="*/ 25 w 35"/>
                  <a:gd name="T23" fmla="*/ 16 h 39"/>
                  <a:gd name="T24" fmla="*/ 25 w 35"/>
                  <a:gd name="T25" fmla="*/ 16 h 39"/>
                  <a:gd name="T26" fmla="*/ 23 w 35"/>
                  <a:gd name="T27" fmla="*/ 11 h 39"/>
                  <a:gd name="T28" fmla="*/ 16 w 35"/>
                  <a:gd name="T29" fmla="*/ 9 h 39"/>
                  <a:gd name="T30" fmla="*/ 11 w 35"/>
                  <a:gd name="T31" fmla="*/ 9 h 39"/>
                  <a:gd name="T32" fmla="*/ 6 w 35"/>
                  <a:gd name="T33" fmla="*/ 11 h 39"/>
                  <a:gd name="T34" fmla="*/ 3 w 35"/>
                  <a:gd name="T35" fmla="*/ 3 h 39"/>
                  <a:gd name="T36" fmla="*/ 10 w 35"/>
                  <a:gd name="T37" fmla="*/ 1 h 39"/>
                  <a:gd name="T38" fmla="*/ 18 w 35"/>
                  <a:gd name="T39" fmla="*/ 0 h 39"/>
                  <a:gd name="T40" fmla="*/ 26 w 35"/>
                  <a:gd name="T41" fmla="*/ 1 h 39"/>
                  <a:gd name="T42" fmla="*/ 31 w 35"/>
                  <a:gd name="T43" fmla="*/ 4 h 39"/>
                  <a:gd name="T44" fmla="*/ 34 w 35"/>
                  <a:gd name="T45" fmla="*/ 9 h 39"/>
                  <a:gd name="T46" fmla="*/ 35 w 35"/>
                  <a:gd name="T47" fmla="*/ 16 h 39"/>
                  <a:gd name="T48" fmla="*/ 35 w 35"/>
                  <a:gd name="T49" fmla="*/ 38 h 39"/>
                  <a:gd name="T50" fmla="*/ 24 w 35"/>
                  <a:gd name="T51" fmla="*/ 38 h 39"/>
                  <a:gd name="T52" fmla="*/ 24 w 35"/>
                  <a:gd name="T53" fmla="*/ 34 h 39"/>
                  <a:gd name="T54" fmla="*/ 20 w 35"/>
                  <a:gd name="T55" fmla="*/ 37 h 39"/>
                  <a:gd name="T56" fmla="*/ 13 w 35"/>
                  <a:gd name="T57" fmla="*/ 39 h 39"/>
                  <a:gd name="T58" fmla="*/ 16 w 35"/>
                  <a:gd name="T59" fmla="*/ 31 h 39"/>
                  <a:gd name="T60" fmla="*/ 22 w 35"/>
                  <a:gd name="T61" fmla="*/ 29 h 39"/>
                  <a:gd name="T62" fmla="*/ 25 w 35"/>
                  <a:gd name="T63" fmla="*/ 25 h 39"/>
                  <a:gd name="T64" fmla="*/ 25 w 35"/>
                  <a:gd name="T65" fmla="*/ 23 h 39"/>
                  <a:gd name="T66" fmla="*/ 22 w 35"/>
                  <a:gd name="T67" fmla="*/ 22 h 39"/>
                  <a:gd name="T68" fmla="*/ 18 w 35"/>
                  <a:gd name="T69" fmla="*/ 21 h 39"/>
                  <a:gd name="T70" fmla="*/ 12 w 35"/>
                  <a:gd name="T71" fmla="*/ 23 h 39"/>
                  <a:gd name="T72" fmla="*/ 10 w 35"/>
                  <a:gd name="T73" fmla="*/ 27 h 39"/>
                  <a:gd name="T74" fmla="*/ 10 w 35"/>
                  <a:gd name="T75" fmla="*/ 27 h 39"/>
                  <a:gd name="T76" fmla="*/ 12 w 35"/>
                  <a:gd name="T77" fmla="*/ 30 h 39"/>
                  <a:gd name="T78" fmla="*/ 16 w 35"/>
                  <a:gd name="T7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39">
                    <a:moveTo>
                      <a:pt x="13" y="39"/>
                    </a:moveTo>
                    <a:cubicBezTo>
                      <a:pt x="11" y="39"/>
                      <a:pt x="10" y="38"/>
                      <a:pt x="8" y="38"/>
                    </a:cubicBezTo>
                    <a:cubicBezTo>
                      <a:pt x="6" y="37"/>
                      <a:pt x="5" y="37"/>
                      <a:pt x="4" y="36"/>
                    </a:cubicBezTo>
                    <a:cubicBezTo>
                      <a:pt x="3" y="35"/>
                      <a:pt x="2" y="34"/>
                      <a:pt x="1" y="32"/>
                    </a:cubicBezTo>
                    <a:cubicBezTo>
                      <a:pt x="0" y="31"/>
                      <a:pt x="0" y="29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5"/>
                      <a:pt x="0" y="23"/>
                      <a:pt x="1" y="22"/>
                    </a:cubicBezTo>
                    <a:cubicBezTo>
                      <a:pt x="2" y="20"/>
                      <a:pt x="3" y="19"/>
                      <a:pt x="4" y="18"/>
                    </a:cubicBezTo>
                    <a:cubicBezTo>
                      <a:pt x="6" y="17"/>
                      <a:pt x="7" y="16"/>
                      <a:pt x="9" y="16"/>
                    </a:cubicBezTo>
                    <a:cubicBezTo>
                      <a:pt x="11" y="15"/>
                      <a:pt x="13" y="15"/>
                      <a:pt x="15" y="15"/>
                    </a:cubicBezTo>
                    <a:cubicBezTo>
                      <a:pt x="17" y="15"/>
                      <a:pt x="19" y="15"/>
                      <a:pt x="20" y="15"/>
                    </a:cubicBezTo>
                    <a:cubicBezTo>
                      <a:pt x="22" y="16"/>
                      <a:pt x="23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4"/>
                      <a:pt x="24" y="12"/>
                      <a:pt x="23" y="11"/>
                    </a:cubicBezTo>
                    <a:cubicBezTo>
                      <a:pt x="21" y="9"/>
                      <a:pt x="19" y="9"/>
                      <a:pt x="16" y="9"/>
                    </a:cubicBezTo>
                    <a:cubicBezTo>
                      <a:pt x="14" y="9"/>
                      <a:pt x="13" y="9"/>
                      <a:pt x="11" y="9"/>
                    </a:cubicBezTo>
                    <a:cubicBezTo>
                      <a:pt x="9" y="10"/>
                      <a:pt x="8" y="10"/>
                      <a:pt x="6" y="1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8" y="1"/>
                      <a:pt x="10" y="1"/>
                    </a:cubicBezTo>
                    <a:cubicBezTo>
                      <a:pt x="12" y="0"/>
                      <a:pt x="15" y="0"/>
                      <a:pt x="18" y="0"/>
                    </a:cubicBezTo>
                    <a:cubicBezTo>
                      <a:pt x="21" y="0"/>
                      <a:pt x="23" y="0"/>
                      <a:pt x="26" y="1"/>
                    </a:cubicBezTo>
                    <a:cubicBezTo>
                      <a:pt x="28" y="2"/>
                      <a:pt x="29" y="3"/>
                      <a:pt x="31" y="4"/>
                    </a:cubicBezTo>
                    <a:cubicBezTo>
                      <a:pt x="32" y="5"/>
                      <a:pt x="33" y="7"/>
                      <a:pt x="34" y="9"/>
                    </a:cubicBezTo>
                    <a:cubicBezTo>
                      <a:pt x="35" y="11"/>
                      <a:pt x="35" y="13"/>
                      <a:pt x="35" y="16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3" y="35"/>
                      <a:pt x="22" y="36"/>
                      <a:pt x="20" y="37"/>
                    </a:cubicBezTo>
                    <a:cubicBezTo>
                      <a:pt x="18" y="38"/>
                      <a:pt x="16" y="39"/>
                      <a:pt x="13" y="39"/>
                    </a:cubicBezTo>
                    <a:close/>
                    <a:moveTo>
                      <a:pt x="16" y="31"/>
                    </a:moveTo>
                    <a:cubicBezTo>
                      <a:pt x="19" y="31"/>
                      <a:pt x="21" y="31"/>
                      <a:pt x="22" y="29"/>
                    </a:cubicBezTo>
                    <a:cubicBezTo>
                      <a:pt x="24" y="28"/>
                      <a:pt x="25" y="27"/>
                      <a:pt x="25" y="25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2"/>
                      <a:pt x="23" y="22"/>
                      <a:pt x="22" y="22"/>
                    </a:cubicBezTo>
                    <a:cubicBezTo>
                      <a:pt x="20" y="21"/>
                      <a:pt x="19" y="21"/>
                      <a:pt x="18" y="21"/>
                    </a:cubicBezTo>
                    <a:cubicBezTo>
                      <a:pt x="16" y="21"/>
                      <a:pt x="14" y="22"/>
                      <a:pt x="12" y="23"/>
                    </a:cubicBezTo>
                    <a:cubicBezTo>
                      <a:pt x="11" y="24"/>
                      <a:pt x="10" y="25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8"/>
                      <a:pt x="11" y="29"/>
                      <a:pt x="12" y="30"/>
                    </a:cubicBezTo>
                    <a:cubicBezTo>
                      <a:pt x="13" y="31"/>
                      <a:pt x="15" y="31"/>
                      <a:pt x="16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80" name="Freeform 122"/>
              <p:cNvSpPr>
                <a:spLocks/>
              </p:cNvSpPr>
              <p:nvPr/>
            </p:nvSpPr>
            <p:spPr bwMode="auto">
              <a:xfrm>
                <a:off x="8296275" y="5451475"/>
                <a:ext cx="139700" cy="160338"/>
              </a:xfrm>
              <a:custGeom>
                <a:avLst/>
                <a:gdLst>
                  <a:gd name="T0" fmla="*/ 0 w 34"/>
                  <a:gd name="T1" fmla="*/ 1 h 39"/>
                  <a:gd name="T2" fmla="*/ 10 w 34"/>
                  <a:gd name="T3" fmla="*/ 1 h 39"/>
                  <a:gd name="T4" fmla="*/ 10 w 34"/>
                  <a:gd name="T5" fmla="*/ 7 h 39"/>
                  <a:gd name="T6" fmla="*/ 12 w 34"/>
                  <a:gd name="T7" fmla="*/ 4 h 39"/>
                  <a:gd name="T8" fmla="*/ 15 w 34"/>
                  <a:gd name="T9" fmla="*/ 2 h 39"/>
                  <a:gd name="T10" fmla="*/ 18 w 34"/>
                  <a:gd name="T11" fmla="*/ 1 h 39"/>
                  <a:gd name="T12" fmla="*/ 21 w 34"/>
                  <a:gd name="T13" fmla="*/ 0 h 39"/>
                  <a:gd name="T14" fmla="*/ 31 w 34"/>
                  <a:gd name="T15" fmla="*/ 4 h 39"/>
                  <a:gd name="T16" fmla="*/ 34 w 34"/>
                  <a:gd name="T17" fmla="*/ 14 h 39"/>
                  <a:gd name="T18" fmla="*/ 34 w 34"/>
                  <a:gd name="T19" fmla="*/ 39 h 39"/>
                  <a:gd name="T20" fmla="*/ 24 w 34"/>
                  <a:gd name="T21" fmla="*/ 39 h 39"/>
                  <a:gd name="T22" fmla="*/ 24 w 34"/>
                  <a:gd name="T23" fmla="*/ 18 h 39"/>
                  <a:gd name="T24" fmla="*/ 22 w 34"/>
                  <a:gd name="T25" fmla="*/ 12 h 39"/>
                  <a:gd name="T26" fmla="*/ 17 w 34"/>
                  <a:gd name="T27" fmla="*/ 10 h 39"/>
                  <a:gd name="T28" fmla="*/ 12 w 34"/>
                  <a:gd name="T29" fmla="*/ 12 h 39"/>
                  <a:gd name="T30" fmla="*/ 10 w 34"/>
                  <a:gd name="T31" fmla="*/ 18 h 39"/>
                  <a:gd name="T32" fmla="*/ 10 w 34"/>
                  <a:gd name="T33" fmla="*/ 39 h 39"/>
                  <a:gd name="T34" fmla="*/ 0 w 34"/>
                  <a:gd name="T35" fmla="*/ 39 h 39"/>
                  <a:gd name="T36" fmla="*/ 0 w 34"/>
                  <a:gd name="T37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39">
                    <a:moveTo>
                      <a:pt x="0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6"/>
                      <a:pt x="12" y="5"/>
                      <a:pt x="12" y="4"/>
                    </a:cubicBezTo>
                    <a:cubicBezTo>
                      <a:pt x="13" y="3"/>
                      <a:pt x="14" y="3"/>
                      <a:pt x="15" y="2"/>
                    </a:cubicBezTo>
                    <a:cubicBezTo>
                      <a:pt x="16" y="2"/>
                      <a:pt x="17" y="1"/>
                      <a:pt x="18" y="1"/>
                    </a:cubicBezTo>
                    <a:cubicBezTo>
                      <a:pt x="19" y="1"/>
                      <a:pt x="20" y="0"/>
                      <a:pt x="21" y="0"/>
                    </a:cubicBezTo>
                    <a:cubicBezTo>
                      <a:pt x="26" y="0"/>
                      <a:pt x="29" y="2"/>
                      <a:pt x="31" y="4"/>
                    </a:cubicBezTo>
                    <a:cubicBezTo>
                      <a:pt x="33" y="7"/>
                      <a:pt x="34" y="10"/>
                      <a:pt x="34" y="14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5"/>
                      <a:pt x="23" y="13"/>
                      <a:pt x="22" y="12"/>
                    </a:cubicBezTo>
                    <a:cubicBezTo>
                      <a:pt x="21" y="11"/>
                      <a:pt x="19" y="10"/>
                      <a:pt x="17" y="10"/>
                    </a:cubicBezTo>
                    <a:cubicBezTo>
                      <a:pt x="15" y="10"/>
                      <a:pt x="13" y="11"/>
                      <a:pt x="12" y="12"/>
                    </a:cubicBezTo>
                    <a:cubicBezTo>
                      <a:pt x="11" y="13"/>
                      <a:pt x="10" y="15"/>
                      <a:pt x="10" y="1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81" name="Freeform 123"/>
              <p:cNvSpPr>
                <a:spLocks noEditPoints="1"/>
              </p:cNvSpPr>
              <p:nvPr/>
            </p:nvSpPr>
            <p:spPr bwMode="auto">
              <a:xfrm>
                <a:off x="8459788" y="5451475"/>
                <a:ext cx="168275" cy="165100"/>
              </a:xfrm>
              <a:custGeom>
                <a:avLst/>
                <a:gdLst>
                  <a:gd name="T0" fmla="*/ 21 w 41"/>
                  <a:gd name="T1" fmla="*/ 40 h 40"/>
                  <a:gd name="T2" fmla="*/ 13 w 41"/>
                  <a:gd name="T3" fmla="*/ 38 h 40"/>
                  <a:gd name="T4" fmla="*/ 6 w 41"/>
                  <a:gd name="T5" fmla="*/ 34 h 40"/>
                  <a:gd name="T6" fmla="*/ 2 w 41"/>
                  <a:gd name="T7" fmla="*/ 28 h 40"/>
                  <a:gd name="T8" fmla="*/ 0 w 41"/>
                  <a:gd name="T9" fmla="*/ 20 h 40"/>
                  <a:gd name="T10" fmla="*/ 0 w 41"/>
                  <a:gd name="T11" fmla="*/ 20 h 40"/>
                  <a:gd name="T12" fmla="*/ 2 w 41"/>
                  <a:gd name="T13" fmla="*/ 12 h 40"/>
                  <a:gd name="T14" fmla="*/ 6 w 41"/>
                  <a:gd name="T15" fmla="*/ 6 h 40"/>
                  <a:gd name="T16" fmla="*/ 13 w 41"/>
                  <a:gd name="T17" fmla="*/ 2 h 40"/>
                  <a:gd name="T18" fmla="*/ 21 w 41"/>
                  <a:gd name="T19" fmla="*/ 0 h 40"/>
                  <a:gd name="T20" fmla="*/ 29 w 41"/>
                  <a:gd name="T21" fmla="*/ 2 h 40"/>
                  <a:gd name="T22" fmla="*/ 36 w 41"/>
                  <a:gd name="T23" fmla="*/ 6 h 40"/>
                  <a:gd name="T24" fmla="*/ 40 w 41"/>
                  <a:gd name="T25" fmla="*/ 12 h 40"/>
                  <a:gd name="T26" fmla="*/ 41 w 41"/>
                  <a:gd name="T27" fmla="*/ 20 h 40"/>
                  <a:gd name="T28" fmla="*/ 41 w 41"/>
                  <a:gd name="T29" fmla="*/ 20 h 40"/>
                  <a:gd name="T30" fmla="*/ 40 w 41"/>
                  <a:gd name="T31" fmla="*/ 28 h 40"/>
                  <a:gd name="T32" fmla="*/ 35 w 41"/>
                  <a:gd name="T33" fmla="*/ 34 h 40"/>
                  <a:gd name="T34" fmla="*/ 29 w 41"/>
                  <a:gd name="T35" fmla="*/ 38 h 40"/>
                  <a:gd name="T36" fmla="*/ 21 w 41"/>
                  <a:gd name="T37" fmla="*/ 40 h 40"/>
                  <a:gd name="T38" fmla="*/ 21 w 41"/>
                  <a:gd name="T39" fmla="*/ 31 h 40"/>
                  <a:gd name="T40" fmla="*/ 25 w 41"/>
                  <a:gd name="T41" fmla="*/ 30 h 40"/>
                  <a:gd name="T42" fmla="*/ 28 w 41"/>
                  <a:gd name="T43" fmla="*/ 28 h 40"/>
                  <a:gd name="T44" fmla="*/ 30 w 41"/>
                  <a:gd name="T45" fmla="*/ 24 h 40"/>
                  <a:gd name="T46" fmla="*/ 31 w 41"/>
                  <a:gd name="T47" fmla="*/ 20 h 40"/>
                  <a:gd name="T48" fmla="*/ 31 w 41"/>
                  <a:gd name="T49" fmla="*/ 20 h 40"/>
                  <a:gd name="T50" fmla="*/ 30 w 41"/>
                  <a:gd name="T51" fmla="*/ 16 h 40"/>
                  <a:gd name="T52" fmla="*/ 28 w 41"/>
                  <a:gd name="T53" fmla="*/ 13 h 40"/>
                  <a:gd name="T54" fmla="*/ 25 w 41"/>
                  <a:gd name="T55" fmla="*/ 11 h 40"/>
                  <a:gd name="T56" fmla="*/ 21 w 41"/>
                  <a:gd name="T57" fmla="*/ 10 h 40"/>
                  <a:gd name="T58" fmla="*/ 17 w 41"/>
                  <a:gd name="T59" fmla="*/ 10 h 40"/>
                  <a:gd name="T60" fmla="*/ 14 w 41"/>
                  <a:gd name="T61" fmla="*/ 13 h 40"/>
                  <a:gd name="T62" fmla="*/ 12 w 41"/>
                  <a:gd name="T63" fmla="*/ 16 h 40"/>
                  <a:gd name="T64" fmla="*/ 11 w 41"/>
                  <a:gd name="T65" fmla="*/ 20 h 40"/>
                  <a:gd name="T66" fmla="*/ 11 w 41"/>
                  <a:gd name="T67" fmla="*/ 20 h 40"/>
                  <a:gd name="T68" fmla="*/ 12 w 41"/>
                  <a:gd name="T69" fmla="*/ 24 h 40"/>
                  <a:gd name="T70" fmla="*/ 14 w 41"/>
                  <a:gd name="T71" fmla="*/ 27 h 40"/>
                  <a:gd name="T72" fmla="*/ 17 w 41"/>
                  <a:gd name="T73" fmla="*/ 30 h 40"/>
                  <a:gd name="T74" fmla="*/ 21 w 41"/>
                  <a:gd name="T75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40">
                    <a:moveTo>
                      <a:pt x="21" y="40"/>
                    </a:moveTo>
                    <a:cubicBezTo>
                      <a:pt x="18" y="40"/>
                      <a:pt x="15" y="39"/>
                      <a:pt x="13" y="38"/>
                    </a:cubicBezTo>
                    <a:cubicBezTo>
                      <a:pt x="10" y="37"/>
                      <a:pt x="8" y="36"/>
                      <a:pt x="6" y="34"/>
                    </a:cubicBezTo>
                    <a:cubicBezTo>
                      <a:pt x="4" y="32"/>
                      <a:pt x="3" y="30"/>
                      <a:pt x="2" y="28"/>
                    </a:cubicBezTo>
                    <a:cubicBezTo>
                      <a:pt x="1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1" y="15"/>
                      <a:pt x="2" y="12"/>
                    </a:cubicBezTo>
                    <a:cubicBezTo>
                      <a:pt x="3" y="10"/>
                      <a:pt x="4" y="8"/>
                      <a:pt x="6" y="6"/>
                    </a:cubicBezTo>
                    <a:cubicBezTo>
                      <a:pt x="8" y="4"/>
                      <a:pt x="10" y="3"/>
                      <a:pt x="13" y="2"/>
                    </a:cubicBezTo>
                    <a:cubicBezTo>
                      <a:pt x="15" y="1"/>
                      <a:pt x="18" y="0"/>
                      <a:pt x="21" y="0"/>
                    </a:cubicBezTo>
                    <a:cubicBezTo>
                      <a:pt x="24" y="0"/>
                      <a:pt x="27" y="1"/>
                      <a:pt x="29" y="2"/>
                    </a:cubicBezTo>
                    <a:cubicBezTo>
                      <a:pt x="32" y="3"/>
                      <a:pt x="34" y="4"/>
                      <a:pt x="36" y="6"/>
                    </a:cubicBezTo>
                    <a:cubicBezTo>
                      <a:pt x="37" y="8"/>
                      <a:pt x="39" y="10"/>
                      <a:pt x="40" y="12"/>
                    </a:cubicBezTo>
                    <a:cubicBezTo>
                      <a:pt x="41" y="15"/>
                      <a:pt x="41" y="17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3"/>
                      <a:pt x="41" y="25"/>
                      <a:pt x="40" y="28"/>
                    </a:cubicBezTo>
                    <a:cubicBezTo>
                      <a:pt x="39" y="30"/>
                      <a:pt x="37" y="32"/>
                      <a:pt x="35" y="34"/>
                    </a:cubicBezTo>
                    <a:cubicBezTo>
                      <a:pt x="34" y="36"/>
                      <a:pt x="31" y="37"/>
                      <a:pt x="29" y="38"/>
                    </a:cubicBezTo>
                    <a:cubicBezTo>
                      <a:pt x="26" y="39"/>
                      <a:pt x="24" y="40"/>
                      <a:pt x="21" y="40"/>
                    </a:cubicBezTo>
                    <a:close/>
                    <a:moveTo>
                      <a:pt x="21" y="31"/>
                    </a:moveTo>
                    <a:cubicBezTo>
                      <a:pt x="22" y="31"/>
                      <a:pt x="24" y="30"/>
                      <a:pt x="25" y="30"/>
                    </a:cubicBezTo>
                    <a:cubicBezTo>
                      <a:pt x="26" y="29"/>
                      <a:pt x="27" y="28"/>
                      <a:pt x="28" y="28"/>
                    </a:cubicBezTo>
                    <a:cubicBezTo>
                      <a:pt x="29" y="27"/>
                      <a:pt x="30" y="25"/>
                      <a:pt x="30" y="24"/>
                    </a:cubicBezTo>
                    <a:cubicBezTo>
                      <a:pt x="31" y="23"/>
                      <a:pt x="31" y="22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19"/>
                      <a:pt x="31" y="17"/>
                      <a:pt x="30" y="16"/>
                    </a:cubicBezTo>
                    <a:cubicBezTo>
                      <a:pt x="30" y="15"/>
                      <a:pt x="29" y="14"/>
                      <a:pt x="28" y="13"/>
                    </a:cubicBezTo>
                    <a:cubicBezTo>
                      <a:pt x="27" y="12"/>
                      <a:pt x="26" y="11"/>
                      <a:pt x="25" y="11"/>
                    </a:cubicBezTo>
                    <a:cubicBezTo>
                      <a:pt x="24" y="10"/>
                      <a:pt x="22" y="10"/>
                      <a:pt x="21" y="10"/>
                    </a:cubicBezTo>
                    <a:cubicBezTo>
                      <a:pt x="19" y="10"/>
                      <a:pt x="18" y="10"/>
                      <a:pt x="17" y="10"/>
                    </a:cubicBezTo>
                    <a:cubicBezTo>
                      <a:pt x="15" y="11"/>
                      <a:pt x="14" y="12"/>
                      <a:pt x="14" y="13"/>
                    </a:cubicBezTo>
                    <a:cubicBezTo>
                      <a:pt x="13" y="14"/>
                      <a:pt x="12" y="15"/>
                      <a:pt x="12" y="16"/>
                    </a:cubicBezTo>
                    <a:cubicBezTo>
                      <a:pt x="11" y="17"/>
                      <a:pt x="11" y="19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2"/>
                      <a:pt x="11" y="23"/>
                      <a:pt x="12" y="24"/>
                    </a:cubicBezTo>
                    <a:cubicBezTo>
                      <a:pt x="12" y="25"/>
                      <a:pt x="13" y="26"/>
                      <a:pt x="14" y="27"/>
                    </a:cubicBezTo>
                    <a:cubicBezTo>
                      <a:pt x="15" y="28"/>
                      <a:pt x="16" y="29"/>
                      <a:pt x="17" y="30"/>
                    </a:cubicBezTo>
                    <a:cubicBezTo>
                      <a:pt x="18" y="30"/>
                      <a:pt x="19" y="31"/>
                      <a:pt x="2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82" name="Freeform 125"/>
              <p:cNvSpPr>
                <a:spLocks/>
              </p:cNvSpPr>
              <p:nvPr/>
            </p:nvSpPr>
            <p:spPr bwMode="auto">
              <a:xfrm>
                <a:off x="7804150" y="5653088"/>
                <a:ext cx="130175" cy="147638"/>
              </a:xfrm>
              <a:custGeom>
                <a:avLst/>
                <a:gdLst>
                  <a:gd name="T0" fmla="*/ 18 w 32"/>
                  <a:gd name="T1" fmla="*/ 36 h 36"/>
                  <a:gd name="T2" fmla="*/ 11 w 32"/>
                  <a:gd name="T3" fmla="*/ 34 h 36"/>
                  <a:gd name="T4" fmla="*/ 5 w 32"/>
                  <a:gd name="T5" fmla="*/ 30 h 36"/>
                  <a:gd name="T6" fmla="*/ 2 w 32"/>
                  <a:gd name="T7" fmla="*/ 25 h 36"/>
                  <a:gd name="T8" fmla="*/ 0 w 32"/>
                  <a:gd name="T9" fmla="*/ 18 h 36"/>
                  <a:gd name="T10" fmla="*/ 0 w 32"/>
                  <a:gd name="T11" fmla="*/ 18 h 36"/>
                  <a:gd name="T12" fmla="*/ 2 w 32"/>
                  <a:gd name="T13" fmla="*/ 11 h 36"/>
                  <a:gd name="T14" fmla="*/ 5 w 32"/>
                  <a:gd name="T15" fmla="*/ 5 h 36"/>
                  <a:gd name="T16" fmla="*/ 11 w 32"/>
                  <a:gd name="T17" fmla="*/ 1 h 36"/>
                  <a:gd name="T18" fmla="*/ 18 w 32"/>
                  <a:gd name="T19" fmla="*/ 0 h 36"/>
                  <a:gd name="T20" fmla="*/ 22 w 32"/>
                  <a:gd name="T21" fmla="*/ 0 h 36"/>
                  <a:gd name="T22" fmla="*/ 26 w 32"/>
                  <a:gd name="T23" fmla="*/ 1 h 36"/>
                  <a:gd name="T24" fmla="*/ 29 w 32"/>
                  <a:gd name="T25" fmla="*/ 3 h 36"/>
                  <a:gd name="T26" fmla="*/ 31 w 32"/>
                  <a:gd name="T27" fmla="*/ 5 h 36"/>
                  <a:gd name="T28" fmla="*/ 29 w 32"/>
                  <a:gd name="T29" fmla="*/ 8 h 36"/>
                  <a:gd name="T30" fmla="*/ 24 w 32"/>
                  <a:gd name="T31" fmla="*/ 5 h 36"/>
                  <a:gd name="T32" fmla="*/ 18 w 32"/>
                  <a:gd name="T33" fmla="*/ 3 h 36"/>
                  <a:gd name="T34" fmla="*/ 12 w 32"/>
                  <a:gd name="T35" fmla="*/ 4 h 36"/>
                  <a:gd name="T36" fmla="*/ 8 w 32"/>
                  <a:gd name="T37" fmla="*/ 7 h 36"/>
                  <a:gd name="T38" fmla="*/ 5 w 32"/>
                  <a:gd name="T39" fmla="*/ 12 h 36"/>
                  <a:gd name="T40" fmla="*/ 4 w 32"/>
                  <a:gd name="T41" fmla="*/ 18 h 36"/>
                  <a:gd name="T42" fmla="*/ 4 w 32"/>
                  <a:gd name="T43" fmla="*/ 18 h 36"/>
                  <a:gd name="T44" fmla="*/ 5 w 32"/>
                  <a:gd name="T45" fmla="*/ 23 h 36"/>
                  <a:gd name="T46" fmla="*/ 8 w 32"/>
                  <a:gd name="T47" fmla="*/ 28 h 36"/>
                  <a:gd name="T48" fmla="*/ 12 w 32"/>
                  <a:gd name="T49" fmla="*/ 31 h 36"/>
                  <a:gd name="T50" fmla="*/ 18 w 32"/>
                  <a:gd name="T51" fmla="*/ 32 h 36"/>
                  <a:gd name="T52" fmla="*/ 24 w 32"/>
                  <a:gd name="T53" fmla="*/ 31 h 36"/>
                  <a:gd name="T54" fmla="*/ 29 w 32"/>
                  <a:gd name="T55" fmla="*/ 27 h 36"/>
                  <a:gd name="T56" fmla="*/ 32 w 32"/>
                  <a:gd name="T57" fmla="*/ 29 h 36"/>
                  <a:gd name="T58" fmla="*/ 29 w 32"/>
                  <a:gd name="T59" fmla="*/ 32 h 36"/>
                  <a:gd name="T60" fmla="*/ 26 w 32"/>
                  <a:gd name="T61" fmla="*/ 34 h 36"/>
                  <a:gd name="T62" fmla="*/ 22 w 32"/>
                  <a:gd name="T63" fmla="*/ 35 h 36"/>
                  <a:gd name="T64" fmla="*/ 18 w 32"/>
                  <a:gd name="T6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" h="36">
                    <a:moveTo>
                      <a:pt x="18" y="36"/>
                    </a:moveTo>
                    <a:cubicBezTo>
                      <a:pt x="15" y="36"/>
                      <a:pt x="13" y="35"/>
                      <a:pt x="11" y="34"/>
                    </a:cubicBezTo>
                    <a:cubicBezTo>
                      <a:pt x="9" y="33"/>
                      <a:pt x="7" y="32"/>
                      <a:pt x="5" y="30"/>
                    </a:cubicBezTo>
                    <a:cubicBezTo>
                      <a:pt x="4" y="29"/>
                      <a:pt x="3" y="27"/>
                      <a:pt x="2" y="25"/>
                    </a:cubicBezTo>
                    <a:cubicBezTo>
                      <a:pt x="1" y="23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5"/>
                      <a:pt x="1" y="13"/>
                      <a:pt x="2" y="11"/>
                    </a:cubicBezTo>
                    <a:cubicBezTo>
                      <a:pt x="3" y="9"/>
                      <a:pt x="4" y="7"/>
                      <a:pt x="5" y="5"/>
                    </a:cubicBezTo>
                    <a:cubicBezTo>
                      <a:pt x="7" y="3"/>
                      <a:pt x="9" y="2"/>
                      <a:pt x="11" y="1"/>
                    </a:cubicBezTo>
                    <a:cubicBezTo>
                      <a:pt x="13" y="0"/>
                      <a:pt x="15" y="0"/>
                      <a:pt x="18" y="0"/>
                    </a:cubicBezTo>
                    <a:cubicBezTo>
                      <a:pt x="19" y="0"/>
                      <a:pt x="21" y="0"/>
                      <a:pt x="22" y="0"/>
                    </a:cubicBezTo>
                    <a:cubicBezTo>
                      <a:pt x="23" y="0"/>
                      <a:pt x="25" y="1"/>
                      <a:pt x="26" y="1"/>
                    </a:cubicBezTo>
                    <a:cubicBezTo>
                      <a:pt x="27" y="2"/>
                      <a:pt x="28" y="2"/>
                      <a:pt x="29" y="3"/>
                    </a:cubicBezTo>
                    <a:cubicBezTo>
                      <a:pt x="30" y="4"/>
                      <a:pt x="30" y="4"/>
                      <a:pt x="31" y="5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7" y="7"/>
                      <a:pt x="26" y="6"/>
                      <a:pt x="24" y="5"/>
                    </a:cubicBezTo>
                    <a:cubicBezTo>
                      <a:pt x="22" y="4"/>
                      <a:pt x="20" y="3"/>
                      <a:pt x="18" y="3"/>
                    </a:cubicBezTo>
                    <a:cubicBezTo>
                      <a:pt x="16" y="3"/>
                      <a:pt x="14" y="4"/>
                      <a:pt x="12" y="4"/>
                    </a:cubicBezTo>
                    <a:cubicBezTo>
                      <a:pt x="11" y="5"/>
                      <a:pt x="9" y="6"/>
                      <a:pt x="8" y="7"/>
                    </a:cubicBezTo>
                    <a:cubicBezTo>
                      <a:pt x="7" y="9"/>
                      <a:pt x="6" y="10"/>
                      <a:pt x="5" y="12"/>
                    </a:cubicBezTo>
                    <a:cubicBezTo>
                      <a:pt x="5" y="14"/>
                      <a:pt x="4" y="16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20"/>
                      <a:pt x="5" y="22"/>
                      <a:pt x="5" y="23"/>
                    </a:cubicBezTo>
                    <a:cubicBezTo>
                      <a:pt x="6" y="25"/>
                      <a:pt x="7" y="26"/>
                      <a:pt x="8" y="28"/>
                    </a:cubicBezTo>
                    <a:cubicBezTo>
                      <a:pt x="9" y="29"/>
                      <a:pt x="11" y="30"/>
                      <a:pt x="12" y="31"/>
                    </a:cubicBezTo>
                    <a:cubicBezTo>
                      <a:pt x="14" y="32"/>
                      <a:pt x="16" y="32"/>
                      <a:pt x="18" y="32"/>
                    </a:cubicBezTo>
                    <a:cubicBezTo>
                      <a:pt x="20" y="32"/>
                      <a:pt x="22" y="31"/>
                      <a:pt x="24" y="31"/>
                    </a:cubicBezTo>
                    <a:cubicBezTo>
                      <a:pt x="26" y="30"/>
                      <a:pt x="27" y="29"/>
                      <a:pt x="29" y="27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1" y="30"/>
                      <a:pt x="30" y="31"/>
                      <a:pt x="29" y="32"/>
                    </a:cubicBezTo>
                    <a:cubicBezTo>
                      <a:pt x="28" y="33"/>
                      <a:pt x="27" y="33"/>
                      <a:pt x="26" y="34"/>
                    </a:cubicBezTo>
                    <a:cubicBezTo>
                      <a:pt x="24" y="34"/>
                      <a:pt x="23" y="35"/>
                      <a:pt x="22" y="35"/>
                    </a:cubicBezTo>
                    <a:cubicBezTo>
                      <a:pt x="21" y="35"/>
                      <a:pt x="19" y="36"/>
                      <a:pt x="18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83" name="Freeform 126"/>
              <p:cNvSpPr>
                <a:spLocks noEditPoints="1"/>
              </p:cNvSpPr>
              <p:nvPr/>
            </p:nvSpPr>
            <p:spPr bwMode="auto">
              <a:xfrm>
                <a:off x="7954963" y="5653088"/>
                <a:ext cx="144463" cy="147638"/>
              </a:xfrm>
              <a:custGeom>
                <a:avLst/>
                <a:gdLst>
                  <a:gd name="T0" fmla="*/ 17 w 35"/>
                  <a:gd name="T1" fmla="*/ 36 h 36"/>
                  <a:gd name="T2" fmla="*/ 10 w 35"/>
                  <a:gd name="T3" fmla="*/ 34 h 36"/>
                  <a:gd name="T4" fmla="*/ 5 w 35"/>
                  <a:gd name="T5" fmla="*/ 30 h 36"/>
                  <a:gd name="T6" fmla="*/ 1 w 35"/>
                  <a:gd name="T7" fmla="*/ 25 h 36"/>
                  <a:gd name="T8" fmla="*/ 0 w 35"/>
                  <a:gd name="T9" fmla="*/ 18 h 36"/>
                  <a:gd name="T10" fmla="*/ 0 w 35"/>
                  <a:gd name="T11" fmla="*/ 18 h 36"/>
                  <a:gd name="T12" fmla="*/ 1 w 35"/>
                  <a:gd name="T13" fmla="*/ 11 h 36"/>
                  <a:gd name="T14" fmla="*/ 5 w 35"/>
                  <a:gd name="T15" fmla="*/ 5 h 36"/>
                  <a:gd name="T16" fmla="*/ 10 w 35"/>
                  <a:gd name="T17" fmla="*/ 1 h 36"/>
                  <a:gd name="T18" fmla="*/ 18 w 35"/>
                  <a:gd name="T19" fmla="*/ 0 h 36"/>
                  <a:gd name="T20" fmla="*/ 25 w 35"/>
                  <a:gd name="T21" fmla="*/ 1 h 36"/>
                  <a:gd name="T22" fmla="*/ 30 w 35"/>
                  <a:gd name="T23" fmla="*/ 5 h 36"/>
                  <a:gd name="T24" fmla="*/ 34 w 35"/>
                  <a:gd name="T25" fmla="*/ 11 h 36"/>
                  <a:gd name="T26" fmla="*/ 35 w 35"/>
                  <a:gd name="T27" fmla="*/ 18 h 36"/>
                  <a:gd name="T28" fmla="*/ 35 w 35"/>
                  <a:gd name="T29" fmla="*/ 18 h 36"/>
                  <a:gd name="T30" fmla="*/ 34 w 35"/>
                  <a:gd name="T31" fmla="*/ 24 h 36"/>
                  <a:gd name="T32" fmla="*/ 30 w 35"/>
                  <a:gd name="T33" fmla="*/ 30 h 36"/>
                  <a:gd name="T34" fmla="*/ 25 w 35"/>
                  <a:gd name="T35" fmla="*/ 34 h 36"/>
                  <a:gd name="T36" fmla="*/ 17 w 35"/>
                  <a:gd name="T37" fmla="*/ 36 h 36"/>
                  <a:gd name="T38" fmla="*/ 18 w 35"/>
                  <a:gd name="T39" fmla="*/ 32 h 36"/>
                  <a:gd name="T40" fmla="*/ 23 w 35"/>
                  <a:gd name="T41" fmla="*/ 31 h 36"/>
                  <a:gd name="T42" fmla="*/ 27 w 35"/>
                  <a:gd name="T43" fmla="*/ 28 h 36"/>
                  <a:gd name="T44" fmla="*/ 30 w 35"/>
                  <a:gd name="T45" fmla="*/ 23 h 36"/>
                  <a:gd name="T46" fmla="*/ 31 w 35"/>
                  <a:gd name="T47" fmla="*/ 18 h 36"/>
                  <a:gd name="T48" fmla="*/ 31 w 35"/>
                  <a:gd name="T49" fmla="*/ 18 h 36"/>
                  <a:gd name="T50" fmla="*/ 30 w 35"/>
                  <a:gd name="T51" fmla="*/ 12 h 36"/>
                  <a:gd name="T52" fmla="*/ 27 w 35"/>
                  <a:gd name="T53" fmla="*/ 8 h 36"/>
                  <a:gd name="T54" fmla="*/ 23 w 35"/>
                  <a:gd name="T55" fmla="*/ 5 h 36"/>
                  <a:gd name="T56" fmla="*/ 17 w 35"/>
                  <a:gd name="T57" fmla="*/ 3 h 36"/>
                  <a:gd name="T58" fmla="*/ 12 w 35"/>
                  <a:gd name="T59" fmla="*/ 4 h 36"/>
                  <a:gd name="T60" fmla="*/ 8 w 35"/>
                  <a:gd name="T61" fmla="*/ 8 h 36"/>
                  <a:gd name="T62" fmla="*/ 5 w 35"/>
                  <a:gd name="T63" fmla="*/ 12 h 36"/>
                  <a:gd name="T64" fmla="*/ 4 w 35"/>
                  <a:gd name="T65" fmla="*/ 18 h 36"/>
                  <a:gd name="T66" fmla="*/ 4 w 35"/>
                  <a:gd name="T67" fmla="*/ 18 h 36"/>
                  <a:gd name="T68" fmla="*/ 5 w 35"/>
                  <a:gd name="T69" fmla="*/ 23 h 36"/>
                  <a:gd name="T70" fmla="*/ 8 w 35"/>
                  <a:gd name="T71" fmla="*/ 28 h 36"/>
                  <a:gd name="T72" fmla="*/ 12 w 35"/>
                  <a:gd name="T73" fmla="*/ 31 h 36"/>
                  <a:gd name="T74" fmla="*/ 18 w 35"/>
                  <a:gd name="T75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" h="36">
                    <a:moveTo>
                      <a:pt x="17" y="36"/>
                    </a:moveTo>
                    <a:cubicBezTo>
                      <a:pt x="15" y="36"/>
                      <a:pt x="12" y="35"/>
                      <a:pt x="10" y="34"/>
                    </a:cubicBezTo>
                    <a:cubicBezTo>
                      <a:pt x="8" y="33"/>
                      <a:pt x="6" y="32"/>
                      <a:pt x="5" y="30"/>
                    </a:cubicBezTo>
                    <a:cubicBezTo>
                      <a:pt x="3" y="29"/>
                      <a:pt x="2" y="27"/>
                      <a:pt x="1" y="25"/>
                    </a:cubicBezTo>
                    <a:cubicBezTo>
                      <a:pt x="0" y="22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5"/>
                      <a:pt x="0" y="13"/>
                      <a:pt x="1" y="11"/>
                    </a:cubicBezTo>
                    <a:cubicBezTo>
                      <a:pt x="2" y="9"/>
                      <a:pt x="3" y="7"/>
                      <a:pt x="5" y="5"/>
                    </a:cubicBezTo>
                    <a:cubicBezTo>
                      <a:pt x="6" y="4"/>
                      <a:pt x="8" y="2"/>
                      <a:pt x="10" y="1"/>
                    </a:cubicBezTo>
                    <a:cubicBezTo>
                      <a:pt x="12" y="0"/>
                      <a:pt x="15" y="0"/>
                      <a:pt x="18" y="0"/>
                    </a:cubicBezTo>
                    <a:cubicBezTo>
                      <a:pt x="20" y="0"/>
                      <a:pt x="23" y="0"/>
                      <a:pt x="25" y="1"/>
                    </a:cubicBezTo>
                    <a:cubicBezTo>
                      <a:pt x="27" y="2"/>
                      <a:pt x="29" y="3"/>
                      <a:pt x="30" y="5"/>
                    </a:cubicBezTo>
                    <a:cubicBezTo>
                      <a:pt x="32" y="7"/>
                      <a:pt x="33" y="9"/>
                      <a:pt x="34" y="11"/>
                    </a:cubicBezTo>
                    <a:cubicBezTo>
                      <a:pt x="35" y="13"/>
                      <a:pt x="35" y="15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20"/>
                      <a:pt x="35" y="22"/>
                      <a:pt x="34" y="24"/>
                    </a:cubicBezTo>
                    <a:cubicBezTo>
                      <a:pt x="33" y="27"/>
                      <a:pt x="32" y="29"/>
                      <a:pt x="30" y="30"/>
                    </a:cubicBezTo>
                    <a:cubicBezTo>
                      <a:pt x="29" y="32"/>
                      <a:pt x="27" y="33"/>
                      <a:pt x="25" y="34"/>
                    </a:cubicBezTo>
                    <a:cubicBezTo>
                      <a:pt x="22" y="35"/>
                      <a:pt x="20" y="36"/>
                      <a:pt x="17" y="36"/>
                    </a:cubicBezTo>
                    <a:close/>
                    <a:moveTo>
                      <a:pt x="18" y="32"/>
                    </a:moveTo>
                    <a:cubicBezTo>
                      <a:pt x="19" y="32"/>
                      <a:pt x="21" y="32"/>
                      <a:pt x="23" y="31"/>
                    </a:cubicBezTo>
                    <a:cubicBezTo>
                      <a:pt x="25" y="30"/>
                      <a:pt x="26" y="29"/>
                      <a:pt x="27" y="28"/>
                    </a:cubicBezTo>
                    <a:cubicBezTo>
                      <a:pt x="28" y="26"/>
                      <a:pt x="29" y="25"/>
                      <a:pt x="30" y="23"/>
                    </a:cubicBezTo>
                    <a:cubicBezTo>
                      <a:pt x="31" y="22"/>
                      <a:pt x="31" y="20"/>
                      <a:pt x="31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6"/>
                      <a:pt x="31" y="14"/>
                      <a:pt x="30" y="12"/>
                    </a:cubicBezTo>
                    <a:cubicBezTo>
                      <a:pt x="29" y="10"/>
                      <a:pt x="28" y="9"/>
                      <a:pt x="27" y="8"/>
                    </a:cubicBezTo>
                    <a:cubicBezTo>
                      <a:pt x="26" y="6"/>
                      <a:pt x="25" y="5"/>
                      <a:pt x="23" y="5"/>
                    </a:cubicBezTo>
                    <a:cubicBezTo>
                      <a:pt x="21" y="4"/>
                      <a:pt x="19" y="3"/>
                      <a:pt x="17" y="3"/>
                    </a:cubicBezTo>
                    <a:cubicBezTo>
                      <a:pt x="15" y="3"/>
                      <a:pt x="14" y="4"/>
                      <a:pt x="12" y="4"/>
                    </a:cubicBezTo>
                    <a:cubicBezTo>
                      <a:pt x="10" y="5"/>
                      <a:pt x="9" y="6"/>
                      <a:pt x="8" y="8"/>
                    </a:cubicBezTo>
                    <a:cubicBezTo>
                      <a:pt x="6" y="9"/>
                      <a:pt x="6" y="10"/>
                      <a:pt x="5" y="12"/>
                    </a:cubicBezTo>
                    <a:cubicBezTo>
                      <a:pt x="4" y="14"/>
                      <a:pt x="4" y="16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20"/>
                      <a:pt x="4" y="21"/>
                      <a:pt x="5" y="23"/>
                    </a:cubicBezTo>
                    <a:cubicBezTo>
                      <a:pt x="6" y="25"/>
                      <a:pt x="7" y="26"/>
                      <a:pt x="8" y="28"/>
                    </a:cubicBezTo>
                    <a:cubicBezTo>
                      <a:pt x="9" y="29"/>
                      <a:pt x="10" y="30"/>
                      <a:pt x="12" y="31"/>
                    </a:cubicBezTo>
                    <a:cubicBezTo>
                      <a:pt x="14" y="32"/>
                      <a:pt x="16" y="32"/>
                      <a:pt x="18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84" name="Freeform 127"/>
              <p:cNvSpPr>
                <a:spLocks/>
              </p:cNvSpPr>
              <p:nvPr/>
            </p:nvSpPr>
            <p:spPr bwMode="auto">
              <a:xfrm>
                <a:off x="8131175" y="5653088"/>
                <a:ext cx="123825" cy="144463"/>
              </a:xfrm>
              <a:custGeom>
                <a:avLst/>
                <a:gdLst>
                  <a:gd name="T0" fmla="*/ 0 w 78"/>
                  <a:gd name="T1" fmla="*/ 0 h 91"/>
                  <a:gd name="T2" fmla="*/ 11 w 78"/>
                  <a:gd name="T3" fmla="*/ 0 h 91"/>
                  <a:gd name="T4" fmla="*/ 68 w 78"/>
                  <a:gd name="T5" fmla="*/ 73 h 91"/>
                  <a:gd name="T6" fmla="*/ 68 w 78"/>
                  <a:gd name="T7" fmla="*/ 0 h 91"/>
                  <a:gd name="T8" fmla="*/ 78 w 78"/>
                  <a:gd name="T9" fmla="*/ 0 h 91"/>
                  <a:gd name="T10" fmla="*/ 78 w 78"/>
                  <a:gd name="T11" fmla="*/ 91 h 91"/>
                  <a:gd name="T12" fmla="*/ 68 w 78"/>
                  <a:gd name="T13" fmla="*/ 91 h 91"/>
                  <a:gd name="T14" fmla="*/ 11 w 78"/>
                  <a:gd name="T15" fmla="*/ 18 h 91"/>
                  <a:gd name="T16" fmla="*/ 11 w 78"/>
                  <a:gd name="T17" fmla="*/ 91 h 91"/>
                  <a:gd name="T18" fmla="*/ 0 w 78"/>
                  <a:gd name="T19" fmla="*/ 91 h 91"/>
                  <a:gd name="T20" fmla="*/ 0 w 78"/>
                  <a:gd name="T2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" h="91">
                    <a:moveTo>
                      <a:pt x="0" y="0"/>
                    </a:moveTo>
                    <a:lnTo>
                      <a:pt x="11" y="0"/>
                    </a:lnTo>
                    <a:lnTo>
                      <a:pt x="68" y="73"/>
                    </a:lnTo>
                    <a:lnTo>
                      <a:pt x="68" y="0"/>
                    </a:lnTo>
                    <a:lnTo>
                      <a:pt x="78" y="0"/>
                    </a:lnTo>
                    <a:lnTo>
                      <a:pt x="78" y="91"/>
                    </a:lnTo>
                    <a:lnTo>
                      <a:pt x="68" y="91"/>
                    </a:lnTo>
                    <a:lnTo>
                      <a:pt x="11" y="18"/>
                    </a:lnTo>
                    <a:lnTo>
                      <a:pt x="11" y="91"/>
                    </a:lnTo>
                    <a:lnTo>
                      <a:pt x="0" y="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85" name="Freeform 128"/>
              <p:cNvSpPr>
                <a:spLocks noEditPoints="1"/>
              </p:cNvSpPr>
              <p:nvPr/>
            </p:nvSpPr>
            <p:spPr bwMode="auto">
              <a:xfrm>
                <a:off x="8280400" y="5653088"/>
                <a:ext cx="147638" cy="144463"/>
              </a:xfrm>
              <a:custGeom>
                <a:avLst/>
                <a:gdLst>
                  <a:gd name="T0" fmla="*/ 41 w 93"/>
                  <a:gd name="T1" fmla="*/ 0 h 91"/>
                  <a:gd name="T2" fmla="*/ 51 w 93"/>
                  <a:gd name="T3" fmla="*/ 0 h 91"/>
                  <a:gd name="T4" fmla="*/ 93 w 93"/>
                  <a:gd name="T5" fmla="*/ 91 h 91"/>
                  <a:gd name="T6" fmla="*/ 80 w 93"/>
                  <a:gd name="T7" fmla="*/ 91 h 91"/>
                  <a:gd name="T8" fmla="*/ 69 w 93"/>
                  <a:gd name="T9" fmla="*/ 67 h 91"/>
                  <a:gd name="T10" fmla="*/ 23 w 93"/>
                  <a:gd name="T11" fmla="*/ 67 h 91"/>
                  <a:gd name="T12" fmla="*/ 10 w 93"/>
                  <a:gd name="T13" fmla="*/ 91 h 91"/>
                  <a:gd name="T14" fmla="*/ 0 w 93"/>
                  <a:gd name="T15" fmla="*/ 91 h 91"/>
                  <a:gd name="T16" fmla="*/ 41 w 93"/>
                  <a:gd name="T17" fmla="*/ 0 h 91"/>
                  <a:gd name="T18" fmla="*/ 67 w 93"/>
                  <a:gd name="T19" fmla="*/ 57 h 91"/>
                  <a:gd name="T20" fmla="*/ 46 w 93"/>
                  <a:gd name="T21" fmla="*/ 13 h 91"/>
                  <a:gd name="T22" fmla="*/ 25 w 93"/>
                  <a:gd name="T23" fmla="*/ 57 h 91"/>
                  <a:gd name="T24" fmla="*/ 67 w 93"/>
                  <a:gd name="T25" fmla="*/ 5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" h="91">
                    <a:moveTo>
                      <a:pt x="41" y="0"/>
                    </a:moveTo>
                    <a:lnTo>
                      <a:pt x="51" y="0"/>
                    </a:lnTo>
                    <a:lnTo>
                      <a:pt x="93" y="91"/>
                    </a:lnTo>
                    <a:lnTo>
                      <a:pt x="80" y="91"/>
                    </a:lnTo>
                    <a:lnTo>
                      <a:pt x="69" y="67"/>
                    </a:lnTo>
                    <a:lnTo>
                      <a:pt x="23" y="67"/>
                    </a:lnTo>
                    <a:lnTo>
                      <a:pt x="10" y="91"/>
                    </a:lnTo>
                    <a:lnTo>
                      <a:pt x="0" y="91"/>
                    </a:lnTo>
                    <a:lnTo>
                      <a:pt x="41" y="0"/>
                    </a:lnTo>
                    <a:close/>
                    <a:moveTo>
                      <a:pt x="67" y="57"/>
                    </a:moveTo>
                    <a:lnTo>
                      <a:pt x="46" y="13"/>
                    </a:lnTo>
                    <a:lnTo>
                      <a:pt x="25" y="57"/>
                    </a:lnTo>
                    <a:lnTo>
                      <a:pt x="67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86" name="Freeform 129"/>
              <p:cNvSpPr>
                <a:spLocks/>
              </p:cNvSpPr>
              <p:nvPr/>
            </p:nvSpPr>
            <p:spPr bwMode="auto">
              <a:xfrm>
                <a:off x="8448675" y="5653088"/>
                <a:ext cx="127000" cy="147638"/>
              </a:xfrm>
              <a:custGeom>
                <a:avLst/>
                <a:gdLst>
                  <a:gd name="T0" fmla="*/ 17 w 31"/>
                  <a:gd name="T1" fmla="*/ 36 h 36"/>
                  <a:gd name="T2" fmla="*/ 10 w 31"/>
                  <a:gd name="T3" fmla="*/ 34 h 36"/>
                  <a:gd name="T4" fmla="*/ 5 w 31"/>
                  <a:gd name="T5" fmla="*/ 30 h 36"/>
                  <a:gd name="T6" fmla="*/ 1 w 31"/>
                  <a:gd name="T7" fmla="*/ 25 h 36"/>
                  <a:gd name="T8" fmla="*/ 0 w 31"/>
                  <a:gd name="T9" fmla="*/ 18 h 36"/>
                  <a:gd name="T10" fmla="*/ 0 w 31"/>
                  <a:gd name="T11" fmla="*/ 18 h 36"/>
                  <a:gd name="T12" fmla="*/ 1 w 31"/>
                  <a:gd name="T13" fmla="*/ 11 h 36"/>
                  <a:gd name="T14" fmla="*/ 5 w 31"/>
                  <a:gd name="T15" fmla="*/ 5 h 36"/>
                  <a:gd name="T16" fmla="*/ 10 w 31"/>
                  <a:gd name="T17" fmla="*/ 1 h 36"/>
                  <a:gd name="T18" fmla="*/ 17 w 31"/>
                  <a:gd name="T19" fmla="*/ 0 h 36"/>
                  <a:gd name="T20" fmla="*/ 21 w 31"/>
                  <a:gd name="T21" fmla="*/ 0 h 36"/>
                  <a:gd name="T22" fmla="*/ 25 w 31"/>
                  <a:gd name="T23" fmla="*/ 1 h 36"/>
                  <a:gd name="T24" fmla="*/ 27 w 31"/>
                  <a:gd name="T25" fmla="*/ 2 h 36"/>
                  <a:gd name="T26" fmla="*/ 30 w 31"/>
                  <a:gd name="T27" fmla="*/ 4 h 36"/>
                  <a:gd name="T28" fmla="*/ 28 w 31"/>
                  <a:gd name="T29" fmla="*/ 7 h 36"/>
                  <a:gd name="T30" fmla="*/ 25 w 31"/>
                  <a:gd name="T31" fmla="*/ 6 h 36"/>
                  <a:gd name="T32" fmla="*/ 23 w 31"/>
                  <a:gd name="T33" fmla="*/ 4 h 36"/>
                  <a:gd name="T34" fmla="*/ 20 w 31"/>
                  <a:gd name="T35" fmla="*/ 4 h 36"/>
                  <a:gd name="T36" fmla="*/ 17 w 31"/>
                  <a:gd name="T37" fmla="*/ 3 h 36"/>
                  <a:gd name="T38" fmla="*/ 12 w 31"/>
                  <a:gd name="T39" fmla="*/ 5 h 36"/>
                  <a:gd name="T40" fmla="*/ 8 w 31"/>
                  <a:gd name="T41" fmla="*/ 8 h 36"/>
                  <a:gd name="T42" fmla="*/ 5 w 31"/>
                  <a:gd name="T43" fmla="*/ 12 h 36"/>
                  <a:gd name="T44" fmla="*/ 4 w 31"/>
                  <a:gd name="T45" fmla="*/ 18 h 36"/>
                  <a:gd name="T46" fmla="*/ 4 w 31"/>
                  <a:gd name="T47" fmla="*/ 18 h 36"/>
                  <a:gd name="T48" fmla="*/ 5 w 31"/>
                  <a:gd name="T49" fmla="*/ 23 h 36"/>
                  <a:gd name="T50" fmla="*/ 8 w 31"/>
                  <a:gd name="T51" fmla="*/ 28 h 36"/>
                  <a:gd name="T52" fmla="*/ 12 w 31"/>
                  <a:gd name="T53" fmla="*/ 31 h 36"/>
                  <a:gd name="T54" fmla="*/ 18 w 31"/>
                  <a:gd name="T55" fmla="*/ 32 h 36"/>
                  <a:gd name="T56" fmla="*/ 23 w 31"/>
                  <a:gd name="T57" fmla="*/ 31 h 36"/>
                  <a:gd name="T58" fmla="*/ 28 w 31"/>
                  <a:gd name="T59" fmla="*/ 29 h 36"/>
                  <a:gd name="T60" fmla="*/ 28 w 31"/>
                  <a:gd name="T61" fmla="*/ 20 h 36"/>
                  <a:gd name="T62" fmla="*/ 17 w 31"/>
                  <a:gd name="T63" fmla="*/ 20 h 36"/>
                  <a:gd name="T64" fmla="*/ 17 w 31"/>
                  <a:gd name="T65" fmla="*/ 16 h 36"/>
                  <a:gd name="T66" fmla="*/ 31 w 31"/>
                  <a:gd name="T67" fmla="*/ 16 h 36"/>
                  <a:gd name="T68" fmla="*/ 31 w 31"/>
                  <a:gd name="T69" fmla="*/ 30 h 36"/>
                  <a:gd name="T70" fmla="*/ 25 w 31"/>
                  <a:gd name="T71" fmla="*/ 34 h 36"/>
                  <a:gd name="T72" fmla="*/ 17 w 31"/>
                  <a:gd name="T7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" h="36">
                    <a:moveTo>
                      <a:pt x="17" y="36"/>
                    </a:moveTo>
                    <a:cubicBezTo>
                      <a:pt x="15" y="36"/>
                      <a:pt x="12" y="35"/>
                      <a:pt x="10" y="34"/>
                    </a:cubicBezTo>
                    <a:cubicBezTo>
                      <a:pt x="8" y="33"/>
                      <a:pt x="6" y="32"/>
                      <a:pt x="5" y="30"/>
                    </a:cubicBezTo>
                    <a:cubicBezTo>
                      <a:pt x="3" y="29"/>
                      <a:pt x="2" y="27"/>
                      <a:pt x="1" y="25"/>
                    </a:cubicBezTo>
                    <a:cubicBezTo>
                      <a:pt x="0" y="23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5"/>
                      <a:pt x="0" y="13"/>
                      <a:pt x="1" y="11"/>
                    </a:cubicBezTo>
                    <a:cubicBezTo>
                      <a:pt x="2" y="9"/>
                      <a:pt x="3" y="7"/>
                      <a:pt x="5" y="5"/>
                    </a:cubicBezTo>
                    <a:cubicBezTo>
                      <a:pt x="6" y="4"/>
                      <a:pt x="8" y="2"/>
                      <a:pt x="10" y="1"/>
                    </a:cubicBezTo>
                    <a:cubicBezTo>
                      <a:pt x="12" y="0"/>
                      <a:pt x="15" y="0"/>
                      <a:pt x="17" y="0"/>
                    </a:cubicBezTo>
                    <a:cubicBezTo>
                      <a:pt x="19" y="0"/>
                      <a:pt x="20" y="0"/>
                      <a:pt x="21" y="0"/>
                    </a:cubicBezTo>
                    <a:cubicBezTo>
                      <a:pt x="22" y="0"/>
                      <a:pt x="23" y="1"/>
                      <a:pt x="25" y="1"/>
                    </a:cubicBezTo>
                    <a:cubicBezTo>
                      <a:pt x="26" y="1"/>
                      <a:pt x="27" y="2"/>
                      <a:pt x="27" y="2"/>
                    </a:cubicBezTo>
                    <a:cubicBezTo>
                      <a:pt x="28" y="3"/>
                      <a:pt x="29" y="4"/>
                      <a:pt x="30" y="4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7" y="7"/>
                      <a:pt x="26" y="6"/>
                      <a:pt x="25" y="6"/>
                    </a:cubicBezTo>
                    <a:cubicBezTo>
                      <a:pt x="25" y="5"/>
                      <a:pt x="24" y="5"/>
                      <a:pt x="23" y="4"/>
                    </a:cubicBezTo>
                    <a:cubicBezTo>
                      <a:pt x="22" y="4"/>
                      <a:pt x="21" y="4"/>
                      <a:pt x="20" y="4"/>
                    </a:cubicBezTo>
                    <a:cubicBezTo>
                      <a:pt x="19" y="3"/>
                      <a:pt x="18" y="3"/>
                      <a:pt x="17" y="3"/>
                    </a:cubicBezTo>
                    <a:cubicBezTo>
                      <a:pt x="15" y="3"/>
                      <a:pt x="13" y="4"/>
                      <a:pt x="12" y="5"/>
                    </a:cubicBezTo>
                    <a:cubicBezTo>
                      <a:pt x="10" y="5"/>
                      <a:pt x="9" y="6"/>
                      <a:pt x="8" y="8"/>
                    </a:cubicBezTo>
                    <a:cubicBezTo>
                      <a:pt x="6" y="9"/>
                      <a:pt x="6" y="10"/>
                      <a:pt x="5" y="12"/>
                    </a:cubicBezTo>
                    <a:cubicBezTo>
                      <a:pt x="4" y="14"/>
                      <a:pt x="4" y="16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20"/>
                      <a:pt x="4" y="22"/>
                      <a:pt x="5" y="23"/>
                    </a:cubicBezTo>
                    <a:cubicBezTo>
                      <a:pt x="6" y="25"/>
                      <a:pt x="6" y="27"/>
                      <a:pt x="8" y="28"/>
                    </a:cubicBezTo>
                    <a:cubicBezTo>
                      <a:pt x="9" y="29"/>
                      <a:pt x="10" y="30"/>
                      <a:pt x="12" y="31"/>
                    </a:cubicBezTo>
                    <a:cubicBezTo>
                      <a:pt x="14" y="32"/>
                      <a:pt x="15" y="32"/>
                      <a:pt x="18" y="32"/>
                    </a:cubicBezTo>
                    <a:cubicBezTo>
                      <a:pt x="20" y="32"/>
                      <a:pt x="21" y="32"/>
                      <a:pt x="23" y="31"/>
                    </a:cubicBezTo>
                    <a:cubicBezTo>
                      <a:pt x="25" y="30"/>
                      <a:pt x="26" y="30"/>
                      <a:pt x="28" y="29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0" y="32"/>
                      <a:pt x="28" y="33"/>
                      <a:pt x="25" y="34"/>
                    </a:cubicBezTo>
                    <a:cubicBezTo>
                      <a:pt x="23" y="35"/>
                      <a:pt x="20" y="36"/>
                      <a:pt x="17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87" name="Freeform 130"/>
              <p:cNvSpPr>
                <a:spLocks noEditPoints="1"/>
              </p:cNvSpPr>
              <p:nvPr/>
            </p:nvSpPr>
            <p:spPr bwMode="auto">
              <a:xfrm>
                <a:off x="8607425" y="5653088"/>
                <a:ext cx="144463" cy="147638"/>
              </a:xfrm>
              <a:custGeom>
                <a:avLst/>
                <a:gdLst>
                  <a:gd name="T0" fmla="*/ 17 w 35"/>
                  <a:gd name="T1" fmla="*/ 36 h 36"/>
                  <a:gd name="T2" fmla="*/ 10 w 35"/>
                  <a:gd name="T3" fmla="*/ 34 h 36"/>
                  <a:gd name="T4" fmla="*/ 4 w 35"/>
                  <a:gd name="T5" fmla="*/ 30 h 36"/>
                  <a:gd name="T6" fmla="*/ 1 w 35"/>
                  <a:gd name="T7" fmla="*/ 25 h 36"/>
                  <a:gd name="T8" fmla="*/ 0 w 35"/>
                  <a:gd name="T9" fmla="*/ 18 h 36"/>
                  <a:gd name="T10" fmla="*/ 0 w 35"/>
                  <a:gd name="T11" fmla="*/ 18 h 36"/>
                  <a:gd name="T12" fmla="*/ 1 w 35"/>
                  <a:gd name="T13" fmla="*/ 11 h 36"/>
                  <a:gd name="T14" fmla="*/ 4 w 35"/>
                  <a:gd name="T15" fmla="*/ 5 h 36"/>
                  <a:gd name="T16" fmla="*/ 10 w 35"/>
                  <a:gd name="T17" fmla="*/ 1 h 36"/>
                  <a:gd name="T18" fmla="*/ 17 w 35"/>
                  <a:gd name="T19" fmla="*/ 0 h 36"/>
                  <a:gd name="T20" fmla="*/ 24 w 35"/>
                  <a:gd name="T21" fmla="*/ 1 h 36"/>
                  <a:gd name="T22" fmla="*/ 30 w 35"/>
                  <a:gd name="T23" fmla="*/ 5 h 36"/>
                  <a:gd name="T24" fmla="*/ 34 w 35"/>
                  <a:gd name="T25" fmla="*/ 11 h 36"/>
                  <a:gd name="T26" fmla="*/ 35 w 35"/>
                  <a:gd name="T27" fmla="*/ 18 h 36"/>
                  <a:gd name="T28" fmla="*/ 35 w 35"/>
                  <a:gd name="T29" fmla="*/ 18 h 36"/>
                  <a:gd name="T30" fmla="*/ 34 w 35"/>
                  <a:gd name="T31" fmla="*/ 24 h 36"/>
                  <a:gd name="T32" fmla="*/ 30 w 35"/>
                  <a:gd name="T33" fmla="*/ 30 h 36"/>
                  <a:gd name="T34" fmla="*/ 24 w 35"/>
                  <a:gd name="T35" fmla="*/ 34 h 36"/>
                  <a:gd name="T36" fmla="*/ 17 w 35"/>
                  <a:gd name="T37" fmla="*/ 36 h 36"/>
                  <a:gd name="T38" fmla="*/ 17 w 35"/>
                  <a:gd name="T39" fmla="*/ 32 h 36"/>
                  <a:gd name="T40" fmla="*/ 23 w 35"/>
                  <a:gd name="T41" fmla="*/ 31 h 36"/>
                  <a:gd name="T42" fmla="*/ 27 w 35"/>
                  <a:gd name="T43" fmla="*/ 28 h 36"/>
                  <a:gd name="T44" fmla="*/ 30 w 35"/>
                  <a:gd name="T45" fmla="*/ 23 h 36"/>
                  <a:gd name="T46" fmla="*/ 31 w 35"/>
                  <a:gd name="T47" fmla="*/ 18 h 36"/>
                  <a:gd name="T48" fmla="*/ 31 w 35"/>
                  <a:gd name="T49" fmla="*/ 18 h 36"/>
                  <a:gd name="T50" fmla="*/ 30 w 35"/>
                  <a:gd name="T51" fmla="*/ 12 h 36"/>
                  <a:gd name="T52" fmla="*/ 27 w 35"/>
                  <a:gd name="T53" fmla="*/ 8 h 36"/>
                  <a:gd name="T54" fmla="*/ 23 w 35"/>
                  <a:gd name="T55" fmla="*/ 5 h 36"/>
                  <a:gd name="T56" fmla="*/ 17 w 35"/>
                  <a:gd name="T57" fmla="*/ 3 h 36"/>
                  <a:gd name="T58" fmla="*/ 12 w 35"/>
                  <a:gd name="T59" fmla="*/ 4 h 36"/>
                  <a:gd name="T60" fmla="*/ 7 w 35"/>
                  <a:gd name="T61" fmla="*/ 8 h 36"/>
                  <a:gd name="T62" fmla="*/ 5 w 35"/>
                  <a:gd name="T63" fmla="*/ 12 h 36"/>
                  <a:gd name="T64" fmla="*/ 4 w 35"/>
                  <a:gd name="T65" fmla="*/ 18 h 36"/>
                  <a:gd name="T66" fmla="*/ 4 w 35"/>
                  <a:gd name="T67" fmla="*/ 18 h 36"/>
                  <a:gd name="T68" fmla="*/ 5 w 35"/>
                  <a:gd name="T69" fmla="*/ 23 h 36"/>
                  <a:gd name="T70" fmla="*/ 7 w 35"/>
                  <a:gd name="T71" fmla="*/ 28 h 36"/>
                  <a:gd name="T72" fmla="*/ 12 w 35"/>
                  <a:gd name="T73" fmla="*/ 31 h 36"/>
                  <a:gd name="T74" fmla="*/ 17 w 35"/>
                  <a:gd name="T75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" h="36">
                    <a:moveTo>
                      <a:pt x="17" y="36"/>
                    </a:moveTo>
                    <a:cubicBezTo>
                      <a:pt x="15" y="36"/>
                      <a:pt x="12" y="35"/>
                      <a:pt x="10" y="34"/>
                    </a:cubicBezTo>
                    <a:cubicBezTo>
                      <a:pt x="8" y="33"/>
                      <a:pt x="6" y="32"/>
                      <a:pt x="4" y="30"/>
                    </a:cubicBezTo>
                    <a:cubicBezTo>
                      <a:pt x="3" y="29"/>
                      <a:pt x="2" y="27"/>
                      <a:pt x="1" y="25"/>
                    </a:cubicBezTo>
                    <a:cubicBezTo>
                      <a:pt x="0" y="22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5"/>
                      <a:pt x="0" y="13"/>
                      <a:pt x="1" y="11"/>
                    </a:cubicBezTo>
                    <a:cubicBezTo>
                      <a:pt x="2" y="9"/>
                      <a:pt x="3" y="7"/>
                      <a:pt x="4" y="5"/>
                    </a:cubicBezTo>
                    <a:cubicBezTo>
                      <a:pt x="6" y="4"/>
                      <a:pt x="8" y="2"/>
                      <a:pt x="10" y="1"/>
                    </a:cubicBezTo>
                    <a:cubicBezTo>
                      <a:pt x="12" y="0"/>
                      <a:pt x="15" y="0"/>
                      <a:pt x="17" y="0"/>
                    </a:cubicBezTo>
                    <a:cubicBezTo>
                      <a:pt x="20" y="0"/>
                      <a:pt x="22" y="0"/>
                      <a:pt x="24" y="1"/>
                    </a:cubicBezTo>
                    <a:cubicBezTo>
                      <a:pt x="27" y="2"/>
                      <a:pt x="28" y="3"/>
                      <a:pt x="30" y="5"/>
                    </a:cubicBezTo>
                    <a:cubicBezTo>
                      <a:pt x="32" y="7"/>
                      <a:pt x="33" y="9"/>
                      <a:pt x="34" y="11"/>
                    </a:cubicBezTo>
                    <a:cubicBezTo>
                      <a:pt x="34" y="13"/>
                      <a:pt x="35" y="15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20"/>
                      <a:pt x="34" y="22"/>
                      <a:pt x="34" y="24"/>
                    </a:cubicBezTo>
                    <a:cubicBezTo>
                      <a:pt x="33" y="27"/>
                      <a:pt x="32" y="29"/>
                      <a:pt x="30" y="30"/>
                    </a:cubicBezTo>
                    <a:cubicBezTo>
                      <a:pt x="28" y="32"/>
                      <a:pt x="27" y="33"/>
                      <a:pt x="24" y="34"/>
                    </a:cubicBezTo>
                    <a:cubicBezTo>
                      <a:pt x="22" y="35"/>
                      <a:pt x="20" y="36"/>
                      <a:pt x="17" y="36"/>
                    </a:cubicBezTo>
                    <a:close/>
                    <a:moveTo>
                      <a:pt x="17" y="32"/>
                    </a:moveTo>
                    <a:cubicBezTo>
                      <a:pt x="19" y="32"/>
                      <a:pt x="21" y="32"/>
                      <a:pt x="23" y="31"/>
                    </a:cubicBezTo>
                    <a:cubicBezTo>
                      <a:pt x="24" y="30"/>
                      <a:pt x="26" y="29"/>
                      <a:pt x="27" y="28"/>
                    </a:cubicBezTo>
                    <a:cubicBezTo>
                      <a:pt x="28" y="26"/>
                      <a:pt x="29" y="25"/>
                      <a:pt x="30" y="23"/>
                    </a:cubicBezTo>
                    <a:cubicBezTo>
                      <a:pt x="30" y="22"/>
                      <a:pt x="31" y="20"/>
                      <a:pt x="31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6"/>
                      <a:pt x="30" y="14"/>
                      <a:pt x="30" y="12"/>
                    </a:cubicBezTo>
                    <a:cubicBezTo>
                      <a:pt x="29" y="10"/>
                      <a:pt x="28" y="9"/>
                      <a:pt x="27" y="8"/>
                    </a:cubicBezTo>
                    <a:cubicBezTo>
                      <a:pt x="26" y="6"/>
                      <a:pt x="24" y="5"/>
                      <a:pt x="23" y="5"/>
                    </a:cubicBezTo>
                    <a:cubicBezTo>
                      <a:pt x="21" y="4"/>
                      <a:pt x="19" y="3"/>
                      <a:pt x="17" y="3"/>
                    </a:cubicBezTo>
                    <a:cubicBezTo>
                      <a:pt x="15" y="3"/>
                      <a:pt x="13" y="4"/>
                      <a:pt x="12" y="4"/>
                    </a:cubicBezTo>
                    <a:cubicBezTo>
                      <a:pt x="10" y="5"/>
                      <a:pt x="9" y="6"/>
                      <a:pt x="7" y="8"/>
                    </a:cubicBezTo>
                    <a:cubicBezTo>
                      <a:pt x="6" y="9"/>
                      <a:pt x="5" y="10"/>
                      <a:pt x="5" y="12"/>
                    </a:cubicBezTo>
                    <a:cubicBezTo>
                      <a:pt x="4" y="14"/>
                      <a:pt x="4" y="16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20"/>
                      <a:pt x="4" y="21"/>
                      <a:pt x="5" y="23"/>
                    </a:cubicBezTo>
                    <a:cubicBezTo>
                      <a:pt x="5" y="25"/>
                      <a:pt x="6" y="26"/>
                      <a:pt x="7" y="28"/>
                    </a:cubicBezTo>
                    <a:cubicBezTo>
                      <a:pt x="9" y="29"/>
                      <a:pt x="10" y="30"/>
                      <a:pt x="12" y="31"/>
                    </a:cubicBezTo>
                    <a:cubicBezTo>
                      <a:pt x="13" y="32"/>
                      <a:pt x="15" y="32"/>
                      <a:pt x="17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88" name="Freeform 112"/>
              <p:cNvSpPr>
                <a:spLocks noEditPoints="1"/>
              </p:cNvSpPr>
              <p:nvPr/>
            </p:nvSpPr>
            <p:spPr bwMode="auto">
              <a:xfrm>
                <a:off x="6850856" y="5229200"/>
                <a:ext cx="150813" cy="165100"/>
              </a:xfrm>
              <a:custGeom>
                <a:avLst/>
                <a:gdLst>
                  <a:gd name="T0" fmla="*/ 20 w 37"/>
                  <a:gd name="T1" fmla="*/ 40 h 40"/>
                  <a:gd name="T2" fmla="*/ 12 w 37"/>
                  <a:gd name="T3" fmla="*/ 38 h 40"/>
                  <a:gd name="T4" fmla="*/ 6 w 37"/>
                  <a:gd name="T5" fmla="*/ 34 h 40"/>
                  <a:gd name="T6" fmla="*/ 1 w 37"/>
                  <a:gd name="T7" fmla="*/ 28 h 40"/>
                  <a:gd name="T8" fmla="*/ 0 w 37"/>
                  <a:gd name="T9" fmla="*/ 20 h 40"/>
                  <a:gd name="T10" fmla="*/ 0 w 37"/>
                  <a:gd name="T11" fmla="*/ 20 h 40"/>
                  <a:gd name="T12" fmla="*/ 1 w 37"/>
                  <a:gd name="T13" fmla="*/ 12 h 40"/>
                  <a:gd name="T14" fmla="*/ 5 w 37"/>
                  <a:gd name="T15" fmla="*/ 6 h 40"/>
                  <a:gd name="T16" fmla="*/ 11 w 37"/>
                  <a:gd name="T17" fmla="*/ 2 h 40"/>
                  <a:gd name="T18" fmla="*/ 19 w 37"/>
                  <a:gd name="T19" fmla="*/ 0 h 40"/>
                  <a:gd name="T20" fmla="*/ 27 w 37"/>
                  <a:gd name="T21" fmla="*/ 2 h 40"/>
                  <a:gd name="T22" fmla="*/ 33 w 37"/>
                  <a:gd name="T23" fmla="*/ 7 h 40"/>
                  <a:gd name="T24" fmla="*/ 36 w 37"/>
                  <a:gd name="T25" fmla="*/ 13 h 40"/>
                  <a:gd name="T26" fmla="*/ 37 w 37"/>
                  <a:gd name="T27" fmla="*/ 21 h 40"/>
                  <a:gd name="T28" fmla="*/ 37 w 37"/>
                  <a:gd name="T29" fmla="*/ 22 h 40"/>
                  <a:gd name="T30" fmla="*/ 37 w 37"/>
                  <a:gd name="T31" fmla="*/ 24 h 40"/>
                  <a:gd name="T32" fmla="*/ 11 w 37"/>
                  <a:gd name="T33" fmla="*/ 24 h 40"/>
                  <a:gd name="T34" fmla="*/ 14 w 37"/>
                  <a:gd name="T35" fmla="*/ 29 h 40"/>
                  <a:gd name="T36" fmla="*/ 20 w 37"/>
                  <a:gd name="T37" fmla="*/ 31 h 40"/>
                  <a:gd name="T38" fmla="*/ 25 w 37"/>
                  <a:gd name="T39" fmla="*/ 30 h 40"/>
                  <a:gd name="T40" fmla="*/ 29 w 37"/>
                  <a:gd name="T41" fmla="*/ 27 h 40"/>
                  <a:gd name="T42" fmla="*/ 35 w 37"/>
                  <a:gd name="T43" fmla="*/ 33 h 40"/>
                  <a:gd name="T44" fmla="*/ 29 w 37"/>
                  <a:gd name="T45" fmla="*/ 38 h 40"/>
                  <a:gd name="T46" fmla="*/ 20 w 37"/>
                  <a:gd name="T47" fmla="*/ 40 h 40"/>
                  <a:gd name="T48" fmla="*/ 27 w 37"/>
                  <a:gd name="T49" fmla="*/ 17 h 40"/>
                  <a:gd name="T50" fmla="*/ 24 w 37"/>
                  <a:gd name="T51" fmla="*/ 11 h 40"/>
                  <a:gd name="T52" fmla="*/ 19 w 37"/>
                  <a:gd name="T53" fmla="*/ 9 h 40"/>
                  <a:gd name="T54" fmla="*/ 13 w 37"/>
                  <a:gd name="T55" fmla="*/ 11 h 40"/>
                  <a:gd name="T56" fmla="*/ 10 w 37"/>
                  <a:gd name="T57" fmla="*/ 17 h 40"/>
                  <a:gd name="T58" fmla="*/ 27 w 37"/>
                  <a:gd name="T59" fmla="*/ 1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7" h="40">
                    <a:moveTo>
                      <a:pt x="20" y="40"/>
                    </a:moveTo>
                    <a:cubicBezTo>
                      <a:pt x="17" y="40"/>
                      <a:pt x="14" y="39"/>
                      <a:pt x="12" y="38"/>
                    </a:cubicBezTo>
                    <a:cubicBezTo>
                      <a:pt x="9" y="37"/>
                      <a:pt x="7" y="36"/>
                      <a:pt x="6" y="34"/>
                    </a:cubicBezTo>
                    <a:cubicBezTo>
                      <a:pt x="4" y="33"/>
                      <a:pt x="2" y="31"/>
                      <a:pt x="1" y="28"/>
                    </a:cubicBezTo>
                    <a:cubicBezTo>
                      <a:pt x="0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0" y="15"/>
                      <a:pt x="1" y="12"/>
                    </a:cubicBezTo>
                    <a:cubicBezTo>
                      <a:pt x="2" y="10"/>
                      <a:pt x="3" y="8"/>
                      <a:pt x="5" y="6"/>
                    </a:cubicBezTo>
                    <a:cubicBezTo>
                      <a:pt x="7" y="4"/>
                      <a:pt x="9" y="3"/>
                      <a:pt x="11" y="2"/>
                    </a:cubicBezTo>
                    <a:cubicBezTo>
                      <a:pt x="13" y="1"/>
                      <a:pt x="16" y="0"/>
                      <a:pt x="19" y="0"/>
                    </a:cubicBezTo>
                    <a:cubicBezTo>
                      <a:pt x="22" y="0"/>
                      <a:pt x="24" y="1"/>
                      <a:pt x="27" y="2"/>
                    </a:cubicBezTo>
                    <a:cubicBezTo>
                      <a:pt x="29" y="3"/>
                      <a:pt x="31" y="5"/>
                      <a:pt x="33" y="7"/>
                    </a:cubicBezTo>
                    <a:cubicBezTo>
                      <a:pt x="34" y="9"/>
                      <a:pt x="35" y="11"/>
                      <a:pt x="36" y="13"/>
                    </a:cubicBezTo>
                    <a:cubicBezTo>
                      <a:pt x="37" y="16"/>
                      <a:pt x="37" y="18"/>
                      <a:pt x="37" y="21"/>
                    </a:cubicBezTo>
                    <a:cubicBezTo>
                      <a:pt x="37" y="21"/>
                      <a:pt x="37" y="22"/>
                      <a:pt x="37" y="22"/>
                    </a:cubicBezTo>
                    <a:cubicBezTo>
                      <a:pt x="37" y="23"/>
                      <a:pt x="37" y="23"/>
                      <a:pt x="37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6"/>
                      <a:pt x="12" y="28"/>
                      <a:pt x="14" y="29"/>
                    </a:cubicBezTo>
                    <a:cubicBezTo>
                      <a:pt x="15" y="31"/>
                      <a:pt x="17" y="31"/>
                      <a:pt x="20" y="31"/>
                    </a:cubicBezTo>
                    <a:cubicBezTo>
                      <a:pt x="22" y="31"/>
                      <a:pt x="23" y="31"/>
                      <a:pt x="25" y="30"/>
                    </a:cubicBezTo>
                    <a:cubicBezTo>
                      <a:pt x="26" y="30"/>
                      <a:pt x="27" y="29"/>
                      <a:pt x="29" y="2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3" y="35"/>
                      <a:pt x="31" y="37"/>
                      <a:pt x="29" y="38"/>
                    </a:cubicBezTo>
                    <a:cubicBezTo>
                      <a:pt x="26" y="39"/>
                      <a:pt x="23" y="40"/>
                      <a:pt x="20" y="40"/>
                    </a:cubicBezTo>
                    <a:close/>
                    <a:moveTo>
                      <a:pt x="27" y="17"/>
                    </a:moveTo>
                    <a:cubicBezTo>
                      <a:pt x="26" y="15"/>
                      <a:pt x="25" y="13"/>
                      <a:pt x="24" y="11"/>
                    </a:cubicBezTo>
                    <a:cubicBezTo>
                      <a:pt x="23" y="10"/>
                      <a:pt x="21" y="9"/>
                      <a:pt x="19" y="9"/>
                    </a:cubicBezTo>
                    <a:cubicBezTo>
                      <a:pt x="16" y="9"/>
                      <a:pt x="15" y="10"/>
                      <a:pt x="13" y="11"/>
                    </a:cubicBezTo>
                    <a:cubicBezTo>
                      <a:pt x="12" y="13"/>
                      <a:pt x="11" y="15"/>
                      <a:pt x="10" y="17"/>
                    </a:cubicBez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89" name="Freeform 124"/>
              <p:cNvSpPr>
                <a:spLocks/>
              </p:cNvSpPr>
              <p:nvPr/>
            </p:nvSpPr>
            <p:spPr bwMode="auto">
              <a:xfrm>
                <a:off x="7004397" y="5229200"/>
                <a:ext cx="122238" cy="161925"/>
              </a:xfrm>
              <a:custGeom>
                <a:avLst/>
                <a:gdLst>
                  <a:gd name="T0" fmla="*/ 16 w 30"/>
                  <a:gd name="T1" fmla="*/ 39 h 39"/>
                  <a:gd name="T2" fmla="*/ 8 w 30"/>
                  <a:gd name="T3" fmla="*/ 37 h 39"/>
                  <a:gd name="T4" fmla="*/ 0 w 30"/>
                  <a:gd name="T5" fmla="*/ 33 h 39"/>
                  <a:gd name="T6" fmla="*/ 4 w 30"/>
                  <a:gd name="T7" fmla="*/ 26 h 39"/>
                  <a:gd name="T8" fmla="*/ 10 w 30"/>
                  <a:gd name="T9" fmla="*/ 29 h 39"/>
                  <a:gd name="T10" fmla="*/ 16 w 30"/>
                  <a:gd name="T11" fmla="*/ 30 h 39"/>
                  <a:gd name="T12" fmla="*/ 20 w 30"/>
                  <a:gd name="T13" fmla="*/ 30 h 39"/>
                  <a:gd name="T14" fmla="*/ 21 w 30"/>
                  <a:gd name="T15" fmla="*/ 28 h 39"/>
                  <a:gd name="T16" fmla="*/ 21 w 30"/>
                  <a:gd name="T17" fmla="*/ 27 h 39"/>
                  <a:gd name="T18" fmla="*/ 20 w 30"/>
                  <a:gd name="T19" fmla="*/ 26 h 39"/>
                  <a:gd name="T20" fmla="*/ 18 w 30"/>
                  <a:gd name="T21" fmla="*/ 25 h 39"/>
                  <a:gd name="T22" fmla="*/ 16 w 30"/>
                  <a:gd name="T23" fmla="*/ 24 h 39"/>
                  <a:gd name="T24" fmla="*/ 13 w 30"/>
                  <a:gd name="T25" fmla="*/ 23 h 39"/>
                  <a:gd name="T26" fmla="*/ 9 w 30"/>
                  <a:gd name="T27" fmla="*/ 22 h 39"/>
                  <a:gd name="T28" fmla="*/ 5 w 30"/>
                  <a:gd name="T29" fmla="*/ 20 h 39"/>
                  <a:gd name="T30" fmla="*/ 3 w 30"/>
                  <a:gd name="T31" fmla="*/ 16 h 39"/>
                  <a:gd name="T32" fmla="*/ 2 w 30"/>
                  <a:gd name="T33" fmla="*/ 12 h 39"/>
                  <a:gd name="T34" fmla="*/ 2 w 30"/>
                  <a:gd name="T35" fmla="*/ 12 h 39"/>
                  <a:gd name="T36" fmla="*/ 3 w 30"/>
                  <a:gd name="T37" fmla="*/ 6 h 39"/>
                  <a:gd name="T38" fmla="*/ 6 w 30"/>
                  <a:gd name="T39" fmla="*/ 3 h 39"/>
                  <a:gd name="T40" fmla="*/ 10 w 30"/>
                  <a:gd name="T41" fmla="*/ 0 h 39"/>
                  <a:gd name="T42" fmla="*/ 15 w 30"/>
                  <a:gd name="T43" fmla="*/ 0 h 39"/>
                  <a:gd name="T44" fmla="*/ 23 w 30"/>
                  <a:gd name="T45" fmla="*/ 1 h 39"/>
                  <a:gd name="T46" fmla="*/ 30 w 30"/>
                  <a:gd name="T47" fmla="*/ 4 h 39"/>
                  <a:gd name="T48" fmla="*/ 25 w 30"/>
                  <a:gd name="T49" fmla="*/ 11 h 39"/>
                  <a:gd name="T50" fmla="*/ 20 w 30"/>
                  <a:gd name="T51" fmla="*/ 9 h 39"/>
                  <a:gd name="T52" fmla="*/ 15 w 30"/>
                  <a:gd name="T53" fmla="*/ 8 h 39"/>
                  <a:gd name="T54" fmla="*/ 12 w 30"/>
                  <a:gd name="T55" fmla="*/ 9 h 39"/>
                  <a:gd name="T56" fmla="*/ 11 w 30"/>
                  <a:gd name="T57" fmla="*/ 10 h 39"/>
                  <a:gd name="T58" fmla="*/ 11 w 30"/>
                  <a:gd name="T59" fmla="*/ 11 h 39"/>
                  <a:gd name="T60" fmla="*/ 12 w 30"/>
                  <a:gd name="T61" fmla="*/ 12 h 39"/>
                  <a:gd name="T62" fmla="*/ 14 w 30"/>
                  <a:gd name="T63" fmla="*/ 13 h 39"/>
                  <a:gd name="T64" fmla="*/ 16 w 30"/>
                  <a:gd name="T65" fmla="*/ 14 h 39"/>
                  <a:gd name="T66" fmla="*/ 19 w 30"/>
                  <a:gd name="T67" fmla="*/ 15 h 39"/>
                  <a:gd name="T68" fmla="*/ 23 w 30"/>
                  <a:gd name="T69" fmla="*/ 17 h 39"/>
                  <a:gd name="T70" fmla="*/ 27 w 30"/>
                  <a:gd name="T71" fmla="*/ 19 h 39"/>
                  <a:gd name="T72" fmla="*/ 29 w 30"/>
                  <a:gd name="T73" fmla="*/ 22 h 39"/>
                  <a:gd name="T74" fmla="*/ 30 w 30"/>
                  <a:gd name="T75" fmla="*/ 26 h 39"/>
                  <a:gd name="T76" fmla="*/ 30 w 30"/>
                  <a:gd name="T77" fmla="*/ 26 h 39"/>
                  <a:gd name="T78" fmla="*/ 29 w 30"/>
                  <a:gd name="T79" fmla="*/ 32 h 39"/>
                  <a:gd name="T80" fmla="*/ 26 w 30"/>
                  <a:gd name="T81" fmla="*/ 36 h 39"/>
                  <a:gd name="T82" fmla="*/ 22 w 30"/>
                  <a:gd name="T83" fmla="*/ 38 h 39"/>
                  <a:gd name="T84" fmla="*/ 16 w 30"/>
                  <a:gd name="T8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" h="39">
                    <a:moveTo>
                      <a:pt x="16" y="39"/>
                    </a:moveTo>
                    <a:cubicBezTo>
                      <a:pt x="13" y="39"/>
                      <a:pt x="11" y="38"/>
                      <a:pt x="8" y="37"/>
                    </a:cubicBezTo>
                    <a:cubicBezTo>
                      <a:pt x="5" y="36"/>
                      <a:pt x="2" y="35"/>
                      <a:pt x="0" y="33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6" y="27"/>
                      <a:pt x="8" y="29"/>
                      <a:pt x="10" y="29"/>
                    </a:cubicBezTo>
                    <a:cubicBezTo>
                      <a:pt x="13" y="30"/>
                      <a:pt x="14" y="30"/>
                      <a:pt x="16" y="30"/>
                    </a:cubicBezTo>
                    <a:cubicBezTo>
                      <a:pt x="18" y="30"/>
                      <a:pt x="19" y="30"/>
                      <a:pt x="20" y="30"/>
                    </a:cubicBezTo>
                    <a:cubicBezTo>
                      <a:pt x="20" y="29"/>
                      <a:pt x="21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6"/>
                      <a:pt x="20" y="26"/>
                    </a:cubicBezTo>
                    <a:cubicBezTo>
                      <a:pt x="20" y="26"/>
                      <a:pt x="19" y="25"/>
                      <a:pt x="18" y="25"/>
                    </a:cubicBezTo>
                    <a:cubicBezTo>
                      <a:pt x="18" y="25"/>
                      <a:pt x="17" y="24"/>
                      <a:pt x="16" y="24"/>
                    </a:cubicBezTo>
                    <a:cubicBezTo>
                      <a:pt x="15" y="24"/>
                      <a:pt x="14" y="23"/>
                      <a:pt x="13" y="23"/>
                    </a:cubicBezTo>
                    <a:cubicBezTo>
                      <a:pt x="12" y="23"/>
                      <a:pt x="10" y="22"/>
                      <a:pt x="9" y="22"/>
                    </a:cubicBezTo>
                    <a:cubicBezTo>
                      <a:pt x="8" y="21"/>
                      <a:pt x="6" y="20"/>
                      <a:pt x="5" y="20"/>
                    </a:cubicBezTo>
                    <a:cubicBezTo>
                      <a:pt x="4" y="19"/>
                      <a:pt x="3" y="18"/>
                      <a:pt x="3" y="16"/>
                    </a:cubicBezTo>
                    <a:cubicBezTo>
                      <a:pt x="2" y="15"/>
                      <a:pt x="2" y="14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0"/>
                      <a:pt x="2" y="8"/>
                      <a:pt x="3" y="6"/>
                    </a:cubicBezTo>
                    <a:cubicBezTo>
                      <a:pt x="3" y="5"/>
                      <a:pt x="4" y="4"/>
                      <a:pt x="6" y="3"/>
                    </a:cubicBezTo>
                    <a:cubicBezTo>
                      <a:pt x="7" y="2"/>
                      <a:pt x="8" y="1"/>
                      <a:pt x="10" y="0"/>
                    </a:cubicBezTo>
                    <a:cubicBezTo>
                      <a:pt x="12" y="0"/>
                      <a:pt x="14" y="0"/>
                      <a:pt x="15" y="0"/>
                    </a:cubicBezTo>
                    <a:cubicBezTo>
                      <a:pt x="18" y="0"/>
                      <a:pt x="20" y="0"/>
                      <a:pt x="23" y="1"/>
                    </a:cubicBezTo>
                    <a:cubicBezTo>
                      <a:pt x="25" y="2"/>
                      <a:pt x="27" y="3"/>
                      <a:pt x="30" y="4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0"/>
                      <a:pt x="22" y="9"/>
                      <a:pt x="20" y="9"/>
                    </a:cubicBezTo>
                    <a:cubicBezTo>
                      <a:pt x="18" y="8"/>
                      <a:pt x="17" y="8"/>
                      <a:pt x="15" y="8"/>
                    </a:cubicBezTo>
                    <a:cubicBezTo>
                      <a:pt x="14" y="8"/>
                      <a:pt x="13" y="8"/>
                      <a:pt x="12" y="9"/>
                    </a:cubicBezTo>
                    <a:cubicBezTo>
                      <a:pt x="12" y="9"/>
                      <a:pt x="11" y="10"/>
                      <a:pt x="11" y="1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2"/>
                      <a:pt x="12" y="12"/>
                    </a:cubicBezTo>
                    <a:cubicBezTo>
                      <a:pt x="12" y="12"/>
                      <a:pt x="13" y="13"/>
                      <a:pt x="14" y="13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5"/>
                      <a:pt x="19" y="15"/>
                    </a:cubicBezTo>
                    <a:cubicBezTo>
                      <a:pt x="20" y="16"/>
                      <a:pt x="22" y="16"/>
                      <a:pt x="23" y="17"/>
                    </a:cubicBezTo>
                    <a:cubicBezTo>
                      <a:pt x="24" y="17"/>
                      <a:pt x="26" y="18"/>
                      <a:pt x="27" y="19"/>
                    </a:cubicBezTo>
                    <a:cubicBezTo>
                      <a:pt x="28" y="20"/>
                      <a:pt x="29" y="21"/>
                      <a:pt x="29" y="22"/>
                    </a:cubicBezTo>
                    <a:cubicBezTo>
                      <a:pt x="30" y="23"/>
                      <a:pt x="30" y="25"/>
                      <a:pt x="30" y="2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0" y="29"/>
                      <a:pt x="30" y="30"/>
                      <a:pt x="29" y="32"/>
                    </a:cubicBezTo>
                    <a:cubicBezTo>
                      <a:pt x="29" y="33"/>
                      <a:pt x="28" y="35"/>
                      <a:pt x="26" y="36"/>
                    </a:cubicBezTo>
                    <a:cubicBezTo>
                      <a:pt x="25" y="37"/>
                      <a:pt x="23" y="37"/>
                      <a:pt x="22" y="38"/>
                    </a:cubicBezTo>
                    <a:cubicBezTo>
                      <a:pt x="20" y="38"/>
                      <a:pt x="18" y="39"/>
                      <a:pt x="16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90" name="Freeform 121"/>
              <p:cNvSpPr>
                <a:spLocks noEditPoints="1"/>
              </p:cNvSpPr>
              <p:nvPr/>
            </p:nvSpPr>
            <p:spPr bwMode="auto">
              <a:xfrm>
                <a:off x="7138888" y="5229200"/>
                <a:ext cx="142875" cy="161925"/>
              </a:xfrm>
              <a:custGeom>
                <a:avLst/>
                <a:gdLst>
                  <a:gd name="T0" fmla="*/ 13 w 35"/>
                  <a:gd name="T1" fmla="*/ 39 h 39"/>
                  <a:gd name="T2" fmla="*/ 8 w 35"/>
                  <a:gd name="T3" fmla="*/ 38 h 39"/>
                  <a:gd name="T4" fmla="*/ 4 w 35"/>
                  <a:gd name="T5" fmla="*/ 36 h 39"/>
                  <a:gd name="T6" fmla="*/ 1 w 35"/>
                  <a:gd name="T7" fmla="*/ 32 h 39"/>
                  <a:gd name="T8" fmla="*/ 0 w 35"/>
                  <a:gd name="T9" fmla="*/ 27 h 39"/>
                  <a:gd name="T10" fmla="*/ 0 w 35"/>
                  <a:gd name="T11" fmla="*/ 27 h 39"/>
                  <a:gd name="T12" fmla="*/ 1 w 35"/>
                  <a:gd name="T13" fmla="*/ 22 h 39"/>
                  <a:gd name="T14" fmla="*/ 4 w 35"/>
                  <a:gd name="T15" fmla="*/ 18 h 39"/>
                  <a:gd name="T16" fmla="*/ 9 w 35"/>
                  <a:gd name="T17" fmla="*/ 16 h 39"/>
                  <a:gd name="T18" fmla="*/ 15 w 35"/>
                  <a:gd name="T19" fmla="*/ 15 h 39"/>
                  <a:gd name="T20" fmla="*/ 20 w 35"/>
                  <a:gd name="T21" fmla="*/ 15 h 39"/>
                  <a:gd name="T22" fmla="*/ 25 w 35"/>
                  <a:gd name="T23" fmla="*/ 16 h 39"/>
                  <a:gd name="T24" fmla="*/ 25 w 35"/>
                  <a:gd name="T25" fmla="*/ 16 h 39"/>
                  <a:gd name="T26" fmla="*/ 23 w 35"/>
                  <a:gd name="T27" fmla="*/ 11 h 39"/>
                  <a:gd name="T28" fmla="*/ 16 w 35"/>
                  <a:gd name="T29" fmla="*/ 9 h 39"/>
                  <a:gd name="T30" fmla="*/ 11 w 35"/>
                  <a:gd name="T31" fmla="*/ 9 h 39"/>
                  <a:gd name="T32" fmla="*/ 6 w 35"/>
                  <a:gd name="T33" fmla="*/ 11 h 39"/>
                  <a:gd name="T34" fmla="*/ 3 w 35"/>
                  <a:gd name="T35" fmla="*/ 3 h 39"/>
                  <a:gd name="T36" fmla="*/ 10 w 35"/>
                  <a:gd name="T37" fmla="*/ 1 h 39"/>
                  <a:gd name="T38" fmla="*/ 18 w 35"/>
                  <a:gd name="T39" fmla="*/ 0 h 39"/>
                  <a:gd name="T40" fmla="*/ 26 w 35"/>
                  <a:gd name="T41" fmla="*/ 1 h 39"/>
                  <a:gd name="T42" fmla="*/ 31 w 35"/>
                  <a:gd name="T43" fmla="*/ 4 h 39"/>
                  <a:gd name="T44" fmla="*/ 34 w 35"/>
                  <a:gd name="T45" fmla="*/ 9 h 39"/>
                  <a:gd name="T46" fmla="*/ 35 w 35"/>
                  <a:gd name="T47" fmla="*/ 16 h 39"/>
                  <a:gd name="T48" fmla="*/ 35 w 35"/>
                  <a:gd name="T49" fmla="*/ 38 h 39"/>
                  <a:gd name="T50" fmla="*/ 24 w 35"/>
                  <a:gd name="T51" fmla="*/ 38 h 39"/>
                  <a:gd name="T52" fmla="*/ 24 w 35"/>
                  <a:gd name="T53" fmla="*/ 34 h 39"/>
                  <a:gd name="T54" fmla="*/ 20 w 35"/>
                  <a:gd name="T55" fmla="*/ 37 h 39"/>
                  <a:gd name="T56" fmla="*/ 13 w 35"/>
                  <a:gd name="T57" fmla="*/ 39 h 39"/>
                  <a:gd name="T58" fmla="*/ 16 w 35"/>
                  <a:gd name="T59" fmla="*/ 31 h 39"/>
                  <a:gd name="T60" fmla="*/ 22 w 35"/>
                  <a:gd name="T61" fmla="*/ 29 h 39"/>
                  <a:gd name="T62" fmla="*/ 25 w 35"/>
                  <a:gd name="T63" fmla="*/ 25 h 39"/>
                  <a:gd name="T64" fmla="*/ 25 w 35"/>
                  <a:gd name="T65" fmla="*/ 23 h 39"/>
                  <a:gd name="T66" fmla="*/ 22 w 35"/>
                  <a:gd name="T67" fmla="*/ 22 h 39"/>
                  <a:gd name="T68" fmla="*/ 18 w 35"/>
                  <a:gd name="T69" fmla="*/ 21 h 39"/>
                  <a:gd name="T70" fmla="*/ 12 w 35"/>
                  <a:gd name="T71" fmla="*/ 23 h 39"/>
                  <a:gd name="T72" fmla="*/ 10 w 35"/>
                  <a:gd name="T73" fmla="*/ 27 h 39"/>
                  <a:gd name="T74" fmla="*/ 10 w 35"/>
                  <a:gd name="T75" fmla="*/ 27 h 39"/>
                  <a:gd name="T76" fmla="*/ 12 w 35"/>
                  <a:gd name="T77" fmla="*/ 30 h 39"/>
                  <a:gd name="T78" fmla="*/ 16 w 35"/>
                  <a:gd name="T7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39">
                    <a:moveTo>
                      <a:pt x="13" y="39"/>
                    </a:moveTo>
                    <a:cubicBezTo>
                      <a:pt x="11" y="39"/>
                      <a:pt x="10" y="38"/>
                      <a:pt x="8" y="38"/>
                    </a:cubicBezTo>
                    <a:cubicBezTo>
                      <a:pt x="6" y="37"/>
                      <a:pt x="5" y="37"/>
                      <a:pt x="4" y="36"/>
                    </a:cubicBezTo>
                    <a:cubicBezTo>
                      <a:pt x="3" y="35"/>
                      <a:pt x="2" y="34"/>
                      <a:pt x="1" y="32"/>
                    </a:cubicBezTo>
                    <a:cubicBezTo>
                      <a:pt x="0" y="31"/>
                      <a:pt x="0" y="29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5"/>
                      <a:pt x="0" y="23"/>
                      <a:pt x="1" y="22"/>
                    </a:cubicBezTo>
                    <a:cubicBezTo>
                      <a:pt x="2" y="20"/>
                      <a:pt x="3" y="19"/>
                      <a:pt x="4" y="18"/>
                    </a:cubicBezTo>
                    <a:cubicBezTo>
                      <a:pt x="6" y="17"/>
                      <a:pt x="7" y="16"/>
                      <a:pt x="9" y="16"/>
                    </a:cubicBezTo>
                    <a:cubicBezTo>
                      <a:pt x="11" y="15"/>
                      <a:pt x="13" y="15"/>
                      <a:pt x="15" y="15"/>
                    </a:cubicBezTo>
                    <a:cubicBezTo>
                      <a:pt x="17" y="15"/>
                      <a:pt x="19" y="15"/>
                      <a:pt x="20" y="15"/>
                    </a:cubicBezTo>
                    <a:cubicBezTo>
                      <a:pt x="22" y="16"/>
                      <a:pt x="23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4"/>
                      <a:pt x="24" y="12"/>
                      <a:pt x="23" y="11"/>
                    </a:cubicBezTo>
                    <a:cubicBezTo>
                      <a:pt x="21" y="9"/>
                      <a:pt x="19" y="9"/>
                      <a:pt x="16" y="9"/>
                    </a:cubicBezTo>
                    <a:cubicBezTo>
                      <a:pt x="14" y="9"/>
                      <a:pt x="13" y="9"/>
                      <a:pt x="11" y="9"/>
                    </a:cubicBezTo>
                    <a:cubicBezTo>
                      <a:pt x="9" y="10"/>
                      <a:pt x="8" y="10"/>
                      <a:pt x="6" y="1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8" y="1"/>
                      <a:pt x="10" y="1"/>
                    </a:cubicBezTo>
                    <a:cubicBezTo>
                      <a:pt x="12" y="0"/>
                      <a:pt x="15" y="0"/>
                      <a:pt x="18" y="0"/>
                    </a:cubicBezTo>
                    <a:cubicBezTo>
                      <a:pt x="21" y="0"/>
                      <a:pt x="23" y="0"/>
                      <a:pt x="26" y="1"/>
                    </a:cubicBezTo>
                    <a:cubicBezTo>
                      <a:pt x="28" y="2"/>
                      <a:pt x="29" y="3"/>
                      <a:pt x="31" y="4"/>
                    </a:cubicBezTo>
                    <a:cubicBezTo>
                      <a:pt x="32" y="5"/>
                      <a:pt x="33" y="7"/>
                      <a:pt x="34" y="9"/>
                    </a:cubicBezTo>
                    <a:cubicBezTo>
                      <a:pt x="35" y="11"/>
                      <a:pt x="35" y="13"/>
                      <a:pt x="35" y="16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3" y="35"/>
                      <a:pt x="22" y="36"/>
                      <a:pt x="20" y="37"/>
                    </a:cubicBezTo>
                    <a:cubicBezTo>
                      <a:pt x="18" y="38"/>
                      <a:pt x="16" y="39"/>
                      <a:pt x="13" y="39"/>
                    </a:cubicBezTo>
                    <a:close/>
                    <a:moveTo>
                      <a:pt x="16" y="31"/>
                    </a:moveTo>
                    <a:cubicBezTo>
                      <a:pt x="19" y="31"/>
                      <a:pt x="21" y="31"/>
                      <a:pt x="22" y="29"/>
                    </a:cubicBezTo>
                    <a:cubicBezTo>
                      <a:pt x="24" y="28"/>
                      <a:pt x="25" y="27"/>
                      <a:pt x="25" y="25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2"/>
                      <a:pt x="23" y="22"/>
                      <a:pt x="22" y="22"/>
                    </a:cubicBezTo>
                    <a:cubicBezTo>
                      <a:pt x="20" y="21"/>
                      <a:pt x="19" y="21"/>
                      <a:pt x="18" y="21"/>
                    </a:cubicBezTo>
                    <a:cubicBezTo>
                      <a:pt x="16" y="21"/>
                      <a:pt x="14" y="22"/>
                      <a:pt x="12" y="23"/>
                    </a:cubicBezTo>
                    <a:cubicBezTo>
                      <a:pt x="11" y="24"/>
                      <a:pt x="10" y="25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8"/>
                      <a:pt x="11" y="29"/>
                      <a:pt x="12" y="30"/>
                    </a:cubicBezTo>
                    <a:cubicBezTo>
                      <a:pt x="13" y="31"/>
                      <a:pt x="15" y="31"/>
                      <a:pt x="16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91" name="Freeform 114"/>
              <p:cNvSpPr>
                <a:spLocks/>
              </p:cNvSpPr>
              <p:nvPr/>
            </p:nvSpPr>
            <p:spPr bwMode="auto">
              <a:xfrm>
                <a:off x="7423745" y="5229200"/>
                <a:ext cx="95250" cy="160338"/>
              </a:xfrm>
              <a:custGeom>
                <a:avLst/>
                <a:gdLst>
                  <a:gd name="T0" fmla="*/ 0 w 23"/>
                  <a:gd name="T1" fmla="*/ 1 h 39"/>
                  <a:gd name="T2" fmla="*/ 11 w 23"/>
                  <a:gd name="T3" fmla="*/ 1 h 39"/>
                  <a:gd name="T4" fmla="*/ 11 w 23"/>
                  <a:gd name="T5" fmla="*/ 9 h 39"/>
                  <a:gd name="T6" fmla="*/ 16 w 23"/>
                  <a:gd name="T7" fmla="*/ 3 h 39"/>
                  <a:gd name="T8" fmla="*/ 23 w 23"/>
                  <a:gd name="T9" fmla="*/ 0 h 39"/>
                  <a:gd name="T10" fmla="*/ 23 w 23"/>
                  <a:gd name="T11" fmla="*/ 12 h 39"/>
                  <a:gd name="T12" fmla="*/ 23 w 23"/>
                  <a:gd name="T13" fmla="*/ 12 h 39"/>
                  <a:gd name="T14" fmla="*/ 14 w 23"/>
                  <a:gd name="T15" fmla="*/ 15 h 39"/>
                  <a:gd name="T16" fmla="*/ 11 w 23"/>
                  <a:gd name="T17" fmla="*/ 25 h 39"/>
                  <a:gd name="T18" fmla="*/ 11 w 23"/>
                  <a:gd name="T19" fmla="*/ 39 h 39"/>
                  <a:gd name="T20" fmla="*/ 0 w 23"/>
                  <a:gd name="T21" fmla="*/ 39 h 39"/>
                  <a:gd name="T22" fmla="*/ 0 w 23"/>
                  <a:gd name="T23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39">
                    <a:moveTo>
                      <a:pt x="0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6"/>
                      <a:pt x="14" y="4"/>
                      <a:pt x="16" y="3"/>
                    </a:cubicBezTo>
                    <a:cubicBezTo>
                      <a:pt x="18" y="1"/>
                      <a:pt x="20" y="0"/>
                      <a:pt x="23" y="0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9" y="12"/>
                      <a:pt x="16" y="13"/>
                      <a:pt x="14" y="15"/>
                    </a:cubicBezTo>
                    <a:cubicBezTo>
                      <a:pt x="12" y="17"/>
                      <a:pt x="11" y="20"/>
                      <a:pt x="11" y="25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92" name="Freeform 114"/>
              <p:cNvSpPr>
                <a:spLocks/>
              </p:cNvSpPr>
              <p:nvPr/>
            </p:nvSpPr>
            <p:spPr bwMode="auto">
              <a:xfrm>
                <a:off x="7305129" y="5229200"/>
                <a:ext cx="95250" cy="160338"/>
              </a:xfrm>
              <a:custGeom>
                <a:avLst/>
                <a:gdLst>
                  <a:gd name="T0" fmla="*/ 0 w 23"/>
                  <a:gd name="T1" fmla="*/ 1 h 39"/>
                  <a:gd name="T2" fmla="*/ 11 w 23"/>
                  <a:gd name="T3" fmla="*/ 1 h 39"/>
                  <a:gd name="T4" fmla="*/ 11 w 23"/>
                  <a:gd name="T5" fmla="*/ 9 h 39"/>
                  <a:gd name="T6" fmla="*/ 16 w 23"/>
                  <a:gd name="T7" fmla="*/ 3 h 39"/>
                  <a:gd name="T8" fmla="*/ 23 w 23"/>
                  <a:gd name="T9" fmla="*/ 0 h 39"/>
                  <a:gd name="T10" fmla="*/ 23 w 23"/>
                  <a:gd name="T11" fmla="*/ 12 h 39"/>
                  <a:gd name="T12" fmla="*/ 23 w 23"/>
                  <a:gd name="T13" fmla="*/ 12 h 39"/>
                  <a:gd name="T14" fmla="*/ 14 w 23"/>
                  <a:gd name="T15" fmla="*/ 15 h 39"/>
                  <a:gd name="T16" fmla="*/ 11 w 23"/>
                  <a:gd name="T17" fmla="*/ 25 h 39"/>
                  <a:gd name="T18" fmla="*/ 11 w 23"/>
                  <a:gd name="T19" fmla="*/ 39 h 39"/>
                  <a:gd name="T20" fmla="*/ 0 w 23"/>
                  <a:gd name="T21" fmla="*/ 39 h 39"/>
                  <a:gd name="T22" fmla="*/ 0 w 23"/>
                  <a:gd name="T23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39">
                    <a:moveTo>
                      <a:pt x="0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6"/>
                      <a:pt x="14" y="4"/>
                      <a:pt x="16" y="3"/>
                    </a:cubicBezTo>
                    <a:cubicBezTo>
                      <a:pt x="18" y="1"/>
                      <a:pt x="20" y="0"/>
                      <a:pt x="23" y="0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9" y="12"/>
                      <a:pt x="16" y="13"/>
                      <a:pt x="14" y="15"/>
                    </a:cubicBezTo>
                    <a:cubicBezTo>
                      <a:pt x="12" y="17"/>
                      <a:pt x="11" y="20"/>
                      <a:pt x="11" y="25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93" name="Freeform 117"/>
              <p:cNvSpPr>
                <a:spLocks noEditPoints="1"/>
              </p:cNvSpPr>
              <p:nvPr/>
            </p:nvSpPr>
            <p:spPr bwMode="auto">
              <a:xfrm>
                <a:off x="7539186" y="5229200"/>
                <a:ext cx="169863" cy="165100"/>
              </a:xfrm>
              <a:custGeom>
                <a:avLst/>
                <a:gdLst>
                  <a:gd name="T0" fmla="*/ 21 w 41"/>
                  <a:gd name="T1" fmla="*/ 40 h 40"/>
                  <a:gd name="T2" fmla="*/ 13 w 41"/>
                  <a:gd name="T3" fmla="*/ 38 h 40"/>
                  <a:gd name="T4" fmla="*/ 6 w 41"/>
                  <a:gd name="T5" fmla="*/ 34 h 40"/>
                  <a:gd name="T6" fmla="*/ 2 w 41"/>
                  <a:gd name="T7" fmla="*/ 28 h 40"/>
                  <a:gd name="T8" fmla="*/ 0 w 41"/>
                  <a:gd name="T9" fmla="*/ 20 h 40"/>
                  <a:gd name="T10" fmla="*/ 0 w 41"/>
                  <a:gd name="T11" fmla="*/ 20 h 40"/>
                  <a:gd name="T12" fmla="*/ 2 w 41"/>
                  <a:gd name="T13" fmla="*/ 12 h 40"/>
                  <a:gd name="T14" fmla="*/ 6 w 41"/>
                  <a:gd name="T15" fmla="*/ 6 h 40"/>
                  <a:gd name="T16" fmla="*/ 13 w 41"/>
                  <a:gd name="T17" fmla="*/ 2 h 40"/>
                  <a:gd name="T18" fmla="*/ 21 w 41"/>
                  <a:gd name="T19" fmla="*/ 0 h 40"/>
                  <a:gd name="T20" fmla="*/ 29 w 41"/>
                  <a:gd name="T21" fmla="*/ 2 h 40"/>
                  <a:gd name="T22" fmla="*/ 35 w 41"/>
                  <a:gd name="T23" fmla="*/ 6 h 40"/>
                  <a:gd name="T24" fmla="*/ 40 w 41"/>
                  <a:gd name="T25" fmla="*/ 12 h 40"/>
                  <a:gd name="T26" fmla="*/ 41 w 41"/>
                  <a:gd name="T27" fmla="*/ 20 h 40"/>
                  <a:gd name="T28" fmla="*/ 41 w 41"/>
                  <a:gd name="T29" fmla="*/ 20 h 40"/>
                  <a:gd name="T30" fmla="*/ 40 w 41"/>
                  <a:gd name="T31" fmla="*/ 28 h 40"/>
                  <a:gd name="T32" fmla="*/ 35 w 41"/>
                  <a:gd name="T33" fmla="*/ 34 h 40"/>
                  <a:gd name="T34" fmla="*/ 29 w 41"/>
                  <a:gd name="T35" fmla="*/ 38 h 40"/>
                  <a:gd name="T36" fmla="*/ 21 w 41"/>
                  <a:gd name="T37" fmla="*/ 40 h 40"/>
                  <a:gd name="T38" fmla="*/ 21 w 41"/>
                  <a:gd name="T39" fmla="*/ 31 h 40"/>
                  <a:gd name="T40" fmla="*/ 25 w 41"/>
                  <a:gd name="T41" fmla="*/ 30 h 40"/>
                  <a:gd name="T42" fmla="*/ 28 w 41"/>
                  <a:gd name="T43" fmla="*/ 28 h 40"/>
                  <a:gd name="T44" fmla="*/ 30 w 41"/>
                  <a:gd name="T45" fmla="*/ 24 h 40"/>
                  <a:gd name="T46" fmla="*/ 31 w 41"/>
                  <a:gd name="T47" fmla="*/ 20 h 40"/>
                  <a:gd name="T48" fmla="*/ 31 w 41"/>
                  <a:gd name="T49" fmla="*/ 20 h 40"/>
                  <a:gd name="T50" fmla="*/ 30 w 41"/>
                  <a:gd name="T51" fmla="*/ 16 h 40"/>
                  <a:gd name="T52" fmla="*/ 28 w 41"/>
                  <a:gd name="T53" fmla="*/ 13 h 40"/>
                  <a:gd name="T54" fmla="*/ 25 w 41"/>
                  <a:gd name="T55" fmla="*/ 11 h 40"/>
                  <a:gd name="T56" fmla="*/ 21 w 41"/>
                  <a:gd name="T57" fmla="*/ 10 h 40"/>
                  <a:gd name="T58" fmla="*/ 17 w 41"/>
                  <a:gd name="T59" fmla="*/ 10 h 40"/>
                  <a:gd name="T60" fmla="*/ 14 w 41"/>
                  <a:gd name="T61" fmla="*/ 13 h 40"/>
                  <a:gd name="T62" fmla="*/ 12 w 41"/>
                  <a:gd name="T63" fmla="*/ 16 h 40"/>
                  <a:gd name="T64" fmla="*/ 11 w 41"/>
                  <a:gd name="T65" fmla="*/ 20 h 40"/>
                  <a:gd name="T66" fmla="*/ 11 w 41"/>
                  <a:gd name="T67" fmla="*/ 20 h 40"/>
                  <a:gd name="T68" fmla="*/ 12 w 41"/>
                  <a:gd name="T69" fmla="*/ 24 h 40"/>
                  <a:gd name="T70" fmla="*/ 14 w 41"/>
                  <a:gd name="T71" fmla="*/ 27 h 40"/>
                  <a:gd name="T72" fmla="*/ 17 w 41"/>
                  <a:gd name="T73" fmla="*/ 30 h 40"/>
                  <a:gd name="T74" fmla="*/ 21 w 41"/>
                  <a:gd name="T75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40">
                    <a:moveTo>
                      <a:pt x="21" y="40"/>
                    </a:moveTo>
                    <a:cubicBezTo>
                      <a:pt x="18" y="40"/>
                      <a:pt x="15" y="39"/>
                      <a:pt x="13" y="38"/>
                    </a:cubicBezTo>
                    <a:cubicBezTo>
                      <a:pt x="10" y="37"/>
                      <a:pt x="8" y="36"/>
                      <a:pt x="6" y="34"/>
                    </a:cubicBezTo>
                    <a:cubicBezTo>
                      <a:pt x="4" y="32"/>
                      <a:pt x="3" y="30"/>
                      <a:pt x="2" y="28"/>
                    </a:cubicBezTo>
                    <a:cubicBezTo>
                      <a:pt x="1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1" y="15"/>
                      <a:pt x="2" y="12"/>
                    </a:cubicBezTo>
                    <a:cubicBezTo>
                      <a:pt x="3" y="10"/>
                      <a:pt x="4" y="8"/>
                      <a:pt x="6" y="6"/>
                    </a:cubicBezTo>
                    <a:cubicBezTo>
                      <a:pt x="8" y="4"/>
                      <a:pt x="10" y="3"/>
                      <a:pt x="13" y="2"/>
                    </a:cubicBezTo>
                    <a:cubicBezTo>
                      <a:pt x="15" y="1"/>
                      <a:pt x="18" y="0"/>
                      <a:pt x="21" y="0"/>
                    </a:cubicBezTo>
                    <a:cubicBezTo>
                      <a:pt x="24" y="0"/>
                      <a:pt x="27" y="1"/>
                      <a:pt x="29" y="2"/>
                    </a:cubicBezTo>
                    <a:cubicBezTo>
                      <a:pt x="32" y="3"/>
                      <a:pt x="34" y="4"/>
                      <a:pt x="35" y="6"/>
                    </a:cubicBezTo>
                    <a:cubicBezTo>
                      <a:pt x="37" y="8"/>
                      <a:pt x="39" y="10"/>
                      <a:pt x="40" y="12"/>
                    </a:cubicBezTo>
                    <a:cubicBezTo>
                      <a:pt x="41" y="15"/>
                      <a:pt x="41" y="17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3"/>
                      <a:pt x="41" y="25"/>
                      <a:pt x="40" y="28"/>
                    </a:cubicBezTo>
                    <a:cubicBezTo>
                      <a:pt x="39" y="30"/>
                      <a:pt x="37" y="32"/>
                      <a:pt x="35" y="34"/>
                    </a:cubicBezTo>
                    <a:cubicBezTo>
                      <a:pt x="34" y="36"/>
                      <a:pt x="31" y="37"/>
                      <a:pt x="29" y="38"/>
                    </a:cubicBezTo>
                    <a:cubicBezTo>
                      <a:pt x="26" y="39"/>
                      <a:pt x="24" y="40"/>
                      <a:pt x="21" y="40"/>
                    </a:cubicBezTo>
                    <a:close/>
                    <a:moveTo>
                      <a:pt x="21" y="31"/>
                    </a:moveTo>
                    <a:cubicBezTo>
                      <a:pt x="22" y="31"/>
                      <a:pt x="24" y="30"/>
                      <a:pt x="25" y="30"/>
                    </a:cubicBezTo>
                    <a:cubicBezTo>
                      <a:pt x="26" y="29"/>
                      <a:pt x="27" y="28"/>
                      <a:pt x="28" y="28"/>
                    </a:cubicBezTo>
                    <a:cubicBezTo>
                      <a:pt x="29" y="27"/>
                      <a:pt x="30" y="25"/>
                      <a:pt x="30" y="24"/>
                    </a:cubicBezTo>
                    <a:cubicBezTo>
                      <a:pt x="30" y="23"/>
                      <a:pt x="31" y="22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19"/>
                      <a:pt x="30" y="17"/>
                      <a:pt x="30" y="16"/>
                    </a:cubicBezTo>
                    <a:cubicBezTo>
                      <a:pt x="30" y="15"/>
                      <a:pt x="29" y="14"/>
                      <a:pt x="28" y="13"/>
                    </a:cubicBezTo>
                    <a:cubicBezTo>
                      <a:pt x="27" y="12"/>
                      <a:pt x="26" y="11"/>
                      <a:pt x="25" y="11"/>
                    </a:cubicBezTo>
                    <a:cubicBezTo>
                      <a:pt x="24" y="10"/>
                      <a:pt x="22" y="10"/>
                      <a:pt x="21" y="10"/>
                    </a:cubicBezTo>
                    <a:cubicBezTo>
                      <a:pt x="19" y="10"/>
                      <a:pt x="18" y="10"/>
                      <a:pt x="17" y="10"/>
                    </a:cubicBezTo>
                    <a:cubicBezTo>
                      <a:pt x="15" y="11"/>
                      <a:pt x="14" y="12"/>
                      <a:pt x="14" y="13"/>
                    </a:cubicBezTo>
                    <a:cubicBezTo>
                      <a:pt x="13" y="14"/>
                      <a:pt x="12" y="15"/>
                      <a:pt x="12" y="16"/>
                    </a:cubicBezTo>
                    <a:cubicBezTo>
                      <a:pt x="11" y="17"/>
                      <a:pt x="11" y="19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2"/>
                      <a:pt x="11" y="23"/>
                      <a:pt x="12" y="24"/>
                    </a:cubicBezTo>
                    <a:cubicBezTo>
                      <a:pt x="12" y="25"/>
                      <a:pt x="13" y="26"/>
                      <a:pt x="14" y="27"/>
                    </a:cubicBezTo>
                    <a:cubicBezTo>
                      <a:pt x="15" y="28"/>
                      <a:pt x="16" y="29"/>
                      <a:pt x="17" y="30"/>
                    </a:cubicBezTo>
                    <a:cubicBezTo>
                      <a:pt x="18" y="30"/>
                      <a:pt x="19" y="31"/>
                      <a:pt x="2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94" name="Rectangle 118"/>
              <p:cNvSpPr>
                <a:spLocks noChangeArrowheads="1"/>
              </p:cNvSpPr>
              <p:nvPr/>
            </p:nvSpPr>
            <p:spPr bwMode="auto">
              <a:xfrm>
                <a:off x="7732713" y="5166717"/>
                <a:ext cx="44450" cy="214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95" name="Rectangle 118"/>
              <p:cNvSpPr>
                <a:spLocks noChangeArrowheads="1"/>
              </p:cNvSpPr>
              <p:nvPr/>
            </p:nvSpPr>
            <p:spPr bwMode="auto">
              <a:xfrm>
                <a:off x="7810326" y="5166717"/>
                <a:ext cx="44450" cy="214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96" name="Freeform 117"/>
              <p:cNvSpPr>
                <a:spLocks noEditPoints="1"/>
              </p:cNvSpPr>
              <p:nvPr/>
            </p:nvSpPr>
            <p:spPr bwMode="auto">
              <a:xfrm>
                <a:off x="7869634" y="5229200"/>
                <a:ext cx="169863" cy="165100"/>
              </a:xfrm>
              <a:custGeom>
                <a:avLst/>
                <a:gdLst>
                  <a:gd name="T0" fmla="*/ 21 w 41"/>
                  <a:gd name="T1" fmla="*/ 40 h 40"/>
                  <a:gd name="T2" fmla="*/ 13 w 41"/>
                  <a:gd name="T3" fmla="*/ 38 h 40"/>
                  <a:gd name="T4" fmla="*/ 6 w 41"/>
                  <a:gd name="T5" fmla="*/ 34 h 40"/>
                  <a:gd name="T6" fmla="*/ 2 w 41"/>
                  <a:gd name="T7" fmla="*/ 28 h 40"/>
                  <a:gd name="T8" fmla="*/ 0 w 41"/>
                  <a:gd name="T9" fmla="*/ 20 h 40"/>
                  <a:gd name="T10" fmla="*/ 0 w 41"/>
                  <a:gd name="T11" fmla="*/ 20 h 40"/>
                  <a:gd name="T12" fmla="*/ 2 w 41"/>
                  <a:gd name="T13" fmla="*/ 12 h 40"/>
                  <a:gd name="T14" fmla="*/ 6 w 41"/>
                  <a:gd name="T15" fmla="*/ 6 h 40"/>
                  <a:gd name="T16" fmla="*/ 13 w 41"/>
                  <a:gd name="T17" fmla="*/ 2 h 40"/>
                  <a:gd name="T18" fmla="*/ 21 w 41"/>
                  <a:gd name="T19" fmla="*/ 0 h 40"/>
                  <a:gd name="T20" fmla="*/ 29 w 41"/>
                  <a:gd name="T21" fmla="*/ 2 h 40"/>
                  <a:gd name="T22" fmla="*/ 35 w 41"/>
                  <a:gd name="T23" fmla="*/ 6 h 40"/>
                  <a:gd name="T24" fmla="*/ 40 w 41"/>
                  <a:gd name="T25" fmla="*/ 12 h 40"/>
                  <a:gd name="T26" fmla="*/ 41 w 41"/>
                  <a:gd name="T27" fmla="*/ 20 h 40"/>
                  <a:gd name="T28" fmla="*/ 41 w 41"/>
                  <a:gd name="T29" fmla="*/ 20 h 40"/>
                  <a:gd name="T30" fmla="*/ 40 w 41"/>
                  <a:gd name="T31" fmla="*/ 28 h 40"/>
                  <a:gd name="T32" fmla="*/ 35 w 41"/>
                  <a:gd name="T33" fmla="*/ 34 h 40"/>
                  <a:gd name="T34" fmla="*/ 29 w 41"/>
                  <a:gd name="T35" fmla="*/ 38 h 40"/>
                  <a:gd name="T36" fmla="*/ 21 w 41"/>
                  <a:gd name="T37" fmla="*/ 40 h 40"/>
                  <a:gd name="T38" fmla="*/ 21 w 41"/>
                  <a:gd name="T39" fmla="*/ 31 h 40"/>
                  <a:gd name="T40" fmla="*/ 25 w 41"/>
                  <a:gd name="T41" fmla="*/ 30 h 40"/>
                  <a:gd name="T42" fmla="*/ 28 w 41"/>
                  <a:gd name="T43" fmla="*/ 28 h 40"/>
                  <a:gd name="T44" fmla="*/ 30 w 41"/>
                  <a:gd name="T45" fmla="*/ 24 h 40"/>
                  <a:gd name="T46" fmla="*/ 31 w 41"/>
                  <a:gd name="T47" fmla="*/ 20 h 40"/>
                  <a:gd name="T48" fmla="*/ 31 w 41"/>
                  <a:gd name="T49" fmla="*/ 20 h 40"/>
                  <a:gd name="T50" fmla="*/ 30 w 41"/>
                  <a:gd name="T51" fmla="*/ 16 h 40"/>
                  <a:gd name="T52" fmla="*/ 28 w 41"/>
                  <a:gd name="T53" fmla="*/ 13 h 40"/>
                  <a:gd name="T54" fmla="*/ 25 w 41"/>
                  <a:gd name="T55" fmla="*/ 11 h 40"/>
                  <a:gd name="T56" fmla="*/ 21 w 41"/>
                  <a:gd name="T57" fmla="*/ 10 h 40"/>
                  <a:gd name="T58" fmla="*/ 17 w 41"/>
                  <a:gd name="T59" fmla="*/ 10 h 40"/>
                  <a:gd name="T60" fmla="*/ 14 w 41"/>
                  <a:gd name="T61" fmla="*/ 13 h 40"/>
                  <a:gd name="T62" fmla="*/ 12 w 41"/>
                  <a:gd name="T63" fmla="*/ 16 h 40"/>
                  <a:gd name="T64" fmla="*/ 11 w 41"/>
                  <a:gd name="T65" fmla="*/ 20 h 40"/>
                  <a:gd name="T66" fmla="*/ 11 w 41"/>
                  <a:gd name="T67" fmla="*/ 20 h 40"/>
                  <a:gd name="T68" fmla="*/ 12 w 41"/>
                  <a:gd name="T69" fmla="*/ 24 h 40"/>
                  <a:gd name="T70" fmla="*/ 14 w 41"/>
                  <a:gd name="T71" fmla="*/ 27 h 40"/>
                  <a:gd name="T72" fmla="*/ 17 w 41"/>
                  <a:gd name="T73" fmla="*/ 30 h 40"/>
                  <a:gd name="T74" fmla="*/ 21 w 41"/>
                  <a:gd name="T75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40">
                    <a:moveTo>
                      <a:pt x="21" y="40"/>
                    </a:moveTo>
                    <a:cubicBezTo>
                      <a:pt x="18" y="40"/>
                      <a:pt x="15" y="39"/>
                      <a:pt x="13" y="38"/>
                    </a:cubicBezTo>
                    <a:cubicBezTo>
                      <a:pt x="10" y="37"/>
                      <a:pt x="8" y="36"/>
                      <a:pt x="6" y="34"/>
                    </a:cubicBezTo>
                    <a:cubicBezTo>
                      <a:pt x="4" y="32"/>
                      <a:pt x="3" y="30"/>
                      <a:pt x="2" y="28"/>
                    </a:cubicBezTo>
                    <a:cubicBezTo>
                      <a:pt x="1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1" y="15"/>
                      <a:pt x="2" y="12"/>
                    </a:cubicBezTo>
                    <a:cubicBezTo>
                      <a:pt x="3" y="10"/>
                      <a:pt x="4" y="8"/>
                      <a:pt x="6" y="6"/>
                    </a:cubicBezTo>
                    <a:cubicBezTo>
                      <a:pt x="8" y="4"/>
                      <a:pt x="10" y="3"/>
                      <a:pt x="13" y="2"/>
                    </a:cubicBezTo>
                    <a:cubicBezTo>
                      <a:pt x="15" y="1"/>
                      <a:pt x="18" y="0"/>
                      <a:pt x="21" y="0"/>
                    </a:cubicBezTo>
                    <a:cubicBezTo>
                      <a:pt x="24" y="0"/>
                      <a:pt x="27" y="1"/>
                      <a:pt x="29" y="2"/>
                    </a:cubicBezTo>
                    <a:cubicBezTo>
                      <a:pt x="32" y="3"/>
                      <a:pt x="34" y="4"/>
                      <a:pt x="35" y="6"/>
                    </a:cubicBezTo>
                    <a:cubicBezTo>
                      <a:pt x="37" y="8"/>
                      <a:pt x="39" y="10"/>
                      <a:pt x="40" y="12"/>
                    </a:cubicBezTo>
                    <a:cubicBezTo>
                      <a:pt x="41" y="15"/>
                      <a:pt x="41" y="17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3"/>
                      <a:pt x="41" y="25"/>
                      <a:pt x="40" y="28"/>
                    </a:cubicBezTo>
                    <a:cubicBezTo>
                      <a:pt x="39" y="30"/>
                      <a:pt x="37" y="32"/>
                      <a:pt x="35" y="34"/>
                    </a:cubicBezTo>
                    <a:cubicBezTo>
                      <a:pt x="34" y="36"/>
                      <a:pt x="31" y="37"/>
                      <a:pt x="29" y="38"/>
                    </a:cubicBezTo>
                    <a:cubicBezTo>
                      <a:pt x="26" y="39"/>
                      <a:pt x="24" y="40"/>
                      <a:pt x="21" y="40"/>
                    </a:cubicBezTo>
                    <a:close/>
                    <a:moveTo>
                      <a:pt x="21" y="31"/>
                    </a:moveTo>
                    <a:cubicBezTo>
                      <a:pt x="22" y="31"/>
                      <a:pt x="24" y="30"/>
                      <a:pt x="25" y="30"/>
                    </a:cubicBezTo>
                    <a:cubicBezTo>
                      <a:pt x="26" y="29"/>
                      <a:pt x="27" y="28"/>
                      <a:pt x="28" y="28"/>
                    </a:cubicBezTo>
                    <a:cubicBezTo>
                      <a:pt x="29" y="27"/>
                      <a:pt x="30" y="25"/>
                      <a:pt x="30" y="24"/>
                    </a:cubicBezTo>
                    <a:cubicBezTo>
                      <a:pt x="30" y="23"/>
                      <a:pt x="31" y="22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19"/>
                      <a:pt x="30" y="17"/>
                      <a:pt x="30" y="16"/>
                    </a:cubicBezTo>
                    <a:cubicBezTo>
                      <a:pt x="30" y="15"/>
                      <a:pt x="29" y="14"/>
                      <a:pt x="28" y="13"/>
                    </a:cubicBezTo>
                    <a:cubicBezTo>
                      <a:pt x="27" y="12"/>
                      <a:pt x="26" y="11"/>
                      <a:pt x="25" y="11"/>
                    </a:cubicBezTo>
                    <a:cubicBezTo>
                      <a:pt x="24" y="10"/>
                      <a:pt x="22" y="10"/>
                      <a:pt x="21" y="10"/>
                    </a:cubicBezTo>
                    <a:cubicBezTo>
                      <a:pt x="19" y="10"/>
                      <a:pt x="18" y="10"/>
                      <a:pt x="17" y="10"/>
                    </a:cubicBezTo>
                    <a:cubicBezTo>
                      <a:pt x="15" y="11"/>
                      <a:pt x="14" y="12"/>
                      <a:pt x="14" y="13"/>
                    </a:cubicBezTo>
                    <a:cubicBezTo>
                      <a:pt x="13" y="14"/>
                      <a:pt x="12" y="15"/>
                      <a:pt x="12" y="16"/>
                    </a:cubicBezTo>
                    <a:cubicBezTo>
                      <a:pt x="11" y="17"/>
                      <a:pt x="11" y="19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2"/>
                      <a:pt x="11" y="23"/>
                      <a:pt x="12" y="24"/>
                    </a:cubicBezTo>
                    <a:cubicBezTo>
                      <a:pt x="12" y="25"/>
                      <a:pt x="13" y="26"/>
                      <a:pt x="14" y="27"/>
                    </a:cubicBezTo>
                    <a:cubicBezTo>
                      <a:pt x="15" y="28"/>
                      <a:pt x="16" y="29"/>
                      <a:pt x="17" y="30"/>
                    </a:cubicBezTo>
                    <a:cubicBezTo>
                      <a:pt x="18" y="30"/>
                      <a:pt x="19" y="31"/>
                      <a:pt x="2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</p:grpSp>
        <p:pic>
          <p:nvPicPr>
            <p:cNvPr id="269" name="Imagen 147"/>
            <p:cNvPicPr>
              <a:picLocks noChangeAspect="1"/>
            </p:cNvPicPr>
            <p:nvPr/>
          </p:nvPicPr>
          <p:blipFill>
            <a:blip r:embed="rId5">
              <a:lum bright="100000"/>
            </a:blip>
            <a:stretch>
              <a:fillRect/>
            </a:stretch>
          </p:blipFill>
          <p:spPr>
            <a:xfrm>
              <a:off x="6648647" y="5197673"/>
              <a:ext cx="187127" cy="187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651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525344"/>
            <a:ext cx="9144000" cy="36004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7667625" cy="977900"/>
          </a:xfrm>
          <a:prstGeom prst="rect">
            <a:avLst/>
          </a:prstGeom>
          <a:solidFill>
            <a:srgbClr val="4E6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MX" b="1" dirty="0">
              <a:solidFill>
                <a:schemeClr val="bg1"/>
              </a:solidFill>
              <a:latin typeface="Arial" pitchFamily="34" charset="0"/>
              <a:ea typeface="Adobe Fangsong Std R" pitchFamily="18" charset="-128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426349" y="0"/>
            <a:ext cx="1717651" cy="97790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80312" y="0"/>
            <a:ext cx="92075" cy="977900"/>
          </a:xfrm>
          <a:prstGeom prst="rect">
            <a:avLst/>
          </a:prstGeom>
          <a:solidFill>
            <a:srgbClr val="87A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Picture 2" descr="C:\Users\equipo 4\Desktop\logotipo copy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8242"/>
            <a:ext cx="1512168" cy="7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 flipH="1">
            <a:off x="7380310" y="6525304"/>
            <a:ext cx="92073" cy="36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7" name="16 Rectángulo"/>
          <p:cNvSpPr/>
          <p:nvPr/>
        </p:nvSpPr>
        <p:spPr>
          <a:xfrm>
            <a:off x="122734" y="3155484"/>
            <a:ext cx="574541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_tradnl" sz="2600" dirty="0" smtClean="0"/>
              <a:t>Reunión </a:t>
            </a:r>
            <a:r>
              <a:rPr lang="es-ES_tradnl" sz="2600" dirty="0"/>
              <a:t>de trabajo </a:t>
            </a:r>
            <a:r>
              <a:rPr lang="es-ES_tradnl" sz="2600" dirty="0" smtClean="0"/>
              <a:t> el 1 de Febrero de 2013 de </a:t>
            </a:r>
            <a:r>
              <a:rPr lang="es-ES_tradnl" sz="2600" dirty="0"/>
              <a:t>la Secretaría Técnica </a:t>
            </a:r>
            <a:r>
              <a:rPr lang="es-ES_tradnl" sz="2600" dirty="0" smtClean="0"/>
              <a:t>para presentar propuesta </a:t>
            </a:r>
            <a:r>
              <a:rPr lang="es-ES_tradnl" sz="2600" dirty="0"/>
              <a:t>de A</a:t>
            </a:r>
            <a:r>
              <a:rPr lang="es-ES_tradnl" sz="2600" dirty="0" smtClean="0"/>
              <a:t>genda Metropolitana.</a:t>
            </a:r>
            <a:endParaRPr lang="es-MX" sz="2600" dirty="0"/>
          </a:p>
        </p:txBody>
      </p:sp>
      <p:pic>
        <p:nvPicPr>
          <p:cNvPr id="18" name="Picture 4" descr="http://www.fotonostra.com/albums/america/fotos/monterr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513" y="2943811"/>
            <a:ext cx="2082927" cy="139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www.mexplora.com/viajes-mexico/wp-content/uploads/2010/11/la-miner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433" y="1340768"/>
            <a:ext cx="2087866" cy="145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http://www.autoexplora.com/media/2620648/pachuca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27988"/>
            <a:ext cx="2106316" cy="168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6220913" y="1124744"/>
            <a:ext cx="4572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es-MX" sz="1600" b="1" dirty="0"/>
          </a:p>
        </p:txBody>
      </p:sp>
      <p:sp>
        <p:nvSpPr>
          <p:cNvPr id="26" name="25 Rectángulo"/>
          <p:cNvSpPr/>
          <p:nvPr/>
        </p:nvSpPr>
        <p:spPr>
          <a:xfrm>
            <a:off x="8316416" y="2755776"/>
            <a:ext cx="4572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es-MX" sz="1600" b="1" dirty="0"/>
          </a:p>
        </p:txBody>
      </p:sp>
      <p:sp>
        <p:nvSpPr>
          <p:cNvPr id="28" name="27 Rectángulo"/>
          <p:cNvSpPr/>
          <p:nvPr/>
        </p:nvSpPr>
        <p:spPr>
          <a:xfrm>
            <a:off x="6203032" y="4339952"/>
            <a:ext cx="4572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es-MX" sz="1600" b="1" dirty="0"/>
          </a:p>
        </p:txBody>
      </p:sp>
      <p:sp>
        <p:nvSpPr>
          <p:cNvPr id="29" name="28 Rectángulo"/>
          <p:cNvSpPr/>
          <p:nvPr/>
        </p:nvSpPr>
        <p:spPr>
          <a:xfrm>
            <a:off x="8363272" y="5996136"/>
            <a:ext cx="4572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es-MX" sz="1600" b="1" dirty="0"/>
          </a:p>
        </p:txBody>
      </p:sp>
      <p:sp>
        <p:nvSpPr>
          <p:cNvPr id="30" name="29 Rectángulo"/>
          <p:cNvSpPr/>
          <p:nvPr/>
        </p:nvSpPr>
        <p:spPr>
          <a:xfrm>
            <a:off x="1" y="1628800"/>
            <a:ext cx="6453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ANTECEDENTES</a:t>
            </a:r>
            <a:endParaRPr lang="es-MX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1" name="Agrupar 143"/>
          <p:cNvGrpSpPr/>
          <p:nvPr/>
        </p:nvGrpSpPr>
        <p:grpSpPr>
          <a:xfrm>
            <a:off x="4788024" y="108019"/>
            <a:ext cx="2328054" cy="800701"/>
            <a:chOff x="5008563" y="4513263"/>
            <a:chExt cx="3743325" cy="1287463"/>
          </a:xfrm>
        </p:grpSpPr>
        <p:grpSp>
          <p:nvGrpSpPr>
            <p:cNvPr id="32" name="Agrupar 144"/>
            <p:cNvGrpSpPr/>
            <p:nvPr/>
          </p:nvGrpSpPr>
          <p:grpSpPr>
            <a:xfrm>
              <a:off x="5008563" y="4513263"/>
              <a:ext cx="3743325" cy="1287463"/>
              <a:chOff x="5008563" y="4513263"/>
              <a:chExt cx="3743325" cy="1287463"/>
            </a:xfrm>
          </p:grpSpPr>
          <p:sp>
            <p:nvSpPr>
              <p:cNvPr id="34" name="Oval 5"/>
              <p:cNvSpPr>
                <a:spLocks noChangeArrowheads="1"/>
              </p:cNvSpPr>
              <p:nvPr/>
            </p:nvSpPr>
            <p:spPr bwMode="auto">
              <a:xfrm>
                <a:off x="6021388" y="4632325"/>
                <a:ext cx="107950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5" name="Freeform 6"/>
              <p:cNvSpPr>
                <a:spLocks/>
              </p:cNvSpPr>
              <p:nvPr/>
            </p:nvSpPr>
            <p:spPr bwMode="auto">
              <a:xfrm>
                <a:off x="5976938" y="4776788"/>
                <a:ext cx="196850" cy="80963"/>
              </a:xfrm>
              <a:custGeom>
                <a:avLst/>
                <a:gdLst>
                  <a:gd name="T0" fmla="*/ 24 w 48"/>
                  <a:gd name="T1" fmla="*/ 0 h 20"/>
                  <a:gd name="T2" fmla="*/ 8 w 48"/>
                  <a:gd name="T3" fmla="*/ 5 h 20"/>
                  <a:gd name="T4" fmla="*/ 0 w 48"/>
                  <a:gd name="T5" fmla="*/ 19 h 20"/>
                  <a:gd name="T6" fmla="*/ 0 w 48"/>
                  <a:gd name="T7" fmla="*/ 20 h 20"/>
                  <a:gd name="T8" fmla="*/ 48 w 48"/>
                  <a:gd name="T9" fmla="*/ 20 h 20"/>
                  <a:gd name="T10" fmla="*/ 48 w 48"/>
                  <a:gd name="T11" fmla="*/ 20 h 20"/>
                  <a:gd name="T12" fmla="*/ 39 w 48"/>
                  <a:gd name="T13" fmla="*/ 5 h 20"/>
                  <a:gd name="T14" fmla="*/ 24 w 4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0">
                    <a:moveTo>
                      <a:pt x="24" y="0"/>
                    </a:moveTo>
                    <a:cubicBezTo>
                      <a:pt x="18" y="0"/>
                      <a:pt x="12" y="2"/>
                      <a:pt x="8" y="5"/>
                    </a:cubicBezTo>
                    <a:cubicBezTo>
                      <a:pt x="7" y="11"/>
                      <a:pt x="4" y="16"/>
                      <a:pt x="0" y="19"/>
                    </a:cubicBezTo>
                    <a:cubicBezTo>
                      <a:pt x="0" y="19"/>
                      <a:pt x="0" y="20"/>
                      <a:pt x="0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3" y="16"/>
                      <a:pt x="40" y="11"/>
                      <a:pt x="39" y="5"/>
                    </a:cubicBezTo>
                    <a:cubicBezTo>
                      <a:pt x="35" y="2"/>
                      <a:pt x="29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6" name="Freeform 7"/>
              <p:cNvSpPr>
                <a:spLocks/>
              </p:cNvSpPr>
              <p:nvPr/>
            </p:nvSpPr>
            <p:spPr bwMode="auto">
              <a:xfrm>
                <a:off x="6132513" y="4689475"/>
                <a:ext cx="134938" cy="168275"/>
              </a:xfrm>
              <a:custGeom>
                <a:avLst/>
                <a:gdLst>
                  <a:gd name="T0" fmla="*/ 16 w 33"/>
                  <a:gd name="T1" fmla="*/ 0 h 41"/>
                  <a:gd name="T2" fmla="*/ 4 w 33"/>
                  <a:gd name="T3" fmla="*/ 10 h 41"/>
                  <a:gd name="T4" fmla="*/ 1 w 33"/>
                  <a:gd name="T5" fmla="*/ 26 h 41"/>
                  <a:gd name="T6" fmla="*/ 10 w 33"/>
                  <a:gd name="T7" fmla="*/ 41 h 41"/>
                  <a:gd name="T8" fmla="*/ 10 w 33"/>
                  <a:gd name="T9" fmla="*/ 41 h 41"/>
                  <a:gd name="T10" fmla="*/ 33 w 33"/>
                  <a:gd name="T11" fmla="*/ 0 h 41"/>
                  <a:gd name="T12" fmla="*/ 33 w 33"/>
                  <a:gd name="T13" fmla="*/ 0 h 41"/>
                  <a:gd name="T14" fmla="*/ 25 w 33"/>
                  <a:gd name="T15" fmla="*/ 1 h 41"/>
                  <a:gd name="T16" fmla="*/ 16 w 33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1">
                    <a:moveTo>
                      <a:pt x="16" y="0"/>
                    </a:moveTo>
                    <a:cubicBezTo>
                      <a:pt x="11" y="2"/>
                      <a:pt x="7" y="5"/>
                      <a:pt x="4" y="10"/>
                    </a:cubicBezTo>
                    <a:cubicBezTo>
                      <a:pt x="1" y="15"/>
                      <a:pt x="0" y="21"/>
                      <a:pt x="1" y="26"/>
                    </a:cubicBezTo>
                    <a:cubicBezTo>
                      <a:pt x="5" y="30"/>
                      <a:pt x="9" y="35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1" y="1"/>
                      <a:pt x="28" y="1"/>
                      <a:pt x="25" y="1"/>
                    </a:cubicBezTo>
                    <a:cubicBezTo>
                      <a:pt x="22" y="1"/>
                      <a:pt x="19" y="1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7" name="Freeform 8"/>
              <p:cNvSpPr>
                <a:spLocks/>
              </p:cNvSpPr>
              <p:nvPr/>
            </p:nvSpPr>
            <p:spPr bwMode="auto">
              <a:xfrm>
                <a:off x="6137275" y="4797425"/>
                <a:ext cx="36513" cy="60325"/>
              </a:xfrm>
              <a:custGeom>
                <a:avLst/>
                <a:gdLst>
                  <a:gd name="T0" fmla="*/ 0 w 9"/>
                  <a:gd name="T1" fmla="*/ 0 h 15"/>
                  <a:gd name="T2" fmla="*/ 9 w 9"/>
                  <a:gd name="T3" fmla="*/ 15 h 15"/>
                  <a:gd name="T4" fmla="*/ 0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8" name="Freeform 9"/>
              <p:cNvSpPr>
                <a:spLocks/>
              </p:cNvSpPr>
              <p:nvPr/>
            </p:nvSpPr>
            <p:spPr bwMode="auto">
              <a:xfrm>
                <a:off x="5878513" y="4686300"/>
                <a:ext cx="134938" cy="168275"/>
              </a:xfrm>
              <a:custGeom>
                <a:avLst/>
                <a:gdLst>
                  <a:gd name="T0" fmla="*/ 0 w 33"/>
                  <a:gd name="T1" fmla="*/ 0 h 41"/>
                  <a:gd name="T2" fmla="*/ 0 w 33"/>
                  <a:gd name="T3" fmla="*/ 0 h 41"/>
                  <a:gd name="T4" fmla="*/ 24 w 33"/>
                  <a:gd name="T5" fmla="*/ 41 h 41"/>
                  <a:gd name="T6" fmla="*/ 24 w 33"/>
                  <a:gd name="T7" fmla="*/ 41 h 41"/>
                  <a:gd name="T8" fmla="*/ 32 w 33"/>
                  <a:gd name="T9" fmla="*/ 27 h 41"/>
                  <a:gd name="T10" fmla="*/ 29 w 33"/>
                  <a:gd name="T11" fmla="*/ 10 h 41"/>
                  <a:gd name="T12" fmla="*/ 17 w 33"/>
                  <a:gd name="T13" fmla="*/ 0 h 41"/>
                  <a:gd name="T14" fmla="*/ 8 w 33"/>
                  <a:gd name="T15" fmla="*/ 2 h 41"/>
                  <a:gd name="T16" fmla="*/ 0 w 33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36"/>
                      <a:pt x="28" y="31"/>
                      <a:pt x="32" y="27"/>
                    </a:cubicBezTo>
                    <a:cubicBezTo>
                      <a:pt x="33" y="22"/>
                      <a:pt x="32" y="16"/>
                      <a:pt x="29" y="10"/>
                    </a:cubicBezTo>
                    <a:cubicBezTo>
                      <a:pt x="27" y="5"/>
                      <a:pt x="22" y="2"/>
                      <a:pt x="17" y="0"/>
                    </a:cubicBezTo>
                    <a:cubicBezTo>
                      <a:pt x="14" y="1"/>
                      <a:pt x="11" y="2"/>
                      <a:pt x="8" y="2"/>
                    </a:cubicBezTo>
                    <a:cubicBezTo>
                      <a:pt x="6" y="2"/>
                      <a:pt x="3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9" name="Freeform 10"/>
              <p:cNvSpPr>
                <a:spLocks/>
              </p:cNvSpPr>
              <p:nvPr/>
            </p:nvSpPr>
            <p:spPr bwMode="auto">
              <a:xfrm>
                <a:off x="5976938" y="4797425"/>
                <a:ext cx="33338" cy="57150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4"/>
                      <a:pt x="1" y="9"/>
                      <a:pt x="0" y="14"/>
                    </a:cubicBezTo>
                    <a:cubicBezTo>
                      <a:pt x="4" y="11"/>
                      <a:pt x="7" y="6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0" name="Freeform 11"/>
              <p:cNvSpPr>
                <a:spLocks/>
              </p:cNvSpPr>
              <p:nvPr/>
            </p:nvSpPr>
            <p:spPr bwMode="auto">
              <a:xfrm>
                <a:off x="5976938" y="4513263"/>
                <a:ext cx="196850" cy="85725"/>
              </a:xfrm>
              <a:custGeom>
                <a:avLst/>
                <a:gdLst>
                  <a:gd name="T0" fmla="*/ 48 w 48"/>
                  <a:gd name="T1" fmla="*/ 0 h 21"/>
                  <a:gd name="T2" fmla="*/ 0 w 48"/>
                  <a:gd name="T3" fmla="*/ 0 h 21"/>
                  <a:gd name="T4" fmla="*/ 8 w 48"/>
                  <a:gd name="T5" fmla="*/ 16 h 21"/>
                  <a:gd name="T6" fmla="*/ 24 w 48"/>
                  <a:gd name="T7" fmla="*/ 21 h 21"/>
                  <a:gd name="T8" fmla="*/ 39 w 48"/>
                  <a:gd name="T9" fmla="*/ 15 h 21"/>
                  <a:gd name="T10" fmla="*/ 47 w 48"/>
                  <a:gd name="T11" fmla="*/ 1 h 21"/>
                  <a:gd name="T12" fmla="*/ 48 w 48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1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4"/>
                      <a:pt x="7" y="10"/>
                      <a:pt x="8" y="16"/>
                    </a:cubicBezTo>
                    <a:cubicBezTo>
                      <a:pt x="13" y="19"/>
                      <a:pt x="18" y="21"/>
                      <a:pt x="24" y="21"/>
                    </a:cubicBezTo>
                    <a:cubicBezTo>
                      <a:pt x="29" y="21"/>
                      <a:pt x="35" y="19"/>
                      <a:pt x="39" y="15"/>
                    </a:cubicBezTo>
                    <a:cubicBezTo>
                      <a:pt x="40" y="10"/>
                      <a:pt x="43" y="5"/>
                      <a:pt x="47" y="1"/>
                    </a:cubicBezTo>
                    <a:cubicBezTo>
                      <a:pt x="47" y="1"/>
                      <a:pt x="47" y="1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1" name="Freeform 12"/>
              <p:cNvSpPr>
                <a:spLocks/>
              </p:cNvSpPr>
              <p:nvPr/>
            </p:nvSpPr>
            <p:spPr bwMode="auto">
              <a:xfrm>
                <a:off x="5878513" y="4513263"/>
                <a:ext cx="134938" cy="173038"/>
              </a:xfrm>
              <a:custGeom>
                <a:avLst/>
                <a:gdLst>
                  <a:gd name="T0" fmla="*/ 24 w 33"/>
                  <a:gd name="T1" fmla="*/ 0 h 42"/>
                  <a:gd name="T2" fmla="*/ 0 w 33"/>
                  <a:gd name="T3" fmla="*/ 42 h 42"/>
                  <a:gd name="T4" fmla="*/ 0 w 33"/>
                  <a:gd name="T5" fmla="*/ 42 h 42"/>
                  <a:gd name="T6" fmla="*/ 8 w 33"/>
                  <a:gd name="T7" fmla="*/ 40 h 42"/>
                  <a:gd name="T8" fmla="*/ 17 w 33"/>
                  <a:gd name="T9" fmla="*/ 42 h 42"/>
                  <a:gd name="T10" fmla="*/ 29 w 33"/>
                  <a:gd name="T11" fmla="*/ 31 h 42"/>
                  <a:gd name="T12" fmla="*/ 32 w 33"/>
                  <a:gd name="T13" fmla="*/ 16 h 42"/>
                  <a:gd name="T14" fmla="*/ 24 w 33"/>
                  <a:gd name="T15" fmla="*/ 0 h 42"/>
                  <a:gd name="T16" fmla="*/ 24 w 33"/>
                  <a:gd name="T17" fmla="*/ 0 h 42"/>
                  <a:gd name="T18" fmla="*/ 24 w 33"/>
                  <a:gd name="T1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42">
                    <a:moveTo>
                      <a:pt x="24" y="0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3" y="41"/>
                      <a:pt x="6" y="40"/>
                      <a:pt x="8" y="40"/>
                    </a:cubicBezTo>
                    <a:cubicBezTo>
                      <a:pt x="11" y="40"/>
                      <a:pt x="14" y="41"/>
                      <a:pt x="17" y="42"/>
                    </a:cubicBezTo>
                    <a:cubicBezTo>
                      <a:pt x="22" y="40"/>
                      <a:pt x="27" y="36"/>
                      <a:pt x="29" y="31"/>
                    </a:cubicBezTo>
                    <a:cubicBezTo>
                      <a:pt x="32" y="26"/>
                      <a:pt x="33" y="21"/>
                      <a:pt x="32" y="16"/>
                    </a:cubicBezTo>
                    <a:cubicBezTo>
                      <a:pt x="28" y="12"/>
                      <a:pt x="25" y="7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2" name="Freeform 13"/>
              <p:cNvSpPr>
                <a:spLocks/>
              </p:cNvSpPr>
              <p:nvPr/>
            </p:nvSpPr>
            <p:spPr bwMode="auto">
              <a:xfrm>
                <a:off x="5878513" y="4676775"/>
                <a:ext cx="69850" cy="17463"/>
              </a:xfrm>
              <a:custGeom>
                <a:avLst/>
                <a:gdLst>
                  <a:gd name="T0" fmla="*/ 8 w 17"/>
                  <a:gd name="T1" fmla="*/ 0 h 4"/>
                  <a:gd name="T2" fmla="*/ 0 w 17"/>
                  <a:gd name="T3" fmla="*/ 2 h 4"/>
                  <a:gd name="T4" fmla="*/ 8 w 17"/>
                  <a:gd name="T5" fmla="*/ 4 h 4"/>
                  <a:gd name="T6" fmla="*/ 17 w 17"/>
                  <a:gd name="T7" fmla="*/ 2 h 4"/>
                  <a:gd name="T8" fmla="*/ 8 w 1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">
                    <a:moveTo>
                      <a:pt x="8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8" y="4"/>
                    </a:cubicBezTo>
                    <a:cubicBezTo>
                      <a:pt x="11" y="4"/>
                      <a:pt x="14" y="3"/>
                      <a:pt x="17" y="2"/>
                    </a:cubicBezTo>
                    <a:cubicBezTo>
                      <a:pt x="14" y="1"/>
                      <a:pt x="11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3" name="Freeform 14"/>
              <p:cNvSpPr>
                <a:spLocks/>
              </p:cNvSpPr>
              <p:nvPr/>
            </p:nvSpPr>
            <p:spPr bwMode="auto">
              <a:xfrm>
                <a:off x="5976938" y="4513263"/>
                <a:ext cx="33338" cy="65088"/>
              </a:xfrm>
              <a:custGeom>
                <a:avLst/>
                <a:gdLst>
                  <a:gd name="T0" fmla="*/ 0 w 8"/>
                  <a:gd name="T1" fmla="*/ 0 h 16"/>
                  <a:gd name="T2" fmla="*/ 0 w 8"/>
                  <a:gd name="T3" fmla="*/ 0 h 16"/>
                  <a:gd name="T4" fmla="*/ 8 w 8"/>
                  <a:gd name="T5" fmla="*/ 16 h 16"/>
                  <a:gd name="T6" fmla="*/ 0 w 8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7"/>
                      <a:pt x="4" y="12"/>
                      <a:pt x="8" y="16"/>
                    </a:cubicBezTo>
                    <a:cubicBezTo>
                      <a:pt x="7" y="10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4" name="Freeform 15"/>
              <p:cNvSpPr>
                <a:spLocks/>
              </p:cNvSpPr>
              <p:nvPr/>
            </p:nvSpPr>
            <p:spPr bwMode="auto">
              <a:xfrm>
                <a:off x="6132513" y="4516438"/>
                <a:ext cx="134938" cy="173038"/>
              </a:xfrm>
              <a:custGeom>
                <a:avLst/>
                <a:gdLst>
                  <a:gd name="T0" fmla="*/ 10 w 33"/>
                  <a:gd name="T1" fmla="*/ 0 h 42"/>
                  <a:gd name="T2" fmla="*/ 9 w 33"/>
                  <a:gd name="T3" fmla="*/ 0 h 42"/>
                  <a:gd name="T4" fmla="*/ 1 w 33"/>
                  <a:gd name="T5" fmla="*/ 14 h 42"/>
                  <a:gd name="T6" fmla="*/ 4 w 33"/>
                  <a:gd name="T7" fmla="*/ 31 h 42"/>
                  <a:gd name="T8" fmla="*/ 16 w 33"/>
                  <a:gd name="T9" fmla="*/ 42 h 42"/>
                  <a:gd name="T10" fmla="*/ 25 w 33"/>
                  <a:gd name="T11" fmla="*/ 40 h 42"/>
                  <a:gd name="T12" fmla="*/ 33 w 33"/>
                  <a:gd name="T13" fmla="*/ 42 h 42"/>
                  <a:gd name="T14" fmla="*/ 33 w 33"/>
                  <a:gd name="T15" fmla="*/ 42 h 42"/>
                  <a:gd name="T16" fmla="*/ 10 w 3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2">
                    <a:moveTo>
                      <a:pt x="1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6"/>
                      <a:pt x="5" y="11"/>
                      <a:pt x="1" y="14"/>
                    </a:cubicBezTo>
                    <a:cubicBezTo>
                      <a:pt x="0" y="20"/>
                      <a:pt x="1" y="26"/>
                      <a:pt x="4" y="31"/>
                    </a:cubicBezTo>
                    <a:cubicBezTo>
                      <a:pt x="7" y="36"/>
                      <a:pt x="11" y="40"/>
                      <a:pt x="16" y="42"/>
                    </a:cubicBezTo>
                    <a:cubicBezTo>
                      <a:pt x="19" y="41"/>
                      <a:pt x="22" y="40"/>
                      <a:pt x="25" y="40"/>
                    </a:cubicBezTo>
                    <a:cubicBezTo>
                      <a:pt x="28" y="40"/>
                      <a:pt x="31" y="41"/>
                      <a:pt x="33" y="42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5" name="Freeform 16"/>
              <p:cNvSpPr>
                <a:spLocks/>
              </p:cNvSpPr>
              <p:nvPr/>
            </p:nvSpPr>
            <p:spPr bwMode="auto">
              <a:xfrm>
                <a:off x="6197600" y="4681538"/>
                <a:ext cx="69850" cy="12700"/>
              </a:xfrm>
              <a:custGeom>
                <a:avLst/>
                <a:gdLst>
                  <a:gd name="T0" fmla="*/ 9 w 17"/>
                  <a:gd name="T1" fmla="*/ 0 h 3"/>
                  <a:gd name="T2" fmla="*/ 0 w 17"/>
                  <a:gd name="T3" fmla="*/ 2 h 3"/>
                  <a:gd name="T4" fmla="*/ 9 w 17"/>
                  <a:gd name="T5" fmla="*/ 3 h 3"/>
                  <a:gd name="T6" fmla="*/ 17 w 17"/>
                  <a:gd name="T7" fmla="*/ 2 h 3"/>
                  <a:gd name="T8" fmla="*/ 9 w 1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12" y="3"/>
                      <a:pt x="15" y="3"/>
                      <a:pt x="17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6" name="Freeform 17"/>
              <p:cNvSpPr>
                <a:spLocks/>
              </p:cNvSpPr>
              <p:nvPr/>
            </p:nvSpPr>
            <p:spPr bwMode="auto">
              <a:xfrm>
                <a:off x="6137275" y="4516438"/>
                <a:ext cx="31750" cy="58738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4"/>
                      <a:pt x="1" y="9"/>
                      <a:pt x="0" y="14"/>
                    </a:cubicBezTo>
                    <a:cubicBezTo>
                      <a:pt x="4" y="11"/>
                      <a:pt x="7" y="6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7" name="Oval 18"/>
              <p:cNvSpPr>
                <a:spLocks noChangeArrowheads="1"/>
              </p:cNvSpPr>
              <p:nvPr/>
            </p:nvSpPr>
            <p:spPr bwMode="auto">
              <a:xfrm>
                <a:off x="6021388" y="5360988"/>
                <a:ext cx="107950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8" name="Freeform 19"/>
              <p:cNvSpPr>
                <a:spLocks/>
              </p:cNvSpPr>
              <p:nvPr/>
            </p:nvSpPr>
            <p:spPr bwMode="auto">
              <a:xfrm>
                <a:off x="5976938" y="5500688"/>
                <a:ext cx="196850" cy="85725"/>
              </a:xfrm>
              <a:custGeom>
                <a:avLst/>
                <a:gdLst>
                  <a:gd name="T0" fmla="*/ 24 w 48"/>
                  <a:gd name="T1" fmla="*/ 0 h 21"/>
                  <a:gd name="T2" fmla="*/ 8 w 48"/>
                  <a:gd name="T3" fmla="*/ 6 h 21"/>
                  <a:gd name="T4" fmla="*/ 0 w 48"/>
                  <a:gd name="T5" fmla="*/ 20 h 21"/>
                  <a:gd name="T6" fmla="*/ 0 w 48"/>
                  <a:gd name="T7" fmla="*/ 21 h 21"/>
                  <a:gd name="T8" fmla="*/ 48 w 48"/>
                  <a:gd name="T9" fmla="*/ 21 h 21"/>
                  <a:gd name="T10" fmla="*/ 48 w 48"/>
                  <a:gd name="T11" fmla="*/ 21 h 21"/>
                  <a:gd name="T12" fmla="*/ 39 w 48"/>
                  <a:gd name="T13" fmla="*/ 5 h 21"/>
                  <a:gd name="T14" fmla="*/ 24 w 48"/>
                  <a:gd name="T1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1">
                    <a:moveTo>
                      <a:pt x="24" y="0"/>
                    </a:moveTo>
                    <a:cubicBezTo>
                      <a:pt x="18" y="0"/>
                      <a:pt x="12" y="2"/>
                      <a:pt x="8" y="6"/>
                    </a:cubicBezTo>
                    <a:cubicBezTo>
                      <a:pt x="7" y="11"/>
                      <a:pt x="4" y="16"/>
                      <a:pt x="0" y="20"/>
                    </a:cubicBezTo>
                    <a:cubicBezTo>
                      <a:pt x="0" y="20"/>
                      <a:pt x="0" y="20"/>
                      <a:pt x="0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3" y="17"/>
                      <a:pt x="40" y="11"/>
                      <a:pt x="39" y="5"/>
                    </a:cubicBezTo>
                    <a:cubicBezTo>
                      <a:pt x="35" y="2"/>
                      <a:pt x="29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6132513" y="5414963"/>
                <a:ext cx="134938" cy="171450"/>
              </a:xfrm>
              <a:custGeom>
                <a:avLst/>
                <a:gdLst>
                  <a:gd name="T0" fmla="*/ 16 w 33"/>
                  <a:gd name="T1" fmla="*/ 0 h 42"/>
                  <a:gd name="T2" fmla="*/ 4 w 33"/>
                  <a:gd name="T3" fmla="*/ 11 h 42"/>
                  <a:gd name="T4" fmla="*/ 1 w 33"/>
                  <a:gd name="T5" fmla="*/ 26 h 42"/>
                  <a:gd name="T6" fmla="*/ 10 w 33"/>
                  <a:gd name="T7" fmla="*/ 42 h 42"/>
                  <a:gd name="T8" fmla="*/ 10 w 33"/>
                  <a:gd name="T9" fmla="*/ 42 h 42"/>
                  <a:gd name="T10" fmla="*/ 33 w 33"/>
                  <a:gd name="T11" fmla="*/ 0 h 42"/>
                  <a:gd name="T12" fmla="*/ 33 w 33"/>
                  <a:gd name="T13" fmla="*/ 0 h 42"/>
                  <a:gd name="T14" fmla="*/ 25 w 33"/>
                  <a:gd name="T15" fmla="*/ 2 h 42"/>
                  <a:gd name="T16" fmla="*/ 16 w 3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2">
                    <a:moveTo>
                      <a:pt x="16" y="0"/>
                    </a:moveTo>
                    <a:cubicBezTo>
                      <a:pt x="11" y="2"/>
                      <a:pt x="7" y="6"/>
                      <a:pt x="4" y="11"/>
                    </a:cubicBezTo>
                    <a:cubicBezTo>
                      <a:pt x="1" y="16"/>
                      <a:pt x="0" y="21"/>
                      <a:pt x="1" y="26"/>
                    </a:cubicBezTo>
                    <a:cubicBezTo>
                      <a:pt x="5" y="30"/>
                      <a:pt x="9" y="35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1" y="1"/>
                      <a:pt x="28" y="2"/>
                      <a:pt x="25" y="2"/>
                    </a:cubicBezTo>
                    <a:cubicBezTo>
                      <a:pt x="22" y="2"/>
                      <a:pt x="19" y="1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0" name="Freeform 21"/>
              <p:cNvSpPr>
                <a:spLocks/>
              </p:cNvSpPr>
              <p:nvPr/>
            </p:nvSpPr>
            <p:spPr bwMode="auto">
              <a:xfrm>
                <a:off x="6137275" y="5521325"/>
                <a:ext cx="36513" cy="65088"/>
              </a:xfrm>
              <a:custGeom>
                <a:avLst/>
                <a:gdLst>
                  <a:gd name="T0" fmla="*/ 0 w 9"/>
                  <a:gd name="T1" fmla="*/ 0 h 16"/>
                  <a:gd name="T2" fmla="*/ 9 w 9"/>
                  <a:gd name="T3" fmla="*/ 16 h 16"/>
                  <a:gd name="T4" fmla="*/ 0 w 9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6">
                    <a:moveTo>
                      <a:pt x="0" y="0"/>
                    </a:moveTo>
                    <a:cubicBezTo>
                      <a:pt x="1" y="6"/>
                      <a:pt x="4" y="12"/>
                      <a:pt x="9" y="16"/>
                    </a:cubicBezTo>
                    <a:cubicBezTo>
                      <a:pt x="8" y="9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1" name="Freeform 22"/>
              <p:cNvSpPr>
                <a:spLocks/>
              </p:cNvSpPr>
              <p:nvPr/>
            </p:nvSpPr>
            <p:spPr bwMode="auto">
              <a:xfrm>
                <a:off x="5878513" y="5410200"/>
                <a:ext cx="134938" cy="173038"/>
              </a:xfrm>
              <a:custGeom>
                <a:avLst/>
                <a:gdLst>
                  <a:gd name="T0" fmla="*/ 0 w 33"/>
                  <a:gd name="T1" fmla="*/ 0 h 42"/>
                  <a:gd name="T2" fmla="*/ 0 w 33"/>
                  <a:gd name="T3" fmla="*/ 0 h 42"/>
                  <a:gd name="T4" fmla="*/ 24 w 33"/>
                  <a:gd name="T5" fmla="*/ 42 h 42"/>
                  <a:gd name="T6" fmla="*/ 24 w 33"/>
                  <a:gd name="T7" fmla="*/ 42 h 42"/>
                  <a:gd name="T8" fmla="*/ 32 w 33"/>
                  <a:gd name="T9" fmla="*/ 28 h 42"/>
                  <a:gd name="T10" fmla="*/ 29 w 33"/>
                  <a:gd name="T11" fmla="*/ 11 h 42"/>
                  <a:gd name="T12" fmla="*/ 17 w 33"/>
                  <a:gd name="T13" fmla="*/ 0 h 42"/>
                  <a:gd name="T14" fmla="*/ 8 w 33"/>
                  <a:gd name="T15" fmla="*/ 2 h 42"/>
                  <a:gd name="T16" fmla="*/ 0 w 3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5" y="36"/>
                      <a:pt x="28" y="31"/>
                      <a:pt x="32" y="28"/>
                    </a:cubicBezTo>
                    <a:cubicBezTo>
                      <a:pt x="33" y="22"/>
                      <a:pt x="32" y="16"/>
                      <a:pt x="29" y="11"/>
                    </a:cubicBezTo>
                    <a:cubicBezTo>
                      <a:pt x="27" y="6"/>
                      <a:pt x="22" y="2"/>
                      <a:pt x="17" y="0"/>
                    </a:cubicBezTo>
                    <a:cubicBezTo>
                      <a:pt x="14" y="1"/>
                      <a:pt x="11" y="2"/>
                      <a:pt x="8" y="2"/>
                    </a:cubicBezTo>
                    <a:cubicBezTo>
                      <a:pt x="6" y="2"/>
                      <a:pt x="3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2" name="Freeform 23"/>
              <p:cNvSpPr>
                <a:spLocks/>
              </p:cNvSpPr>
              <p:nvPr/>
            </p:nvSpPr>
            <p:spPr bwMode="auto">
              <a:xfrm>
                <a:off x="5976938" y="5526088"/>
                <a:ext cx="33338" cy="57150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3"/>
                      <a:pt x="1" y="8"/>
                      <a:pt x="0" y="14"/>
                    </a:cubicBezTo>
                    <a:cubicBezTo>
                      <a:pt x="4" y="10"/>
                      <a:pt x="7" y="5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3" name="Freeform 24"/>
              <p:cNvSpPr>
                <a:spLocks/>
              </p:cNvSpPr>
              <p:nvPr/>
            </p:nvSpPr>
            <p:spPr bwMode="auto">
              <a:xfrm>
                <a:off x="5976938" y="5241925"/>
                <a:ext cx="196850" cy="82550"/>
              </a:xfrm>
              <a:custGeom>
                <a:avLst/>
                <a:gdLst>
                  <a:gd name="T0" fmla="*/ 48 w 48"/>
                  <a:gd name="T1" fmla="*/ 0 h 20"/>
                  <a:gd name="T2" fmla="*/ 0 w 48"/>
                  <a:gd name="T3" fmla="*/ 0 h 20"/>
                  <a:gd name="T4" fmla="*/ 8 w 48"/>
                  <a:gd name="T5" fmla="*/ 15 h 20"/>
                  <a:gd name="T6" fmla="*/ 24 w 48"/>
                  <a:gd name="T7" fmla="*/ 20 h 20"/>
                  <a:gd name="T8" fmla="*/ 39 w 48"/>
                  <a:gd name="T9" fmla="*/ 15 h 20"/>
                  <a:gd name="T10" fmla="*/ 47 w 48"/>
                  <a:gd name="T11" fmla="*/ 1 h 20"/>
                  <a:gd name="T12" fmla="*/ 48 w 4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4"/>
                      <a:pt x="7" y="9"/>
                      <a:pt x="8" y="15"/>
                    </a:cubicBezTo>
                    <a:cubicBezTo>
                      <a:pt x="13" y="18"/>
                      <a:pt x="18" y="20"/>
                      <a:pt x="24" y="20"/>
                    </a:cubicBezTo>
                    <a:cubicBezTo>
                      <a:pt x="29" y="20"/>
                      <a:pt x="35" y="18"/>
                      <a:pt x="39" y="15"/>
                    </a:cubicBezTo>
                    <a:cubicBezTo>
                      <a:pt x="40" y="9"/>
                      <a:pt x="43" y="4"/>
                      <a:pt x="47" y="1"/>
                    </a:cubicBezTo>
                    <a:cubicBezTo>
                      <a:pt x="47" y="0"/>
                      <a:pt x="47" y="0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4" name="Freeform 25"/>
              <p:cNvSpPr>
                <a:spLocks/>
              </p:cNvSpPr>
              <p:nvPr/>
            </p:nvSpPr>
            <p:spPr bwMode="auto">
              <a:xfrm>
                <a:off x="5878513" y="5241925"/>
                <a:ext cx="134938" cy="168275"/>
              </a:xfrm>
              <a:custGeom>
                <a:avLst/>
                <a:gdLst>
                  <a:gd name="T0" fmla="*/ 24 w 33"/>
                  <a:gd name="T1" fmla="*/ 0 h 41"/>
                  <a:gd name="T2" fmla="*/ 0 w 33"/>
                  <a:gd name="T3" fmla="*/ 41 h 41"/>
                  <a:gd name="T4" fmla="*/ 0 w 33"/>
                  <a:gd name="T5" fmla="*/ 41 h 41"/>
                  <a:gd name="T6" fmla="*/ 8 w 33"/>
                  <a:gd name="T7" fmla="*/ 40 h 41"/>
                  <a:gd name="T8" fmla="*/ 17 w 33"/>
                  <a:gd name="T9" fmla="*/ 41 h 41"/>
                  <a:gd name="T10" fmla="*/ 29 w 33"/>
                  <a:gd name="T11" fmla="*/ 31 h 41"/>
                  <a:gd name="T12" fmla="*/ 32 w 33"/>
                  <a:gd name="T13" fmla="*/ 15 h 41"/>
                  <a:gd name="T14" fmla="*/ 24 w 33"/>
                  <a:gd name="T15" fmla="*/ 0 h 41"/>
                  <a:gd name="T16" fmla="*/ 24 w 33"/>
                  <a:gd name="T17" fmla="*/ 0 h 41"/>
                  <a:gd name="T18" fmla="*/ 24 w 33"/>
                  <a:gd name="T1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41">
                    <a:moveTo>
                      <a:pt x="24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3" y="40"/>
                      <a:pt x="6" y="40"/>
                      <a:pt x="8" y="40"/>
                    </a:cubicBezTo>
                    <a:cubicBezTo>
                      <a:pt x="11" y="40"/>
                      <a:pt x="14" y="40"/>
                      <a:pt x="17" y="41"/>
                    </a:cubicBezTo>
                    <a:cubicBezTo>
                      <a:pt x="22" y="39"/>
                      <a:pt x="27" y="36"/>
                      <a:pt x="29" y="31"/>
                    </a:cubicBezTo>
                    <a:cubicBezTo>
                      <a:pt x="32" y="26"/>
                      <a:pt x="33" y="20"/>
                      <a:pt x="32" y="15"/>
                    </a:cubicBezTo>
                    <a:cubicBezTo>
                      <a:pt x="28" y="11"/>
                      <a:pt x="25" y="6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5" name="Freeform 26"/>
              <p:cNvSpPr>
                <a:spLocks/>
              </p:cNvSpPr>
              <p:nvPr/>
            </p:nvSpPr>
            <p:spPr bwMode="auto">
              <a:xfrm>
                <a:off x="5878513" y="5405438"/>
                <a:ext cx="69850" cy="12700"/>
              </a:xfrm>
              <a:custGeom>
                <a:avLst/>
                <a:gdLst>
                  <a:gd name="T0" fmla="*/ 8 w 17"/>
                  <a:gd name="T1" fmla="*/ 0 h 3"/>
                  <a:gd name="T2" fmla="*/ 0 w 17"/>
                  <a:gd name="T3" fmla="*/ 1 h 3"/>
                  <a:gd name="T4" fmla="*/ 8 w 17"/>
                  <a:gd name="T5" fmla="*/ 3 h 3"/>
                  <a:gd name="T6" fmla="*/ 17 w 17"/>
                  <a:gd name="T7" fmla="*/ 1 h 3"/>
                  <a:gd name="T8" fmla="*/ 8 w 1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">
                    <a:moveTo>
                      <a:pt x="8" y="0"/>
                    </a:moveTo>
                    <a:cubicBezTo>
                      <a:pt x="6" y="0"/>
                      <a:pt x="3" y="0"/>
                      <a:pt x="0" y="1"/>
                    </a:cubicBezTo>
                    <a:cubicBezTo>
                      <a:pt x="3" y="2"/>
                      <a:pt x="6" y="3"/>
                      <a:pt x="8" y="3"/>
                    </a:cubicBezTo>
                    <a:cubicBezTo>
                      <a:pt x="11" y="3"/>
                      <a:pt x="14" y="2"/>
                      <a:pt x="17" y="1"/>
                    </a:cubicBezTo>
                    <a:cubicBezTo>
                      <a:pt x="14" y="0"/>
                      <a:pt x="11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6" name="Freeform 27"/>
              <p:cNvSpPr>
                <a:spLocks/>
              </p:cNvSpPr>
              <p:nvPr/>
            </p:nvSpPr>
            <p:spPr bwMode="auto">
              <a:xfrm>
                <a:off x="5976938" y="5241925"/>
                <a:ext cx="33338" cy="61913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8 w 8"/>
                  <a:gd name="T5" fmla="*/ 15 h 15"/>
                  <a:gd name="T6" fmla="*/ 0 w 8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4" y="11"/>
                      <a:pt x="8" y="15"/>
                    </a:cubicBezTo>
                    <a:cubicBezTo>
                      <a:pt x="7" y="9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7" name="Freeform 28"/>
              <p:cNvSpPr>
                <a:spLocks/>
              </p:cNvSpPr>
              <p:nvPr/>
            </p:nvSpPr>
            <p:spPr bwMode="auto">
              <a:xfrm>
                <a:off x="6132513" y="5245100"/>
                <a:ext cx="134938" cy="169863"/>
              </a:xfrm>
              <a:custGeom>
                <a:avLst/>
                <a:gdLst>
                  <a:gd name="T0" fmla="*/ 10 w 33"/>
                  <a:gd name="T1" fmla="*/ 0 h 41"/>
                  <a:gd name="T2" fmla="*/ 9 w 33"/>
                  <a:gd name="T3" fmla="*/ 0 h 41"/>
                  <a:gd name="T4" fmla="*/ 1 w 33"/>
                  <a:gd name="T5" fmla="*/ 14 h 41"/>
                  <a:gd name="T6" fmla="*/ 4 w 33"/>
                  <a:gd name="T7" fmla="*/ 31 h 41"/>
                  <a:gd name="T8" fmla="*/ 16 w 33"/>
                  <a:gd name="T9" fmla="*/ 41 h 41"/>
                  <a:gd name="T10" fmla="*/ 25 w 33"/>
                  <a:gd name="T11" fmla="*/ 39 h 41"/>
                  <a:gd name="T12" fmla="*/ 33 w 33"/>
                  <a:gd name="T13" fmla="*/ 41 h 41"/>
                  <a:gd name="T14" fmla="*/ 33 w 33"/>
                  <a:gd name="T15" fmla="*/ 41 h 41"/>
                  <a:gd name="T16" fmla="*/ 10 w 33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1">
                    <a:moveTo>
                      <a:pt x="1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5"/>
                      <a:pt x="5" y="10"/>
                      <a:pt x="1" y="14"/>
                    </a:cubicBezTo>
                    <a:cubicBezTo>
                      <a:pt x="0" y="19"/>
                      <a:pt x="1" y="25"/>
                      <a:pt x="4" y="31"/>
                    </a:cubicBezTo>
                    <a:cubicBezTo>
                      <a:pt x="7" y="36"/>
                      <a:pt x="11" y="39"/>
                      <a:pt x="16" y="41"/>
                    </a:cubicBezTo>
                    <a:cubicBezTo>
                      <a:pt x="19" y="40"/>
                      <a:pt x="22" y="39"/>
                      <a:pt x="25" y="39"/>
                    </a:cubicBezTo>
                    <a:cubicBezTo>
                      <a:pt x="28" y="39"/>
                      <a:pt x="31" y="40"/>
                      <a:pt x="33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8" name="Freeform 29"/>
              <p:cNvSpPr>
                <a:spLocks/>
              </p:cNvSpPr>
              <p:nvPr/>
            </p:nvSpPr>
            <p:spPr bwMode="auto">
              <a:xfrm>
                <a:off x="6197600" y="5405438"/>
                <a:ext cx="69850" cy="17463"/>
              </a:xfrm>
              <a:custGeom>
                <a:avLst/>
                <a:gdLst>
                  <a:gd name="T0" fmla="*/ 9 w 17"/>
                  <a:gd name="T1" fmla="*/ 0 h 4"/>
                  <a:gd name="T2" fmla="*/ 0 w 17"/>
                  <a:gd name="T3" fmla="*/ 2 h 4"/>
                  <a:gd name="T4" fmla="*/ 9 w 17"/>
                  <a:gd name="T5" fmla="*/ 4 h 4"/>
                  <a:gd name="T6" fmla="*/ 17 w 17"/>
                  <a:gd name="T7" fmla="*/ 2 h 4"/>
                  <a:gd name="T8" fmla="*/ 9 w 1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9" name="Freeform 30"/>
              <p:cNvSpPr>
                <a:spLocks/>
              </p:cNvSpPr>
              <p:nvPr/>
            </p:nvSpPr>
            <p:spPr bwMode="auto">
              <a:xfrm>
                <a:off x="6137275" y="5245100"/>
                <a:ext cx="31750" cy="58738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3"/>
                      <a:pt x="1" y="8"/>
                      <a:pt x="0" y="14"/>
                    </a:cubicBezTo>
                    <a:cubicBezTo>
                      <a:pt x="4" y="10"/>
                      <a:pt x="7" y="5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0" name="Oval 31"/>
              <p:cNvSpPr>
                <a:spLocks noChangeArrowheads="1"/>
              </p:cNvSpPr>
              <p:nvPr/>
            </p:nvSpPr>
            <p:spPr bwMode="auto">
              <a:xfrm>
                <a:off x="6021388" y="4999038"/>
                <a:ext cx="107950" cy="1016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1" name="Freeform 32"/>
              <p:cNvSpPr>
                <a:spLocks/>
              </p:cNvSpPr>
              <p:nvPr/>
            </p:nvSpPr>
            <p:spPr bwMode="auto">
              <a:xfrm>
                <a:off x="5976938" y="5138738"/>
                <a:ext cx="196850" cy="82550"/>
              </a:xfrm>
              <a:custGeom>
                <a:avLst/>
                <a:gdLst>
                  <a:gd name="T0" fmla="*/ 24 w 48"/>
                  <a:gd name="T1" fmla="*/ 0 h 20"/>
                  <a:gd name="T2" fmla="*/ 8 w 48"/>
                  <a:gd name="T3" fmla="*/ 5 h 20"/>
                  <a:gd name="T4" fmla="*/ 0 w 48"/>
                  <a:gd name="T5" fmla="*/ 19 h 20"/>
                  <a:gd name="T6" fmla="*/ 0 w 48"/>
                  <a:gd name="T7" fmla="*/ 20 h 20"/>
                  <a:gd name="T8" fmla="*/ 48 w 48"/>
                  <a:gd name="T9" fmla="*/ 20 h 20"/>
                  <a:gd name="T10" fmla="*/ 48 w 48"/>
                  <a:gd name="T11" fmla="*/ 20 h 20"/>
                  <a:gd name="T12" fmla="*/ 39 w 48"/>
                  <a:gd name="T13" fmla="*/ 5 h 20"/>
                  <a:gd name="T14" fmla="*/ 24 w 4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0">
                    <a:moveTo>
                      <a:pt x="24" y="0"/>
                    </a:moveTo>
                    <a:cubicBezTo>
                      <a:pt x="18" y="0"/>
                      <a:pt x="12" y="2"/>
                      <a:pt x="8" y="5"/>
                    </a:cubicBezTo>
                    <a:cubicBezTo>
                      <a:pt x="7" y="11"/>
                      <a:pt x="4" y="16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3" y="16"/>
                      <a:pt x="40" y="11"/>
                      <a:pt x="39" y="5"/>
                    </a:cubicBezTo>
                    <a:cubicBezTo>
                      <a:pt x="35" y="2"/>
                      <a:pt x="29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2" name="Freeform 33"/>
              <p:cNvSpPr>
                <a:spLocks/>
              </p:cNvSpPr>
              <p:nvPr/>
            </p:nvSpPr>
            <p:spPr bwMode="auto">
              <a:xfrm>
                <a:off x="6132513" y="5051425"/>
                <a:ext cx="134938" cy="169863"/>
              </a:xfrm>
              <a:custGeom>
                <a:avLst/>
                <a:gdLst>
                  <a:gd name="T0" fmla="*/ 33 w 33"/>
                  <a:gd name="T1" fmla="*/ 0 h 41"/>
                  <a:gd name="T2" fmla="*/ 25 w 33"/>
                  <a:gd name="T3" fmla="*/ 2 h 41"/>
                  <a:gd name="T4" fmla="*/ 16 w 33"/>
                  <a:gd name="T5" fmla="*/ 0 h 41"/>
                  <a:gd name="T6" fmla="*/ 4 w 33"/>
                  <a:gd name="T7" fmla="*/ 10 h 41"/>
                  <a:gd name="T8" fmla="*/ 1 w 33"/>
                  <a:gd name="T9" fmla="*/ 26 h 41"/>
                  <a:gd name="T10" fmla="*/ 10 w 33"/>
                  <a:gd name="T11" fmla="*/ 41 h 41"/>
                  <a:gd name="T12" fmla="*/ 10 w 33"/>
                  <a:gd name="T13" fmla="*/ 41 h 41"/>
                  <a:gd name="T14" fmla="*/ 33 w 33"/>
                  <a:gd name="T15" fmla="*/ 0 h 41"/>
                  <a:gd name="T16" fmla="*/ 33 w 33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1">
                    <a:moveTo>
                      <a:pt x="33" y="0"/>
                    </a:moveTo>
                    <a:cubicBezTo>
                      <a:pt x="31" y="1"/>
                      <a:pt x="28" y="2"/>
                      <a:pt x="25" y="2"/>
                    </a:cubicBezTo>
                    <a:cubicBezTo>
                      <a:pt x="22" y="2"/>
                      <a:pt x="19" y="1"/>
                      <a:pt x="16" y="0"/>
                    </a:cubicBezTo>
                    <a:cubicBezTo>
                      <a:pt x="11" y="2"/>
                      <a:pt x="7" y="5"/>
                      <a:pt x="4" y="10"/>
                    </a:cubicBezTo>
                    <a:cubicBezTo>
                      <a:pt x="1" y="15"/>
                      <a:pt x="0" y="21"/>
                      <a:pt x="1" y="26"/>
                    </a:cubicBezTo>
                    <a:cubicBezTo>
                      <a:pt x="5" y="30"/>
                      <a:pt x="9" y="35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3" name="Freeform 34"/>
              <p:cNvSpPr>
                <a:spLocks/>
              </p:cNvSpPr>
              <p:nvPr/>
            </p:nvSpPr>
            <p:spPr bwMode="auto">
              <a:xfrm>
                <a:off x="6137275" y="5159375"/>
                <a:ext cx="36513" cy="61913"/>
              </a:xfrm>
              <a:custGeom>
                <a:avLst/>
                <a:gdLst>
                  <a:gd name="T0" fmla="*/ 0 w 9"/>
                  <a:gd name="T1" fmla="*/ 0 h 15"/>
                  <a:gd name="T2" fmla="*/ 9 w 9"/>
                  <a:gd name="T3" fmla="*/ 15 h 15"/>
                  <a:gd name="T4" fmla="*/ 0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4" name="Freeform 35"/>
              <p:cNvSpPr>
                <a:spLocks/>
              </p:cNvSpPr>
              <p:nvPr/>
            </p:nvSpPr>
            <p:spPr bwMode="auto">
              <a:xfrm>
                <a:off x="5878513" y="5048250"/>
                <a:ext cx="134938" cy="173038"/>
              </a:xfrm>
              <a:custGeom>
                <a:avLst/>
                <a:gdLst>
                  <a:gd name="T0" fmla="*/ 0 w 33"/>
                  <a:gd name="T1" fmla="*/ 0 h 42"/>
                  <a:gd name="T2" fmla="*/ 0 w 33"/>
                  <a:gd name="T3" fmla="*/ 0 h 42"/>
                  <a:gd name="T4" fmla="*/ 24 w 33"/>
                  <a:gd name="T5" fmla="*/ 42 h 42"/>
                  <a:gd name="T6" fmla="*/ 24 w 33"/>
                  <a:gd name="T7" fmla="*/ 41 h 42"/>
                  <a:gd name="T8" fmla="*/ 32 w 33"/>
                  <a:gd name="T9" fmla="*/ 27 h 42"/>
                  <a:gd name="T10" fmla="*/ 29 w 33"/>
                  <a:gd name="T11" fmla="*/ 11 h 42"/>
                  <a:gd name="T12" fmla="*/ 17 w 33"/>
                  <a:gd name="T13" fmla="*/ 0 h 42"/>
                  <a:gd name="T14" fmla="*/ 8 w 33"/>
                  <a:gd name="T15" fmla="*/ 2 h 42"/>
                  <a:gd name="T16" fmla="*/ 0 w 3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36"/>
                      <a:pt x="28" y="31"/>
                      <a:pt x="32" y="27"/>
                    </a:cubicBezTo>
                    <a:cubicBezTo>
                      <a:pt x="33" y="22"/>
                      <a:pt x="32" y="16"/>
                      <a:pt x="29" y="11"/>
                    </a:cubicBezTo>
                    <a:cubicBezTo>
                      <a:pt x="27" y="6"/>
                      <a:pt x="22" y="2"/>
                      <a:pt x="17" y="0"/>
                    </a:cubicBezTo>
                    <a:cubicBezTo>
                      <a:pt x="14" y="1"/>
                      <a:pt x="11" y="2"/>
                      <a:pt x="8" y="2"/>
                    </a:cubicBezTo>
                    <a:cubicBezTo>
                      <a:pt x="6" y="2"/>
                      <a:pt x="3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5" name="Freeform 36"/>
              <p:cNvSpPr>
                <a:spLocks/>
              </p:cNvSpPr>
              <p:nvPr/>
            </p:nvSpPr>
            <p:spPr bwMode="auto">
              <a:xfrm>
                <a:off x="5976938" y="5159375"/>
                <a:ext cx="33338" cy="57150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4"/>
                      <a:pt x="1" y="9"/>
                      <a:pt x="0" y="14"/>
                    </a:cubicBezTo>
                    <a:cubicBezTo>
                      <a:pt x="4" y="11"/>
                      <a:pt x="7" y="6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6" name="Freeform 37"/>
              <p:cNvSpPr>
                <a:spLocks/>
              </p:cNvSpPr>
              <p:nvPr/>
            </p:nvSpPr>
            <p:spPr bwMode="auto">
              <a:xfrm>
                <a:off x="5976938" y="4878388"/>
                <a:ext cx="196850" cy="82550"/>
              </a:xfrm>
              <a:custGeom>
                <a:avLst/>
                <a:gdLst>
                  <a:gd name="T0" fmla="*/ 48 w 48"/>
                  <a:gd name="T1" fmla="*/ 0 h 20"/>
                  <a:gd name="T2" fmla="*/ 0 w 48"/>
                  <a:gd name="T3" fmla="*/ 0 h 20"/>
                  <a:gd name="T4" fmla="*/ 8 w 48"/>
                  <a:gd name="T5" fmla="*/ 15 h 20"/>
                  <a:gd name="T6" fmla="*/ 24 w 48"/>
                  <a:gd name="T7" fmla="*/ 20 h 20"/>
                  <a:gd name="T8" fmla="*/ 39 w 48"/>
                  <a:gd name="T9" fmla="*/ 15 h 20"/>
                  <a:gd name="T10" fmla="*/ 47 w 48"/>
                  <a:gd name="T11" fmla="*/ 1 h 20"/>
                  <a:gd name="T12" fmla="*/ 48 w 4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4"/>
                      <a:pt x="7" y="9"/>
                      <a:pt x="8" y="15"/>
                    </a:cubicBezTo>
                    <a:cubicBezTo>
                      <a:pt x="13" y="18"/>
                      <a:pt x="18" y="20"/>
                      <a:pt x="24" y="20"/>
                    </a:cubicBezTo>
                    <a:cubicBezTo>
                      <a:pt x="29" y="20"/>
                      <a:pt x="35" y="18"/>
                      <a:pt x="39" y="15"/>
                    </a:cubicBezTo>
                    <a:cubicBezTo>
                      <a:pt x="40" y="9"/>
                      <a:pt x="43" y="4"/>
                      <a:pt x="47" y="1"/>
                    </a:cubicBezTo>
                    <a:cubicBezTo>
                      <a:pt x="47" y="0"/>
                      <a:pt x="47" y="0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7" name="Freeform 38"/>
              <p:cNvSpPr>
                <a:spLocks/>
              </p:cNvSpPr>
              <p:nvPr/>
            </p:nvSpPr>
            <p:spPr bwMode="auto">
              <a:xfrm>
                <a:off x="5878513" y="4878388"/>
                <a:ext cx="134938" cy="169863"/>
              </a:xfrm>
              <a:custGeom>
                <a:avLst/>
                <a:gdLst>
                  <a:gd name="T0" fmla="*/ 24 w 33"/>
                  <a:gd name="T1" fmla="*/ 0 h 41"/>
                  <a:gd name="T2" fmla="*/ 0 w 33"/>
                  <a:gd name="T3" fmla="*/ 41 h 41"/>
                  <a:gd name="T4" fmla="*/ 0 w 33"/>
                  <a:gd name="T5" fmla="*/ 41 h 41"/>
                  <a:gd name="T6" fmla="*/ 8 w 33"/>
                  <a:gd name="T7" fmla="*/ 39 h 41"/>
                  <a:gd name="T8" fmla="*/ 17 w 33"/>
                  <a:gd name="T9" fmla="*/ 41 h 41"/>
                  <a:gd name="T10" fmla="*/ 29 w 33"/>
                  <a:gd name="T11" fmla="*/ 31 h 41"/>
                  <a:gd name="T12" fmla="*/ 32 w 33"/>
                  <a:gd name="T13" fmla="*/ 15 h 41"/>
                  <a:gd name="T14" fmla="*/ 24 w 33"/>
                  <a:gd name="T15" fmla="*/ 0 h 41"/>
                  <a:gd name="T16" fmla="*/ 24 w 33"/>
                  <a:gd name="T17" fmla="*/ 0 h 41"/>
                  <a:gd name="T18" fmla="*/ 24 w 33"/>
                  <a:gd name="T1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41">
                    <a:moveTo>
                      <a:pt x="24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3" y="40"/>
                      <a:pt x="6" y="39"/>
                      <a:pt x="8" y="39"/>
                    </a:cubicBezTo>
                    <a:cubicBezTo>
                      <a:pt x="11" y="39"/>
                      <a:pt x="14" y="40"/>
                      <a:pt x="17" y="41"/>
                    </a:cubicBezTo>
                    <a:cubicBezTo>
                      <a:pt x="22" y="39"/>
                      <a:pt x="27" y="36"/>
                      <a:pt x="29" y="31"/>
                    </a:cubicBezTo>
                    <a:cubicBezTo>
                      <a:pt x="32" y="26"/>
                      <a:pt x="33" y="20"/>
                      <a:pt x="32" y="15"/>
                    </a:cubicBezTo>
                    <a:cubicBezTo>
                      <a:pt x="28" y="11"/>
                      <a:pt x="25" y="6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8" name="Freeform 39"/>
              <p:cNvSpPr>
                <a:spLocks/>
              </p:cNvSpPr>
              <p:nvPr/>
            </p:nvSpPr>
            <p:spPr bwMode="auto">
              <a:xfrm>
                <a:off x="5878513" y="5040313"/>
                <a:ext cx="69850" cy="15875"/>
              </a:xfrm>
              <a:custGeom>
                <a:avLst/>
                <a:gdLst>
                  <a:gd name="T0" fmla="*/ 8 w 17"/>
                  <a:gd name="T1" fmla="*/ 0 h 4"/>
                  <a:gd name="T2" fmla="*/ 0 w 17"/>
                  <a:gd name="T3" fmla="*/ 2 h 4"/>
                  <a:gd name="T4" fmla="*/ 8 w 17"/>
                  <a:gd name="T5" fmla="*/ 4 h 4"/>
                  <a:gd name="T6" fmla="*/ 17 w 17"/>
                  <a:gd name="T7" fmla="*/ 2 h 4"/>
                  <a:gd name="T8" fmla="*/ 8 w 1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">
                    <a:moveTo>
                      <a:pt x="8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8" y="4"/>
                    </a:cubicBezTo>
                    <a:cubicBezTo>
                      <a:pt x="11" y="4"/>
                      <a:pt x="14" y="3"/>
                      <a:pt x="17" y="2"/>
                    </a:cubicBezTo>
                    <a:cubicBezTo>
                      <a:pt x="14" y="1"/>
                      <a:pt x="11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9" name="Freeform 40"/>
              <p:cNvSpPr>
                <a:spLocks/>
              </p:cNvSpPr>
              <p:nvPr/>
            </p:nvSpPr>
            <p:spPr bwMode="auto">
              <a:xfrm>
                <a:off x="5976938" y="4878388"/>
                <a:ext cx="33338" cy="61913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8 w 8"/>
                  <a:gd name="T5" fmla="*/ 15 h 15"/>
                  <a:gd name="T6" fmla="*/ 0 w 8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4" y="11"/>
                      <a:pt x="8" y="15"/>
                    </a:cubicBezTo>
                    <a:cubicBezTo>
                      <a:pt x="7" y="9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0" name="Freeform 41"/>
              <p:cNvSpPr>
                <a:spLocks/>
              </p:cNvSpPr>
              <p:nvPr/>
            </p:nvSpPr>
            <p:spPr bwMode="auto">
              <a:xfrm>
                <a:off x="6132513" y="4878388"/>
                <a:ext cx="134938" cy="173038"/>
              </a:xfrm>
              <a:custGeom>
                <a:avLst/>
                <a:gdLst>
                  <a:gd name="T0" fmla="*/ 10 w 33"/>
                  <a:gd name="T1" fmla="*/ 0 h 42"/>
                  <a:gd name="T2" fmla="*/ 9 w 33"/>
                  <a:gd name="T3" fmla="*/ 1 h 42"/>
                  <a:gd name="T4" fmla="*/ 1 w 33"/>
                  <a:gd name="T5" fmla="*/ 15 h 42"/>
                  <a:gd name="T6" fmla="*/ 4 w 33"/>
                  <a:gd name="T7" fmla="*/ 31 h 42"/>
                  <a:gd name="T8" fmla="*/ 16 w 33"/>
                  <a:gd name="T9" fmla="*/ 42 h 42"/>
                  <a:gd name="T10" fmla="*/ 25 w 33"/>
                  <a:gd name="T11" fmla="*/ 40 h 42"/>
                  <a:gd name="T12" fmla="*/ 33 w 33"/>
                  <a:gd name="T13" fmla="*/ 42 h 42"/>
                  <a:gd name="T14" fmla="*/ 33 w 33"/>
                  <a:gd name="T15" fmla="*/ 42 h 42"/>
                  <a:gd name="T16" fmla="*/ 10 w 3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2">
                    <a:moveTo>
                      <a:pt x="10" y="0"/>
                    </a:moveTo>
                    <a:cubicBezTo>
                      <a:pt x="9" y="0"/>
                      <a:pt x="9" y="1"/>
                      <a:pt x="9" y="1"/>
                    </a:cubicBezTo>
                    <a:cubicBezTo>
                      <a:pt x="8" y="6"/>
                      <a:pt x="5" y="11"/>
                      <a:pt x="1" y="15"/>
                    </a:cubicBezTo>
                    <a:cubicBezTo>
                      <a:pt x="0" y="20"/>
                      <a:pt x="1" y="26"/>
                      <a:pt x="4" y="31"/>
                    </a:cubicBezTo>
                    <a:cubicBezTo>
                      <a:pt x="7" y="36"/>
                      <a:pt x="11" y="40"/>
                      <a:pt x="16" y="42"/>
                    </a:cubicBezTo>
                    <a:cubicBezTo>
                      <a:pt x="19" y="41"/>
                      <a:pt x="22" y="40"/>
                      <a:pt x="25" y="40"/>
                    </a:cubicBezTo>
                    <a:cubicBezTo>
                      <a:pt x="28" y="40"/>
                      <a:pt x="31" y="41"/>
                      <a:pt x="33" y="42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1" name="Freeform 42"/>
              <p:cNvSpPr>
                <a:spLocks/>
              </p:cNvSpPr>
              <p:nvPr/>
            </p:nvSpPr>
            <p:spPr bwMode="auto">
              <a:xfrm>
                <a:off x="6197600" y="5043488"/>
                <a:ext cx="69850" cy="17463"/>
              </a:xfrm>
              <a:custGeom>
                <a:avLst/>
                <a:gdLst>
                  <a:gd name="T0" fmla="*/ 9 w 17"/>
                  <a:gd name="T1" fmla="*/ 0 h 4"/>
                  <a:gd name="T2" fmla="*/ 0 w 17"/>
                  <a:gd name="T3" fmla="*/ 2 h 4"/>
                  <a:gd name="T4" fmla="*/ 9 w 17"/>
                  <a:gd name="T5" fmla="*/ 4 h 4"/>
                  <a:gd name="T6" fmla="*/ 17 w 17"/>
                  <a:gd name="T7" fmla="*/ 2 h 4"/>
                  <a:gd name="T8" fmla="*/ 9 w 1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2" name="Freeform 43"/>
              <p:cNvSpPr>
                <a:spLocks/>
              </p:cNvSpPr>
              <p:nvPr/>
            </p:nvSpPr>
            <p:spPr bwMode="auto">
              <a:xfrm>
                <a:off x="6137275" y="4883150"/>
                <a:ext cx="31750" cy="57150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3"/>
                      <a:pt x="1" y="8"/>
                      <a:pt x="0" y="14"/>
                    </a:cubicBezTo>
                    <a:cubicBezTo>
                      <a:pt x="4" y="10"/>
                      <a:pt x="7" y="5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3" name="Oval 44"/>
              <p:cNvSpPr>
                <a:spLocks noChangeArrowheads="1"/>
              </p:cNvSpPr>
              <p:nvPr/>
            </p:nvSpPr>
            <p:spPr bwMode="auto">
              <a:xfrm>
                <a:off x="6346825" y="4813300"/>
                <a:ext cx="106363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4" name="Freeform 45"/>
              <p:cNvSpPr>
                <a:spLocks/>
              </p:cNvSpPr>
              <p:nvPr/>
            </p:nvSpPr>
            <p:spPr bwMode="auto">
              <a:xfrm>
                <a:off x="6300788" y="4957763"/>
                <a:ext cx="196850" cy="82550"/>
              </a:xfrm>
              <a:custGeom>
                <a:avLst/>
                <a:gdLst>
                  <a:gd name="T0" fmla="*/ 24 w 48"/>
                  <a:gd name="T1" fmla="*/ 0 h 20"/>
                  <a:gd name="T2" fmla="*/ 9 w 48"/>
                  <a:gd name="T3" fmla="*/ 5 h 20"/>
                  <a:gd name="T4" fmla="*/ 0 w 48"/>
                  <a:gd name="T5" fmla="*/ 19 h 20"/>
                  <a:gd name="T6" fmla="*/ 0 w 48"/>
                  <a:gd name="T7" fmla="*/ 20 h 20"/>
                  <a:gd name="T8" fmla="*/ 48 w 48"/>
                  <a:gd name="T9" fmla="*/ 20 h 20"/>
                  <a:gd name="T10" fmla="*/ 48 w 48"/>
                  <a:gd name="T11" fmla="*/ 20 h 20"/>
                  <a:gd name="T12" fmla="*/ 39 w 48"/>
                  <a:gd name="T13" fmla="*/ 5 h 20"/>
                  <a:gd name="T14" fmla="*/ 24 w 4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0">
                    <a:moveTo>
                      <a:pt x="24" y="0"/>
                    </a:moveTo>
                    <a:cubicBezTo>
                      <a:pt x="18" y="0"/>
                      <a:pt x="13" y="2"/>
                      <a:pt x="9" y="5"/>
                    </a:cubicBezTo>
                    <a:cubicBezTo>
                      <a:pt x="8" y="11"/>
                      <a:pt x="5" y="16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3" y="16"/>
                      <a:pt x="40" y="11"/>
                      <a:pt x="39" y="5"/>
                    </a:cubicBezTo>
                    <a:cubicBezTo>
                      <a:pt x="35" y="2"/>
                      <a:pt x="30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5" name="Freeform 46"/>
              <p:cNvSpPr>
                <a:spLocks/>
              </p:cNvSpPr>
              <p:nvPr/>
            </p:nvSpPr>
            <p:spPr bwMode="auto">
              <a:xfrm>
                <a:off x="6456363" y="4870450"/>
                <a:ext cx="139700" cy="169863"/>
              </a:xfrm>
              <a:custGeom>
                <a:avLst/>
                <a:gdLst>
                  <a:gd name="T0" fmla="*/ 34 w 34"/>
                  <a:gd name="T1" fmla="*/ 0 h 41"/>
                  <a:gd name="T2" fmla="*/ 25 w 34"/>
                  <a:gd name="T3" fmla="*/ 1 h 41"/>
                  <a:gd name="T4" fmla="*/ 16 w 34"/>
                  <a:gd name="T5" fmla="*/ 0 h 41"/>
                  <a:gd name="T6" fmla="*/ 4 w 34"/>
                  <a:gd name="T7" fmla="*/ 10 h 41"/>
                  <a:gd name="T8" fmla="*/ 1 w 34"/>
                  <a:gd name="T9" fmla="*/ 26 h 41"/>
                  <a:gd name="T10" fmla="*/ 10 w 34"/>
                  <a:gd name="T11" fmla="*/ 41 h 41"/>
                  <a:gd name="T12" fmla="*/ 10 w 34"/>
                  <a:gd name="T13" fmla="*/ 41 h 41"/>
                  <a:gd name="T14" fmla="*/ 34 w 34"/>
                  <a:gd name="T15" fmla="*/ 0 h 41"/>
                  <a:gd name="T16" fmla="*/ 34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34" y="0"/>
                    </a:moveTo>
                    <a:cubicBezTo>
                      <a:pt x="31" y="1"/>
                      <a:pt x="28" y="1"/>
                      <a:pt x="25" y="1"/>
                    </a:cubicBezTo>
                    <a:cubicBezTo>
                      <a:pt x="22" y="1"/>
                      <a:pt x="19" y="1"/>
                      <a:pt x="16" y="0"/>
                    </a:cubicBezTo>
                    <a:cubicBezTo>
                      <a:pt x="11" y="2"/>
                      <a:pt x="7" y="5"/>
                      <a:pt x="4" y="10"/>
                    </a:cubicBezTo>
                    <a:cubicBezTo>
                      <a:pt x="1" y="15"/>
                      <a:pt x="0" y="21"/>
                      <a:pt x="1" y="26"/>
                    </a:cubicBezTo>
                    <a:cubicBezTo>
                      <a:pt x="6" y="30"/>
                      <a:pt x="9" y="35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6" name="Freeform 47"/>
              <p:cNvSpPr>
                <a:spLocks/>
              </p:cNvSpPr>
              <p:nvPr/>
            </p:nvSpPr>
            <p:spPr bwMode="auto">
              <a:xfrm>
                <a:off x="6461125" y="4978400"/>
                <a:ext cx="36513" cy="61913"/>
              </a:xfrm>
              <a:custGeom>
                <a:avLst/>
                <a:gdLst>
                  <a:gd name="T0" fmla="*/ 0 w 9"/>
                  <a:gd name="T1" fmla="*/ 0 h 15"/>
                  <a:gd name="T2" fmla="*/ 9 w 9"/>
                  <a:gd name="T3" fmla="*/ 15 h 15"/>
                  <a:gd name="T4" fmla="*/ 0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5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7" name="Freeform 48"/>
              <p:cNvSpPr>
                <a:spLocks/>
              </p:cNvSpPr>
              <p:nvPr/>
            </p:nvSpPr>
            <p:spPr bwMode="auto">
              <a:xfrm>
                <a:off x="6202363" y="4867275"/>
                <a:ext cx="139700" cy="168275"/>
              </a:xfrm>
              <a:custGeom>
                <a:avLst/>
                <a:gdLst>
                  <a:gd name="T0" fmla="*/ 0 w 34"/>
                  <a:gd name="T1" fmla="*/ 0 h 41"/>
                  <a:gd name="T2" fmla="*/ 0 w 34"/>
                  <a:gd name="T3" fmla="*/ 0 h 41"/>
                  <a:gd name="T4" fmla="*/ 24 w 34"/>
                  <a:gd name="T5" fmla="*/ 41 h 41"/>
                  <a:gd name="T6" fmla="*/ 24 w 34"/>
                  <a:gd name="T7" fmla="*/ 41 h 41"/>
                  <a:gd name="T8" fmla="*/ 33 w 34"/>
                  <a:gd name="T9" fmla="*/ 27 h 41"/>
                  <a:gd name="T10" fmla="*/ 30 w 34"/>
                  <a:gd name="T11" fmla="*/ 10 h 41"/>
                  <a:gd name="T12" fmla="*/ 18 w 34"/>
                  <a:gd name="T13" fmla="*/ 0 h 41"/>
                  <a:gd name="T14" fmla="*/ 9 w 34"/>
                  <a:gd name="T15" fmla="*/ 2 h 41"/>
                  <a:gd name="T16" fmla="*/ 0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36"/>
                      <a:pt x="28" y="31"/>
                      <a:pt x="33" y="27"/>
                    </a:cubicBezTo>
                    <a:cubicBezTo>
                      <a:pt x="34" y="22"/>
                      <a:pt x="33" y="16"/>
                      <a:pt x="30" y="10"/>
                    </a:cubicBezTo>
                    <a:cubicBezTo>
                      <a:pt x="27" y="5"/>
                      <a:pt x="23" y="2"/>
                      <a:pt x="18" y="0"/>
                    </a:cubicBezTo>
                    <a:cubicBezTo>
                      <a:pt x="15" y="1"/>
                      <a:pt x="12" y="2"/>
                      <a:pt x="9" y="2"/>
                    </a:cubicBezTo>
                    <a:cubicBezTo>
                      <a:pt x="6" y="2"/>
                      <a:pt x="3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8" name="Freeform 49"/>
              <p:cNvSpPr>
                <a:spLocks/>
              </p:cNvSpPr>
              <p:nvPr/>
            </p:nvSpPr>
            <p:spPr bwMode="auto">
              <a:xfrm>
                <a:off x="6300788" y="4978400"/>
                <a:ext cx="36513" cy="57150"/>
              </a:xfrm>
              <a:custGeom>
                <a:avLst/>
                <a:gdLst>
                  <a:gd name="T0" fmla="*/ 9 w 9"/>
                  <a:gd name="T1" fmla="*/ 0 h 14"/>
                  <a:gd name="T2" fmla="*/ 0 w 9"/>
                  <a:gd name="T3" fmla="*/ 14 h 14"/>
                  <a:gd name="T4" fmla="*/ 9 w 9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4">
                    <a:moveTo>
                      <a:pt x="9" y="0"/>
                    </a:moveTo>
                    <a:cubicBezTo>
                      <a:pt x="4" y="4"/>
                      <a:pt x="1" y="9"/>
                      <a:pt x="0" y="14"/>
                    </a:cubicBezTo>
                    <a:cubicBezTo>
                      <a:pt x="5" y="11"/>
                      <a:pt x="8" y="6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9" name="Freeform 50"/>
              <p:cNvSpPr>
                <a:spLocks/>
              </p:cNvSpPr>
              <p:nvPr/>
            </p:nvSpPr>
            <p:spPr bwMode="auto">
              <a:xfrm>
                <a:off x="6300788" y="4697413"/>
                <a:ext cx="196850" cy="82550"/>
              </a:xfrm>
              <a:custGeom>
                <a:avLst/>
                <a:gdLst>
                  <a:gd name="T0" fmla="*/ 48 w 48"/>
                  <a:gd name="T1" fmla="*/ 0 h 20"/>
                  <a:gd name="T2" fmla="*/ 0 w 48"/>
                  <a:gd name="T3" fmla="*/ 0 h 20"/>
                  <a:gd name="T4" fmla="*/ 9 w 48"/>
                  <a:gd name="T5" fmla="*/ 15 h 20"/>
                  <a:gd name="T6" fmla="*/ 24 w 48"/>
                  <a:gd name="T7" fmla="*/ 20 h 20"/>
                  <a:gd name="T8" fmla="*/ 39 w 48"/>
                  <a:gd name="T9" fmla="*/ 15 h 20"/>
                  <a:gd name="T10" fmla="*/ 48 w 48"/>
                  <a:gd name="T11" fmla="*/ 0 h 20"/>
                  <a:gd name="T12" fmla="*/ 48 w 4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3"/>
                      <a:pt x="8" y="9"/>
                      <a:pt x="9" y="15"/>
                    </a:cubicBezTo>
                    <a:cubicBezTo>
                      <a:pt x="13" y="18"/>
                      <a:pt x="18" y="20"/>
                      <a:pt x="24" y="20"/>
                    </a:cubicBezTo>
                    <a:cubicBezTo>
                      <a:pt x="30" y="20"/>
                      <a:pt x="35" y="18"/>
                      <a:pt x="39" y="15"/>
                    </a:cubicBezTo>
                    <a:cubicBezTo>
                      <a:pt x="40" y="9"/>
                      <a:pt x="43" y="4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0" name="Freeform 51"/>
              <p:cNvSpPr>
                <a:spLocks/>
              </p:cNvSpPr>
              <p:nvPr/>
            </p:nvSpPr>
            <p:spPr bwMode="auto">
              <a:xfrm>
                <a:off x="6202363" y="4697413"/>
                <a:ext cx="139700" cy="169863"/>
              </a:xfrm>
              <a:custGeom>
                <a:avLst/>
                <a:gdLst>
                  <a:gd name="T0" fmla="*/ 24 w 34"/>
                  <a:gd name="T1" fmla="*/ 0 h 41"/>
                  <a:gd name="T2" fmla="*/ 0 w 34"/>
                  <a:gd name="T3" fmla="*/ 41 h 41"/>
                  <a:gd name="T4" fmla="*/ 0 w 34"/>
                  <a:gd name="T5" fmla="*/ 41 h 41"/>
                  <a:gd name="T6" fmla="*/ 9 w 34"/>
                  <a:gd name="T7" fmla="*/ 39 h 41"/>
                  <a:gd name="T8" fmla="*/ 18 w 34"/>
                  <a:gd name="T9" fmla="*/ 41 h 41"/>
                  <a:gd name="T10" fmla="*/ 30 w 34"/>
                  <a:gd name="T11" fmla="*/ 31 h 41"/>
                  <a:gd name="T12" fmla="*/ 33 w 34"/>
                  <a:gd name="T13" fmla="*/ 15 h 41"/>
                  <a:gd name="T14" fmla="*/ 24 w 34"/>
                  <a:gd name="T15" fmla="*/ 0 h 41"/>
                  <a:gd name="T16" fmla="*/ 24 w 34"/>
                  <a:gd name="T17" fmla="*/ 0 h 41"/>
                  <a:gd name="T18" fmla="*/ 24 w 34"/>
                  <a:gd name="T1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41">
                    <a:moveTo>
                      <a:pt x="24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3" y="40"/>
                      <a:pt x="6" y="39"/>
                      <a:pt x="9" y="39"/>
                    </a:cubicBezTo>
                    <a:cubicBezTo>
                      <a:pt x="12" y="39"/>
                      <a:pt x="15" y="40"/>
                      <a:pt x="18" y="41"/>
                    </a:cubicBezTo>
                    <a:cubicBezTo>
                      <a:pt x="23" y="39"/>
                      <a:pt x="27" y="36"/>
                      <a:pt x="30" y="31"/>
                    </a:cubicBezTo>
                    <a:cubicBezTo>
                      <a:pt x="33" y="26"/>
                      <a:pt x="34" y="20"/>
                      <a:pt x="33" y="15"/>
                    </a:cubicBezTo>
                    <a:cubicBezTo>
                      <a:pt x="28" y="11"/>
                      <a:pt x="25" y="6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1" name="Freeform 52"/>
              <p:cNvSpPr>
                <a:spLocks/>
              </p:cNvSpPr>
              <p:nvPr/>
            </p:nvSpPr>
            <p:spPr bwMode="auto">
              <a:xfrm>
                <a:off x="6202363" y="4857750"/>
                <a:ext cx="74613" cy="17463"/>
              </a:xfrm>
              <a:custGeom>
                <a:avLst/>
                <a:gdLst>
                  <a:gd name="T0" fmla="*/ 9 w 18"/>
                  <a:gd name="T1" fmla="*/ 0 h 4"/>
                  <a:gd name="T2" fmla="*/ 0 w 18"/>
                  <a:gd name="T3" fmla="*/ 2 h 4"/>
                  <a:gd name="T4" fmla="*/ 9 w 18"/>
                  <a:gd name="T5" fmla="*/ 4 h 4"/>
                  <a:gd name="T6" fmla="*/ 18 w 18"/>
                  <a:gd name="T7" fmla="*/ 2 h 4"/>
                  <a:gd name="T8" fmla="*/ 9 w 1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2" name="Freeform 53"/>
              <p:cNvSpPr>
                <a:spLocks/>
              </p:cNvSpPr>
              <p:nvPr/>
            </p:nvSpPr>
            <p:spPr bwMode="auto">
              <a:xfrm>
                <a:off x="6300788" y="4697413"/>
                <a:ext cx="36513" cy="61913"/>
              </a:xfrm>
              <a:custGeom>
                <a:avLst/>
                <a:gdLst>
                  <a:gd name="T0" fmla="*/ 0 w 9"/>
                  <a:gd name="T1" fmla="*/ 0 h 15"/>
                  <a:gd name="T2" fmla="*/ 0 w 9"/>
                  <a:gd name="T3" fmla="*/ 0 h 15"/>
                  <a:gd name="T4" fmla="*/ 9 w 9"/>
                  <a:gd name="T5" fmla="*/ 15 h 15"/>
                  <a:gd name="T6" fmla="*/ 0 w 9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5" y="3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3" name="Freeform 54"/>
              <p:cNvSpPr>
                <a:spLocks/>
              </p:cNvSpPr>
              <p:nvPr/>
            </p:nvSpPr>
            <p:spPr bwMode="auto">
              <a:xfrm>
                <a:off x="6456363" y="4697413"/>
                <a:ext cx="139700" cy="173038"/>
              </a:xfrm>
              <a:custGeom>
                <a:avLst/>
                <a:gdLst>
                  <a:gd name="T0" fmla="*/ 10 w 34"/>
                  <a:gd name="T1" fmla="*/ 0 h 42"/>
                  <a:gd name="T2" fmla="*/ 10 w 34"/>
                  <a:gd name="T3" fmla="*/ 0 h 42"/>
                  <a:gd name="T4" fmla="*/ 1 w 34"/>
                  <a:gd name="T5" fmla="*/ 15 h 42"/>
                  <a:gd name="T6" fmla="*/ 4 w 34"/>
                  <a:gd name="T7" fmla="*/ 31 h 42"/>
                  <a:gd name="T8" fmla="*/ 16 w 34"/>
                  <a:gd name="T9" fmla="*/ 42 h 42"/>
                  <a:gd name="T10" fmla="*/ 25 w 34"/>
                  <a:gd name="T11" fmla="*/ 40 h 42"/>
                  <a:gd name="T12" fmla="*/ 34 w 34"/>
                  <a:gd name="T13" fmla="*/ 42 h 42"/>
                  <a:gd name="T14" fmla="*/ 34 w 34"/>
                  <a:gd name="T15" fmla="*/ 42 h 42"/>
                  <a:gd name="T16" fmla="*/ 10 w 34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2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9" y="6"/>
                      <a:pt x="6" y="11"/>
                      <a:pt x="1" y="15"/>
                    </a:cubicBezTo>
                    <a:cubicBezTo>
                      <a:pt x="0" y="20"/>
                      <a:pt x="1" y="26"/>
                      <a:pt x="4" y="31"/>
                    </a:cubicBezTo>
                    <a:cubicBezTo>
                      <a:pt x="7" y="36"/>
                      <a:pt x="11" y="40"/>
                      <a:pt x="16" y="42"/>
                    </a:cubicBezTo>
                    <a:cubicBezTo>
                      <a:pt x="19" y="41"/>
                      <a:pt x="22" y="40"/>
                      <a:pt x="25" y="40"/>
                    </a:cubicBezTo>
                    <a:cubicBezTo>
                      <a:pt x="28" y="40"/>
                      <a:pt x="31" y="41"/>
                      <a:pt x="34" y="42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4" name="Freeform 55"/>
              <p:cNvSpPr>
                <a:spLocks/>
              </p:cNvSpPr>
              <p:nvPr/>
            </p:nvSpPr>
            <p:spPr bwMode="auto">
              <a:xfrm>
                <a:off x="6523038" y="4862513"/>
                <a:ext cx="73025" cy="12700"/>
              </a:xfrm>
              <a:custGeom>
                <a:avLst/>
                <a:gdLst>
                  <a:gd name="T0" fmla="*/ 9 w 18"/>
                  <a:gd name="T1" fmla="*/ 0 h 3"/>
                  <a:gd name="T2" fmla="*/ 0 w 18"/>
                  <a:gd name="T3" fmla="*/ 2 h 3"/>
                  <a:gd name="T4" fmla="*/ 9 w 18"/>
                  <a:gd name="T5" fmla="*/ 3 h 3"/>
                  <a:gd name="T6" fmla="*/ 18 w 18"/>
                  <a:gd name="T7" fmla="*/ 2 h 3"/>
                  <a:gd name="T8" fmla="*/ 9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12" y="3"/>
                      <a:pt x="15" y="3"/>
                      <a:pt x="18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5" name="Freeform 56"/>
              <p:cNvSpPr>
                <a:spLocks/>
              </p:cNvSpPr>
              <p:nvPr/>
            </p:nvSpPr>
            <p:spPr bwMode="auto">
              <a:xfrm>
                <a:off x="6461125" y="4697413"/>
                <a:ext cx="36513" cy="61913"/>
              </a:xfrm>
              <a:custGeom>
                <a:avLst/>
                <a:gdLst>
                  <a:gd name="T0" fmla="*/ 9 w 9"/>
                  <a:gd name="T1" fmla="*/ 0 h 15"/>
                  <a:gd name="T2" fmla="*/ 0 w 9"/>
                  <a:gd name="T3" fmla="*/ 15 h 15"/>
                  <a:gd name="T4" fmla="*/ 9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9" y="0"/>
                    </a:moveTo>
                    <a:cubicBezTo>
                      <a:pt x="4" y="4"/>
                      <a:pt x="1" y="9"/>
                      <a:pt x="0" y="15"/>
                    </a:cubicBezTo>
                    <a:cubicBezTo>
                      <a:pt x="5" y="11"/>
                      <a:pt x="8" y="6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6" name="Oval 57"/>
              <p:cNvSpPr>
                <a:spLocks noChangeArrowheads="1"/>
              </p:cNvSpPr>
              <p:nvPr/>
            </p:nvSpPr>
            <p:spPr bwMode="auto">
              <a:xfrm>
                <a:off x="6346825" y="5180013"/>
                <a:ext cx="106363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7" name="Freeform 58"/>
              <p:cNvSpPr>
                <a:spLocks/>
              </p:cNvSpPr>
              <p:nvPr/>
            </p:nvSpPr>
            <p:spPr bwMode="auto">
              <a:xfrm>
                <a:off x="6300788" y="5319713"/>
                <a:ext cx="196850" cy="82550"/>
              </a:xfrm>
              <a:custGeom>
                <a:avLst/>
                <a:gdLst>
                  <a:gd name="T0" fmla="*/ 24 w 48"/>
                  <a:gd name="T1" fmla="*/ 0 h 20"/>
                  <a:gd name="T2" fmla="*/ 9 w 48"/>
                  <a:gd name="T3" fmla="*/ 5 h 20"/>
                  <a:gd name="T4" fmla="*/ 0 w 48"/>
                  <a:gd name="T5" fmla="*/ 20 h 20"/>
                  <a:gd name="T6" fmla="*/ 0 w 48"/>
                  <a:gd name="T7" fmla="*/ 20 h 20"/>
                  <a:gd name="T8" fmla="*/ 48 w 48"/>
                  <a:gd name="T9" fmla="*/ 20 h 20"/>
                  <a:gd name="T10" fmla="*/ 48 w 48"/>
                  <a:gd name="T11" fmla="*/ 20 h 20"/>
                  <a:gd name="T12" fmla="*/ 39 w 48"/>
                  <a:gd name="T13" fmla="*/ 5 h 20"/>
                  <a:gd name="T14" fmla="*/ 24 w 4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0">
                    <a:moveTo>
                      <a:pt x="24" y="0"/>
                    </a:moveTo>
                    <a:cubicBezTo>
                      <a:pt x="18" y="0"/>
                      <a:pt x="13" y="2"/>
                      <a:pt x="9" y="5"/>
                    </a:cubicBezTo>
                    <a:cubicBezTo>
                      <a:pt x="8" y="11"/>
                      <a:pt x="5" y="16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3" y="17"/>
                      <a:pt x="40" y="11"/>
                      <a:pt x="39" y="5"/>
                    </a:cubicBezTo>
                    <a:cubicBezTo>
                      <a:pt x="35" y="2"/>
                      <a:pt x="30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8" name="Freeform 59"/>
              <p:cNvSpPr>
                <a:spLocks/>
              </p:cNvSpPr>
              <p:nvPr/>
            </p:nvSpPr>
            <p:spPr bwMode="auto">
              <a:xfrm>
                <a:off x="6456363" y="5232400"/>
                <a:ext cx="139700" cy="169863"/>
              </a:xfrm>
              <a:custGeom>
                <a:avLst/>
                <a:gdLst>
                  <a:gd name="T0" fmla="*/ 16 w 34"/>
                  <a:gd name="T1" fmla="*/ 0 h 41"/>
                  <a:gd name="T2" fmla="*/ 4 w 34"/>
                  <a:gd name="T3" fmla="*/ 10 h 41"/>
                  <a:gd name="T4" fmla="*/ 1 w 34"/>
                  <a:gd name="T5" fmla="*/ 26 h 41"/>
                  <a:gd name="T6" fmla="*/ 10 w 34"/>
                  <a:gd name="T7" fmla="*/ 41 h 41"/>
                  <a:gd name="T8" fmla="*/ 10 w 34"/>
                  <a:gd name="T9" fmla="*/ 41 h 41"/>
                  <a:gd name="T10" fmla="*/ 34 w 34"/>
                  <a:gd name="T11" fmla="*/ 0 h 41"/>
                  <a:gd name="T12" fmla="*/ 34 w 34"/>
                  <a:gd name="T13" fmla="*/ 0 h 41"/>
                  <a:gd name="T14" fmla="*/ 25 w 34"/>
                  <a:gd name="T15" fmla="*/ 2 h 41"/>
                  <a:gd name="T16" fmla="*/ 16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16" y="0"/>
                    </a:moveTo>
                    <a:cubicBezTo>
                      <a:pt x="11" y="2"/>
                      <a:pt x="7" y="5"/>
                      <a:pt x="4" y="10"/>
                    </a:cubicBezTo>
                    <a:cubicBezTo>
                      <a:pt x="1" y="15"/>
                      <a:pt x="0" y="21"/>
                      <a:pt x="1" y="26"/>
                    </a:cubicBezTo>
                    <a:cubicBezTo>
                      <a:pt x="6" y="30"/>
                      <a:pt x="9" y="35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1" y="1"/>
                      <a:pt x="28" y="2"/>
                      <a:pt x="25" y="2"/>
                    </a:cubicBezTo>
                    <a:cubicBezTo>
                      <a:pt x="22" y="2"/>
                      <a:pt x="19" y="1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9" name="Freeform 60"/>
              <p:cNvSpPr>
                <a:spLocks/>
              </p:cNvSpPr>
              <p:nvPr/>
            </p:nvSpPr>
            <p:spPr bwMode="auto">
              <a:xfrm>
                <a:off x="6461125" y="5340350"/>
                <a:ext cx="36513" cy="61913"/>
              </a:xfrm>
              <a:custGeom>
                <a:avLst/>
                <a:gdLst>
                  <a:gd name="T0" fmla="*/ 0 w 9"/>
                  <a:gd name="T1" fmla="*/ 0 h 15"/>
                  <a:gd name="T2" fmla="*/ 9 w 9"/>
                  <a:gd name="T3" fmla="*/ 15 h 15"/>
                  <a:gd name="T4" fmla="*/ 0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1" y="6"/>
                      <a:pt x="4" y="12"/>
                      <a:pt x="9" y="15"/>
                    </a:cubicBezTo>
                    <a:cubicBezTo>
                      <a:pt x="8" y="9"/>
                      <a:pt x="5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0" name="Freeform 61"/>
              <p:cNvSpPr>
                <a:spLocks/>
              </p:cNvSpPr>
              <p:nvPr/>
            </p:nvSpPr>
            <p:spPr bwMode="auto">
              <a:xfrm>
                <a:off x="6202363" y="5229225"/>
                <a:ext cx="139700" cy="173038"/>
              </a:xfrm>
              <a:custGeom>
                <a:avLst/>
                <a:gdLst>
                  <a:gd name="T0" fmla="*/ 18 w 34"/>
                  <a:gd name="T1" fmla="*/ 0 h 42"/>
                  <a:gd name="T2" fmla="*/ 9 w 34"/>
                  <a:gd name="T3" fmla="*/ 2 h 42"/>
                  <a:gd name="T4" fmla="*/ 0 w 34"/>
                  <a:gd name="T5" fmla="*/ 0 h 42"/>
                  <a:gd name="T6" fmla="*/ 0 w 34"/>
                  <a:gd name="T7" fmla="*/ 0 h 42"/>
                  <a:gd name="T8" fmla="*/ 24 w 34"/>
                  <a:gd name="T9" fmla="*/ 42 h 42"/>
                  <a:gd name="T10" fmla="*/ 24 w 34"/>
                  <a:gd name="T11" fmla="*/ 42 h 42"/>
                  <a:gd name="T12" fmla="*/ 33 w 34"/>
                  <a:gd name="T13" fmla="*/ 27 h 42"/>
                  <a:gd name="T14" fmla="*/ 30 w 34"/>
                  <a:gd name="T15" fmla="*/ 11 h 42"/>
                  <a:gd name="T16" fmla="*/ 18 w 34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2">
                    <a:moveTo>
                      <a:pt x="18" y="0"/>
                    </a:moveTo>
                    <a:cubicBezTo>
                      <a:pt x="15" y="1"/>
                      <a:pt x="12" y="2"/>
                      <a:pt x="9" y="2"/>
                    </a:cubicBezTo>
                    <a:cubicBezTo>
                      <a:pt x="6" y="2"/>
                      <a:pt x="3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5" y="36"/>
                      <a:pt x="28" y="31"/>
                      <a:pt x="33" y="27"/>
                    </a:cubicBezTo>
                    <a:cubicBezTo>
                      <a:pt x="34" y="22"/>
                      <a:pt x="33" y="16"/>
                      <a:pt x="30" y="11"/>
                    </a:cubicBezTo>
                    <a:cubicBezTo>
                      <a:pt x="27" y="6"/>
                      <a:pt x="23" y="2"/>
                      <a:pt x="1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1" name="Freeform 62"/>
              <p:cNvSpPr>
                <a:spLocks/>
              </p:cNvSpPr>
              <p:nvPr/>
            </p:nvSpPr>
            <p:spPr bwMode="auto">
              <a:xfrm>
                <a:off x="6300788" y="5340350"/>
                <a:ext cx="36513" cy="61913"/>
              </a:xfrm>
              <a:custGeom>
                <a:avLst/>
                <a:gdLst>
                  <a:gd name="T0" fmla="*/ 9 w 9"/>
                  <a:gd name="T1" fmla="*/ 0 h 15"/>
                  <a:gd name="T2" fmla="*/ 0 w 9"/>
                  <a:gd name="T3" fmla="*/ 15 h 15"/>
                  <a:gd name="T4" fmla="*/ 9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9" y="0"/>
                    </a:moveTo>
                    <a:cubicBezTo>
                      <a:pt x="4" y="4"/>
                      <a:pt x="1" y="9"/>
                      <a:pt x="0" y="15"/>
                    </a:cubicBezTo>
                    <a:cubicBezTo>
                      <a:pt x="5" y="11"/>
                      <a:pt x="8" y="6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2" name="Freeform 63"/>
              <p:cNvSpPr>
                <a:spLocks/>
              </p:cNvSpPr>
              <p:nvPr/>
            </p:nvSpPr>
            <p:spPr bwMode="auto">
              <a:xfrm>
                <a:off x="6300788" y="5060950"/>
                <a:ext cx="196850" cy="80963"/>
              </a:xfrm>
              <a:custGeom>
                <a:avLst/>
                <a:gdLst>
                  <a:gd name="T0" fmla="*/ 48 w 48"/>
                  <a:gd name="T1" fmla="*/ 0 h 20"/>
                  <a:gd name="T2" fmla="*/ 0 w 48"/>
                  <a:gd name="T3" fmla="*/ 0 h 20"/>
                  <a:gd name="T4" fmla="*/ 9 w 48"/>
                  <a:gd name="T5" fmla="*/ 15 h 20"/>
                  <a:gd name="T6" fmla="*/ 24 w 48"/>
                  <a:gd name="T7" fmla="*/ 20 h 20"/>
                  <a:gd name="T8" fmla="*/ 39 w 48"/>
                  <a:gd name="T9" fmla="*/ 15 h 20"/>
                  <a:gd name="T10" fmla="*/ 48 w 48"/>
                  <a:gd name="T11" fmla="*/ 1 h 20"/>
                  <a:gd name="T12" fmla="*/ 48 w 4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4"/>
                      <a:pt x="8" y="9"/>
                      <a:pt x="9" y="15"/>
                    </a:cubicBezTo>
                    <a:cubicBezTo>
                      <a:pt x="13" y="18"/>
                      <a:pt x="18" y="20"/>
                      <a:pt x="24" y="20"/>
                    </a:cubicBezTo>
                    <a:cubicBezTo>
                      <a:pt x="30" y="20"/>
                      <a:pt x="35" y="18"/>
                      <a:pt x="39" y="15"/>
                    </a:cubicBezTo>
                    <a:cubicBezTo>
                      <a:pt x="40" y="9"/>
                      <a:pt x="43" y="4"/>
                      <a:pt x="48" y="1"/>
                    </a:cubicBez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3" name="Freeform 64"/>
              <p:cNvSpPr>
                <a:spLocks/>
              </p:cNvSpPr>
              <p:nvPr/>
            </p:nvSpPr>
            <p:spPr bwMode="auto">
              <a:xfrm>
                <a:off x="6202363" y="5060950"/>
                <a:ext cx="139700" cy="168275"/>
              </a:xfrm>
              <a:custGeom>
                <a:avLst/>
                <a:gdLst>
                  <a:gd name="T0" fmla="*/ 24 w 34"/>
                  <a:gd name="T1" fmla="*/ 0 h 41"/>
                  <a:gd name="T2" fmla="*/ 0 w 34"/>
                  <a:gd name="T3" fmla="*/ 41 h 41"/>
                  <a:gd name="T4" fmla="*/ 0 w 34"/>
                  <a:gd name="T5" fmla="*/ 41 h 41"/>
                  <a:gd name="T6" fmla="*/ 9 w 34"/>
                  <a:gd name="T7" fmla="*/ 40 h 41"/>
                  <a:gd name="T8" fmla="*/ 18 w 34"/>
                  <a:gd name="T9" fmla="*/ 41 h 41"/>
                  <a:gd name="T10" fmla="*/ 30 w 34"/>
                  <a:gd name="T11" fmla="*/ 31 h 41"/>
                  <a:gd name="T12" fmla="*/ 33 w 34"/>
                  <a:gd name="T13" fmla="*/ 15 h 41"/>
                  <a:gd name="T14" fmla="*/ 24 w 34"/>
                  <a:gd name="T15" fmla="*/ 0 h 41"/>
                  <a:gd name="T16" fmla="*/ 24 w 34"/>
                  <a:gd name="T17" fmla="*/ 0 h 41"/>
                  <a:gd name="T18" fmla="*/ 24 w 34"/>
                  <a:gd name="T1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41">
                    <a:moveTo>
                      <a:pt x="24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3" y="40"/>
                      <a:pt x="6" y="40"/>
                      <a:pt x="9" y="40"/>
                    </a:cubicBezTo>
                    <a:cubicBezTo>
                      <a:pt x="12" y="40"/>
                      <a:pt x="15" y="40"/>
                      <a:pt x="18" y="41"/>
                    </a:cubicBezTo>
                    <a:cubicBezTo>
                      <a:pt x="23" y="39"/>
                      <a:pt x="27" y="36"/>
                      <a:pt x="30" y="31"/>
                    </a:cubicBezTo>
                    <a:cubicBezTo>
                      <a:pt x="33" y="26"/>
                      <a:pt x="34" y="20"/>
                      <a:pt x="33" y="15"/>
                    </a:cubicBezTo>
                    <a:cubicBezTo>
                      <a:pt x="28" y="11"/>
                      <a:pt x="25" y="6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4" name="Freeform 65"/>
              <p:cNvSpPr>
                <a:spLocks/>
              </p:cNvSpPr>
              <p:nvPr/>
            </p:nvSpPr>
            <p:spPr bwMode="auto">
              <a:xfrm>
                <a:off x="6202363" y="5224463"/>
                <a:ext cx="74613" cy="12700"/>
              </a:xfrm>
              <a:custGeom>
                <a:avLst/>
                <a:gdLst>
                  <a:gd name="T0" fmla="*/ 9 w 18"/>
                  <a:gd name="T1" fmla="*/ 0 h 3"/>
                  <a:gd name="T2" fmla="*/ 0 w 18"/>
                  <a:gd name="T3" fmla="*/ 1 h 3"/>
                  <a:gd name="T4" fmla="*/ 9 w 18"/>
                  <a:gd name="T5" fmla="*/ 3 h 3"/>
                  <a:gd name="T6" fmla="*/ 18 w 18"/>
                  <a:gd name="T7" fmla="*/ 1 h 3"/>
                  <a:gd name="T8" fmla="*/ 9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9" y="0"/>
                    </a:moveTo>
                    <a:cubicBezTo>
                      <a:pt x="6" y="0"/>
                      <a:pt x="3" y="0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5" y="0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5" name="Freeform 66"/>
              <p:cNvSpPr>
                <a:spLocks/>
              </p:cNvSpPr>
              <p:nvPr/>
            </p:nvSpPr>
            <p:spPr bwMode="auto">
              <a:xfrm>
                <a:off x="6300788" y="5060950"/>
                <a:ext cx="36513" cy="60325"/>
              </a:xfrm>
              <a:custGeom>
                <a:avLst/>
                <a:gdLst>
                  <a:gd name="T0" fmla="*/ 0 w 9"/>
                  <a:gd name="T1" fmla="*/ 0 h 15"/>
                  <a:gd name="T2" fmla="*/ 0 w 9"/>
                  <a:gd name="T3" fmla="*/ 0 h 15"/>
                  <a:gd name="T4" fmla="*/ 9 w 9"/>
                  <a:gd name="T5" fmla="*/ 15 h 15"/>
                  <a:gd name="T6" fmla="*/ 0 w 9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5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6" name="Freeform 67"/>
              <p:cNvSpPr>
                <a:spLocks/>
              </p:cNvSpPr>
              <p:nvPr/>
            </p:nvSpPr>
            <p:spPr bwMode="auto">
              <a:xfrm>
                <a:off x="6456363" y="5064125"/>
                <a:ext cx="139700" cy="168275"/>
              </a:xfrm>
              <a:custGeom>
                <a:avLst/>
                <a:gdLst>
                  <a:gd name="T0" fmla="*/ 10 w 34"/>
                  <a:gd name="T1" fmla="*/ 0 h 41"/>
                  <a:gd name="T2" fmla="*/ 10 w 34"/>
                  <a:gd name="T3" fmla="*/ 0 h 41"/>
                  <a:gd name="T4" fmla="*/ 1 w 34"/>
                  <a:gd name="T5" fmla="*/ 14 h 41"/>
                  <a:gd name="T6" fmla="*/ 4 w 34"/>
                  <a:gd name="T7" fmla="*/ 31 h 41"/>
                  <a:gd name="T8" fmla="*/ 16 w 34"/>
                  <a:gd name="T9" fmla="*/ 41 h 41"/>
                  <a:gd name="T10" fmla="*/ 25 w 34"/>
                  <a:gd name="T11" fmla="*/ 39 h 41"/>
                  <a:gd name="T12" fmla="*/ 34 w 34"/>
                  <a:gd name="T13" fmla="*/ 41 h 41"/>
                  <a:gd name="T14" fmla="*/ 34 w 34"/>
                  <a:gd name="T15" fmla="*/ 41 h 41"/>
                  <a:gd name="T16" fmla="*/ 10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9" y="5"/>
                      <a:pt x="6" y="10"/>
                      <a:pt x="1" y="14"/>
                    </a:cubicBezTo>
                    <a:cubicBezTo>
                      <a:pt x="0" y="19"/>
                      <a:pt x="1" y="25"/>
                      <a:pt x="4" y="31"/>
                    </a:cubicBezTo>
                    <a:cubicBezTo>
                      <a:pt x="7" y="36"/>
                      <a:pt x="11" y="39"/>
                      <a:pt x="16" y="41"/>
                    </a:cubicBezTo>
                    <a:cubicBezTo>
                      <a:pt x="19" y="40"/>
                      <a:pt x="22" y="39"/>
                      <a:pt x="25" y="39"/>
                    </a:cubicBezTo>
                    <a:cubicBezTo>
                      <a:pt x="28" y="39"/>
                      <a:pt x="31" y="40"/>
                      <a:pt x="34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7" name="Freeform 68"/>
              <p:cNvSpPr>
                <a:spLocks/>
              </p:cNvSpPr>
              <p:nvPr/>
            </p:nvSpPr>
            <p:spPr bwMode="auto">
              <a:xfrm>
                <a:off x="6523038" y="5224463"/>
                <a:ext cx="73025" cy="17463"/>
              </a:xfrm>
              <a:custGeom>
                <a:avLst/>
                <a:gdLst>
                  <a:gd name="T0" fmla="*/ 9 w 18"/>
                  <a:gd name="T1" fmla="*/ 0 h 4"/>
                  <a:gd name="T2" fmla="*/ 0 w 18"/>
                  <a:gd name="T3" fmla="*/ 2 h 4"/>
                  <a:gd name="T4" fmla="*/ 9 w 18"/>
                  <a:gd name="T5" fmla="*/ 4 h 4"/>
                  <a:gd name="T6" fmla="*/ 18 w 18"/>
                  <a:gd name="T7" fmla="*/ 2 h 4"/>
                  <a:gd name="T8" fmla="*/ 9 w 1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8" name="Freeform 69"/>
              <p:cNvSpPr>
                <a:spLocks/>
              </p:cNvSpPr>
              <p:nvPr/>
            </p:nvSpPr>
            <p:spPr bwMode="auto">
              <a:xfrm>
                <a:off x="6461125" y="5064125"/>
                <a:ext cx="36513" cy="57150"/>
              </a:xfrm>
              <a:custGeom>
                <a:avLst/>
                <a:gdLst>
                  <a:gd name="T0" fmla="*/ 9 w 9"/>
                  <a:gd name="T1" fmla="*/ 0 h 14"/>
                  <a:gd name="T2" fmla="*/ 0 w 9"/>
                  <a:gd name="T3" fmla="*/ 14 h 14"/>
                  <a:gd name="T4" fmla="*/ 9 w 9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4">
                    <a:moveTo>
                      <a:pt x="9" y="0"/>
                    </a:moveTo>
                    <a:cubicBezTo>
                      <a:pt x="4" y="3"/>
                      <a:pt x="1" y="8"/>
                      <a:pt x="0" y="14"/>
                    </a:cubicBezTo>
                    <a:cubicBezTo>
                      <a:pt x="5" y="10"/>
                      <a:pt x="8" y="5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9" name="Oval 70"/>
              <p:cNvSpPr>
                <a:spLocks noChangeArrowheads="1"/>
              </p:cNvSpPr>
              <p:nvPr/>
            </p:nvSpPr>
            <p:spPr bwMode="auto">
              <a:xfrm>
                <a:off x="5702300" y="4813300"/>
                <a:ext cx="106363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0" name="Freeform 71"/>
              <p:cNvSpPr>
                <a:spLocks/>
              </p:cNvSpPr>
              <p:nvPr/>
            </p:nvSpPr>
            <p:spPr bwMode="auto">
              <a:xfrm>
                <a:off x="5656263" y="4957763"/>
                <a:ext cx="196850" cy="82550"/>
              </a:xfrm>
              <a:custGeom>
                <a:avLst/>
                <a:gdLst>
                  <a:gd name="T0" fmla="*/ 24 w 48"/>
                  <a:gd name="T1" fmla="*/ 0 h 20"/>
                  <a:gd name="T2" fmla="*/ 9 w 48"/>
                  <a:gd name="T3" fmla="*/ 5 h 20"/>
                  <a:gd name="T4" fmla="*/ 0 w 48"/>
                  <a:gd name="T5" fmla="*/ 19 h 20"/>
                  <a:gd name="T6" fmla="*/ 0 w 48"/>
                  <a:gd name="T7" fmla="*/ 20 h 20"/>
                  <a:gd name="T8" fmla="*/ 48 w 48"/>
                  <a:gd name="T9" fmla="*/ 20 h 20"/>
                  <a:gd name="T10" fmla="*/ 48 w 48"/>
                  <a:gd name="T11" fmla="*/ 20 h 20"/>
                  <a:gd name="T12" fmla="*/ 39 w 48"/>
                  <a:gd name="T13" fmla="*/ 5 h 20"/>
                  <a:gd name="T14" fmla="*/ 24 w 4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0">
                    <a:moveTo>
                      <a:pt x="24" y="0"/>
                    </a:moveTo>
                    <a:cubicBezTo>
                      <a:pt x="18" y="0"/>
                      <a:pt x="13" y="2"/>
                      <a:pt x="9" y="5"/>
                    </a:cubicBezTo>
                    <a:cubicBezTo>
                      <a:pt x="8" y="11"/>
                      <a:pt x="5" y="16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3" y="16"/>
                      <a:pt x="40" y="11"/>
                      <a:pt x="39" y="5"/>
                    </a:cubicBezTo>
                    <a:cubicBezTo>
                      <a:pt x="35" y="2"/>
                      <a:pt x="30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1" name="Freeform 72"/>
              <p:cNvSpPr>
                <a:spLocks/>
              </p:cNvSpPr>
              <p:nvPr/>
            </p:nvSpPr>
            <p:spPr bwMode="auto">
              <a:xfrm>
                <a:off x="5811838" y="4870450"/>
                <a:ext cx="139700" cy="169863"/>
              </a:xfrm>
              <a:custGeom>
                <a:avLst/>
                <a:gdLst>
                  <a:gd name="T0" fmla="*/ 34 w 34"/>
                  <a:gd name="T1" fmla="*/ 0 h 41"/>
                  <a:gd name="T2" fmla="*/ 25 w 34"/>
                  <a:gd name="T3" fmla="*/ 1 h 41"/>
                  <a:gd name="T4" fmla="*/ 16 w 34"/>
                  <a:gd name="T5" fmla="*/ 0 h 41"/>
                  <a:gd name="T6" fmla="*/ 4 w 34"/>
                  <a:gd name="T7" fmla="*/ 10 h 41"/>
                  <a:gd name="T8" fmla="*/ 1 w 34"/>
                  <a:gd name="T9" fmla="*/ 26 h 41"/>
                  <a:gd name="T10" fmla="*/ 10 w 34"/>
                  <a:gd name="T11" fmla="*/ 41 h 41"/>
                  <a:gd name="T12" fmla="*/ 10 w 34"/>
                  <a:gd name="T13" fmla="*/ 41 h 41"/>
                  <a:gd name="T14" fmla="*/ 34 w 34"/>
                  <a:gd name="T15" fmla="*/ 0 h 41"/>
                  <a:gd name="T16" fmla="*/ 34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34" y="0"/>
                    </a:moveTo>
                    <a:cubicBezTo>
                      <a:pt x="31" y="1"/>
                      <a:pt x="28" y="1"/>
                      <a:pt x="25" y="1"/>
                    </a:cubicBezTo>
                    <a:cubicBezTo>
                      <a:pt x="22" y="1"/>
                      <a:pt x="19" y="1"/>
                      <a:pt x="16" y="0"/>
                    </a:cubicBezTo>
                    <a:cubicBezTo>
                      <a:pt x="11" y="2"/>
                      <a:pt x="7" y="5"/>
                      <a:pt x="4" y="10"/>
                    </a:cubicBezTo>
                    <a:cubicBezTo>
                      <a:pt x="1" y="15"/>
                      <a:pt x="0" y="21"/>
                      <a:pt x="1" y="26"/>
                    </a:cubicBezTo>
                    <a:cubicBezTo>
                      <a:pt x="6" y="30"/>
                      <a:pt x="9" y="35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2" name="Freeform 73"/>
              <p:cNvSpPr>
                <a:spLocks/>
              </p:cNvSpPr>
              <p:nvPr/>
            </p:nvSpPr>
            <p:spPr bwMode="auto">
              <a:xfrm>
                <a:off x="5816600" y="4978400"/>
                <a:ext cx="36513" cy="61913"/>
              </a:xfrm>
              <a:custGeom>
                <a:avLst/>
                <a:gdLst>
                  <a:gd name="T0" fmla="*/ 0 w 9"/>
                  <a:gd name="T1" fmla="*/ 0 h 15"/>
                  <a:gd name="T2" fmla="*/ 9 w 9"/>
                  <a:gd name="T3" fmla="*/ 15 h 15"/>
                  <a:gd name="T4" fmla="*/ 0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5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3" name="Freeform 74"/>
              <p:cNvSpPr>
                <a:spLocks/>
              </p:cNvSpPr>
              <p:nvPr/>
            </p:nvSpPr>
            <p:spPr bwMode="auto">
              <a:xfrm>
                <a:off x="5557838" y="4857750"/>
                <a:ext cx="139700" cy="177800"/>
              </a:xfrm>
              <a:custGeom>
                <a:avLst/>
                <a:gdLst>
                  <a:gd name="T0" fmla="*/ 9 w 34"/>
                  <a:gd name="T1" fmla="*/ 0 h 43"/>
                  <a:gd name="T2" fmla="*/ 0 w 34"/>
                  <a:gd name="T3" fmla="*/ 2 h 43"/>
                  <a:gd name="T4" fmla="*/ 24 w 34"/>
                  <a:gd name="T5" fmla="*/ 43 h 43"/>
                  <a:gd name="T6" fmla="*/ 24 w 34"/>
                  <a:gd name="T7" fmla="*/ 43 h 43"/>
                  <a:gd name="T8" fmla="*/ 33 w 34"/>
                  <a:gd name="T9" fmla="*/ 29 h 43"/>
                  <a:gd name="T10" fmla="*/ 30 w 34"/>
                  <a:gd name="T11" fmla="*/ 12 h 43"/>
                  <a:gd name="T12" fmla="*/ 9 w 34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5" y="38"/>
                      <a:pt x="28" y="33"/>
                      <a:pt x="33" y="29"/>
                    </a:cubicBezTo>
                    <a:cubicBezTo>
                      <a:pt x="34" y="24"/>
                      <a:pt x="33" y="18"/>
                      <a:pt x="30" y="12"/>
                    </a:cubicBezTo>
                    <a:cubicBezTo>
                      <a:pt x="25" y="5"/>
                      <a:pt x="17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4" name="Freeform 75"/>
              <p:cNvSpPr>
                <a:spLocks/>
              </p:cNvSpPr>
              <p:nvPr/>
            </p:nvSpPr>
            <p:spPr bwMode="auto">
              <a:xfrm>
                <a:off x="5656263" y="4978400"/>
                <a:ext cx="36513" cy="57150"/>
              </a:xfrm>
              <a:custGeom>
                <a:avLst/>
                <a:gdLst>
                  <a:gd name="T0" fmla="*/ 9 w 9"/>
                  <a:gd name="T1" fmla="*/ 0 h 14"/>
                  <a:gd name="T2" fmla="*/ 0 w 9"/>
                  <a:gd name="T3" fmla="*/ 14 h 14"/>
                  <a:gd name="T4" fmla="*/ 9 w 9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4">
                    <a:moveTo>
                      <a:pt x="9" y="0"/>
                    </a:moveTo>
                    <a:cubicBezTo>
                      <a:pt x="4" y="4"/>
                      <a:pt x="1" y="9"/>
                      <a:pt x="0" y="14"/>
                    </a:cubicBezTo>
                    <a:cubicBezTo>
                      <a:pt x="5" y="11"/>
                      <a:pt x="8" y="6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5" name="Freeform 76"/>
              <p:cNvSpPr>
                <a:spLocks/>
              </p:cNvSpPr>
              <p:nvPr/>
            </p:nvSpPr>
            <p:spPr bwMode="auto">
              <a:xfrm>
                <a:off x="5803900" y="4697413"/>
                <a:ext cx="147638" cy="173038"/>
              </a:xfrm>
              <a:custGeom>
                <a:avLst/>
                <a:gdLst>
                  <a:gd name="T0" fmla="*/ 12 w 36"/>
                  <a:gd name="T1" fmla="*/ 0 h 42"/>
                  <a:gd name="T2" fmla="*/ 6 w 36"/>
                  <a:gd name="T3" fmla="*/ 31 h 42"/>
                  <a:gd name="T4" fmla="*/ 18 w 36"/>
                  <a:gd name="T5" fmla="*/ 42 h 42"/>
                  <a:gd name="T6" fmla="*/ 27 w 36"/>
                  <a:gd name="T7" fmla="*/ 40 h 42"/>
                  <a:gd name="T8" fmla="*/ 36 w 36"/>
                  <a:gd name="T9" fmla="*/ 42 h 42"/>
                  <a:gd name="T10" fmla="*/ 36 w 36"/>
                  <a:gd name="T11" fmla="*/ 42 h 42"/>
                  <a:gd name="T12" fmla="*/ 12 w 36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2">
                    <a:moveTo>
                      <a:pt x="12" y="0"/>
                    </a:moveTo>
                    <a:cubicBezTo>
                      <a:pt x="3" y="8"/>
                      <a:pt x="0" y="21"/>
                      <a:pt x="6" y="31"/>
                    </a:cubicBezTo>
                    <a:cubicBezTo>
                      <a:pt x="9" y="36"/>
                      <a:pt x="13" y="40"/>
                      <a:pt x="18" y="42"/>
                    </a:cubicBezTo>
                    <a:cubicBezTo>
                      <a:pt x="21" y="41"/>
                      <a:pt x="24" y="40"/>
                      <a:pt x="27" y="40"/>
                    </a:cubicBezTo>
                    <a:cubicBezTo>
                      <a:pt x="30" y="40"/>
                      <a:pt x="33" y="41"/>
                      <a:pt x="36" y="4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6" name="Freeform 77"/>
              <p:cNvSpPr>
                <a:spLocks/>
              </p:cNvSpPr>
              <p:nvPr/>
            </p:nvSpPr>
            <p:spPr bwMode="auto">
              <a:xfrm>
                <a:off x="5878513" y="4862513"/>
                <a:ext cx="73025" cy="12700"/>
              </a:xfrm>
              <a:custGeom>
                <a:avLst/>
                <a:gdLst>
                  <a:gd name="T0" fmla="*/ 9 w 18"/>
                  <a:gd name="T1" fmla="*/ 0 h 3"/>
                  <a:gd name="T2" fmla="*/ 0 w 18"/>
                  <a:gd name="T3" fmla="*/ 2 h 3"/>
                  <a:gd name="T4" fmla="*/ 9 w 18"/>
                  <a:gd name="T5" fmla="*/ 3 h 3"/>
                  <a:gd name="T6" fmla="*/ 18 w 18"/>
                  <a:gd name="T7" fmla="*/ 2 h 3"/>
                  <a:gd name="T8" fmla="*/ 9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12" y="3"/>
                      <a:pt x="15" y="3"/>
                      <a:pt x="18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7" name="Oval 78"/>
              <p:cNvSpPr>
                <a:spLocks noChangeArrowheads="1"/>
              </p:cNvSpPr>
              <p:nvPr/>
            </p:nvSpPr>
            <p:spPr bwMode="auto">
              <a:xfrm>
                <a:off x="5702300" y="5180013"/>
                <a:ext cx="106363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8" name="Freeform 79"/>
              <p:cNvSpPr>
                <a:spLocks/>
              </p:cNvSpPr>
              <p:nvPr/>
            </p:nvSpPr>
            <p:spPr bwMode="auto">
              <a:xfrm>
                <a:off x="5405438" y="4989513"/>
                <a:ext cx="119063" cy="107950"/>
              </a:xfrm>
              <a:custGeom>
                <a:avLst/>
                <a:gdLst>
                  <a:gd name="T0" fmla="*/ 14 w 29"/>
                  <a:gd name="T1" fmla="*/ 0 h 26"/>
                  <a:gd name="T2" fmla="*/ 2 w 29"/>
                  <a:gd name="T3" fmla="*/ 9 h 26"/>
                  <a:gd name="T4" fmla="*/ 11 w 29"/>
                  <a:gd name="T5" fmla="*/ 25 h 26"/>
                  <a:gd name="T6" fmla="*/ 14 w 29"/>
                  <a:gd name="T7" fmla="*/ 26 h 26"/>
                  <a:gd name="T8" fmla="*/ 27 w 29"/>
                  <a:gd name="T9" fmla="*/ 17 h 26"/>
                  <a:gd name="T10" fmla="*/ 18 w 29"/>
                  <a:gd name="T11" fmla="*/ 1 h 26"/>
                  <a:gd name="T12" fmla="*/ 14 w 29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6">
                    <a:moveTo>
                      <a:pt x="14" y="0"/>
                    </a:moveTo>
                    <a:cubicBezTo>
                      <a:pt x="9" y="0"/>
                      <a:pt x="4" y="4"/>
                      <a:pt x="2" y="9"/>
                    </a:cubicBezTo>
                    <a:cubicBezTo>
                      <a:pt x="0" y="16"/>
                      <a:pt x="4" y="23"/>
                      <a:pt x="11" y="25"/>
                    </a:cubicBezTo>
                    <a:cubicBezTo>
                      <a:pt x="12" y="26"/>
                      <a:pt x="13" y="26"/>
                      <a:pt x="14" y="26"/>
                    </a:cubicBezTo>
                    <a:cubicBezTo>
                      <a:pt x="20" y="26"/>
                      <a:pt x="25" y="22"/>
                      <a:pt x="27" y="17"/>
                    </a:cubicBezTo>
                    <a:cubicBezTo>
                      <a:pt x="29" y="10"/>
                      <a:pt x="25" y="3"/>
                      <a:pt x="18" y="1"/>
                    </a:cubicBezTo>
                    <a:cubicBezTo>
                      <a:pt x="17" y="0"/>
                      <a:pt x="16" y="0"/>
                      <a:pt x="1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9" name="Freeform 80"/>
              <p:cNvSpPr>
                <a:spLocks/>
              </p:cNvSpPr>
              <p:nvPr/>
            </p:nvSpPr>
            <p:spPr bwMode="auto">
              <a:xfrm>
                <a:off x="5324475" y="5126038"/>
                <a:ext cx="192088" cy="111125"/>
              </a:xfrm>
              <a:custGeom>
                <a:avLst/>
                <a:gdLst>
                  <a:gd name="T0" fmla="*/ 22 w 47"/>
                  <a:gd name="T1" fmla="*/ 0 h 27"/>
                  <a:gd name="T2" fmla="*/ 0 w 47"/>
                  <a:gd name="T3" fmla="*/ 14 h 27"/>
                  <a:gd name="T4" fmla="*/ 46 w 47"/>
                  <a:gd name="T5" fmla="*/ 27 h 27"/>
                  <a:gd name="T6" fmla="*/ 28 w 47"/>
                  <a:gd name="T7" fmla="*/ 1 h 27"/>
                  <a:gd name="T8" fmla="*/ 22 w 4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7">
                    <a:moveTo>
                      <a:pt x="22" y="0"/>
                    </a:moveTo>
                    <a:cubicBezTo>
                      <a:pt x="12" y="0"/>
                      <a:pt x="4" y="5"/>
                      <a:pt x="0" y="14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15"/>
                      <a:pt x="40" y="4"/>
                      <a:pt x="28" y="1"/>
                    </a:cubicBezTo>
                    <a:cubicBezTo>
                      <a:pt x="26" y="0"/>
                      <a:pt x="24" y="0"/>
                      <a:pt x="2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0" name="Freeform 81"/>
              <p:cNvSpPr>
                <a:spLocks/>
              </p:cNvSpPr>
              <p:nvPr/>
            </p:nvSpPr>
            <p:spPr bwMode="auto">
              <a:xfrm>
                <a:off x="5159375" y="4779963"/>
                <a:ext cx="123825" cy="103188"/>
              </a:xfrm>
              <a:custGeom>
                <a:avLst/>
                <a:gdLst>
                  <a:gd name="T0" fmla="*/ 15 w 30"/>
                  <a:gd name="T1" fmla="*/ 0 h 25"/>
                  <a:gd name="T2" fmla="*/ 5 w 30"/>
                  <a:gd name="T3" fmla="*/ 5 h 25"/>
                  <a:gd name="T4" fmla="*/ 8 w 30"/>
                  <a:gd name="T5" fmla="*/ 23 h 25"/>
                  <a:gd name="T6" fmla="*/ 15 w 30"/>
                  <a:gd name="T7" fmla="*/ 25 h 25"/>
                  <a:gd name="T8" fmla="*/ 26 w 30"/>
                  <a:gd name="T9" fmla="*/ 20 h 25"/>
                  <a:gd name="T10" fmla="*/ 23 w 30"/>
                  <a:gd name="T11" fmla="*/ 2 h 25"/>
                  <a:gd name="T12" fmla="*/ 15 w 30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5">
                    <a:moveTo>
                      <a:pt x="15" y="0"/>
                    </a:moveTo>
                    <a:cubicBezTo>
                      <a:pt x="11" y="0"/>
                      <a:pt x="7" y="1"/>
                      <a:pt x="5" y="5"/>
                    </a:cubicBezTo>
                    <a:cubicBezTo>
                      <a:pt x="0" y="11"/>
                      <a:pt x="2" y="19"/>
                      <a:pt x="8" y="23"/>
                    </a:cubicBezTo>
                    <a:cubicBezTo>
                      <a:pt x="10" y="25"/>
                      <a:pt x="12" y="25"/>
                      <a:pt x="15" y="25"/>
                    </a:cubicBezTo>
                    <a:cubicBezTo>
                      <a:pt x="19" y="25"/>
                      <a:pt x="23" y="24"/>
                      <a:pt x="26" y="20"/>
                    </a:cubicBezTo>
                    <a:cubicBezTo>
                      <a:pt x="30" y="14"/>
                      <a:pt x="28" y="6"/>
                      <a:pt x="23" y="2"/>
                    </a:cubicBezTo>
                    <a:cubicBezTo>
                      <a:pt x="20" y="0"/>
                      <a:pt x="18" y="0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1" name="Freeform 82"/>
              <p:cNvSpPr>
                <a:spLocks/>
              </p:cNvSpPr>
              <p:nvPr/>
            </p:nvSpPr>
            <p:spPr bwMode="auto">
              <a:xfrm>
                <a:off x="5262563" y="4841875"/>
                <a:ext cx="155575" cy="168275"/>
              </a:xfrm>
              <a:custGeom>
                <a:avLst/>
                <a:gdLst>
                  <a:gd name="T0" fmla="*/ 27 w 38"/>
                  <a:gd name="T1" fmla="*/ 0 h 41"/>
                  <a:gd name="T2" fmla="*/ 7 w 38"/>
                  <a:gd name="T3" fmla="*/ 10 h 41"/>
                  <a:gd name="T4" fmla="*/ 10 w 38"/>
                  <a:gd name="T5" fmla="*/ 41 h 41"/>
                  <a:gd name="T6" fmla="*/ 38 w 38"/>
                  <a:gd name="T7" fmla="*/ 2 h 41"/>
                  <a:gd name="T8" fmla="*/ 27 w 38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1">
                    <a:moveTo>
                      <a:pt x="27" y="0"/>
                    </a:moveTo>
                    <a:cubicBezTo>
                      <a:pt x="20" y="0"/>
                      <a:pt x="12" y="3"/>
                      <a:pt x="7" y="10"/>
                    </a:cubicBezTo>
                    <a:cubicBezTo>
                      <a:pt x="0" y="20"/>
                      <a:pt x="2" y="33"/>
                      <a:pt x="10" y="41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5" y="1"/>
                      <a:pt x="31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2" name="Freeform 83"/>
              <p:cNvSpPr>
                <a:spLocks/>
              </p:cNvSpPr>
              <p:nvPr/>
            </p:nvSpPr>
            <p:spPr bwMode="auto">
              <a:xfrm>
                <a:off x="5143500" y="5064125"/>
                <a:ext cx="119063" cy="103188"/>
              </a:xfrm>
              <a:custGeom>
                <a:avLst/>
                <a:gdLst>
                  <a:gd name="T0" fmla="*/ 15 w 29"/>
                  <a:gd name="T1" fmla="*/ 0 h 25"/>
                  <a:gd name="T2" fmla="*/ 6 w 29"/>
                  <a:gd name="T3" fmla="*/ 3 h 25"/>
                  <a:gd name="T4" fmla="*/ 5 w 29"/>
                  <a:gd name="T5" fmla="*/ 21 h 25"/>
                  <a:gd name="T6" fmla="*/ 15 w 29"/>
                  <a:gd name="T7" fmla="*/ 25 h 25"/>
                  <a:gd name="T8" fmla="*/ 23 w 29"/>
                  <a:gd name="T9" fmla="*/ 22 h 25"/>
                  <a:gd name="T10" fmla="*/ 24 w 29"/>
                  <a:gd name="T11" fmla="*/ 4 h 25"/>
                  <a:gd name="T12" fmla="*/ 15 w 29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5">
                    <a:moveTo>
                      <a:pt x="15" y="0"/>
                    </a:moveTo>
                    <a:cubicBezTo>
                      <a:pt x="12" y="0"/>
                      <a:pt x="9" y="1"/>
                      <a:pt x="6" y="3"/>
                    </a:cubicBezTo>
                    <a:cubicBezTo>
                      <a:pt x="1" y="7"/>
                      <a:pt x="0" y="16"/>
                      <a:pt x="5" y="21"/>
                    </a:cubicBezTo>
                    <a:cubicBezTo>
                      <a:pt x="7" y="24"/>
                      <a:pt x="11" y="25"/>
                      <a:pt x="15" y="25"/>
                    </a:cubicBezTo>
                    <a:cubicBezTo>
                      <a:pt x="18" y="25"/>
                      <a:pt x="21" y="24"/>
                      <a:pt x="23" y="22"/>
                    </a:cubicBezTo>
                    <a:cubicBezTo>
                      <a:pt x="29" y="18"/>
                      <a:pt x="29" y="9"/>
                      <a:pt x="24" y="4"/>
                    </a:cubicBezTo>
                    <a:cubicBezTo>
                      <a:pt x="22" y="1"/>
                      <a:pt x="18" y="0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3" name="Freeform 84"/>
              <p:cNvSpPr>
                <a:spLocks/>
              </p:cNvSpPr>
              <p:nvPr/>
            </p:nvSpPr>
            <p:spPr bwMode="auto">
              <a:xfrm>
                <a:off x="5008563" y="5138738"/>
                <a:ext cx="163513" cy="165100"/>
              </a:xfrm>
              <a:custGeom>
                <a:avLst/>
                <a:gdLst>
                  <a:gd name="T0" fmla="*/ 13 w 40"/>
                  <a:gd name="T1" fmla="*/ 0 h 40"/>
                  <a:gd name="T2" fmla="*/ 0 w 40"/>
                  <a:gd name="T3" fmla="*/ 4 h 40"/>
                  <a:gd name="T4" fmla="*/ 32 w 40"/>
                  <a:gd name="T5" fmla="*/ 40 h 40"/>
                  <a:gd name="T6" fmla="*/ 32 w 40"/>
                  <a:gd name="T7" fmla="*/ 9 h 40"/>
                  <a:gd name="T8" fmla="*/ 13 w 40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0">
                    <a:moveTo>
                      <a:pt x="13" y="0"/>
                    </a:moveTo>
                    <a:cubicBezTo>
                      <a:pt x="9" y="0"/>
                      <a:pt x="4" y="1"/>
                      <a:pt x="0" y="4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9" y="31"/>
                      <a:pt x="40" y="18"/>
                      <a:pt x="32" y="9"/>
                    </a:cubicBezTo>
                    <a:cubicBezTo>
                      <a:pt x="27" y="3"/>
                      <a:pt x="20" y="0"/>
                      <a:pt x="1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4" name="Freeform 85"/>
              <p:cNvSpPr>
                <a:spLocks/>
              </p:cNvSpPr>
              <p:nvPr/>
            </p:nvSpPr>
            <p:spPr bwMode="auto">
              <a:xfrm>
                <a:off x="5653088" y="5327650"/>
                <a:ext cx="119063" cy="107950"/>
              </a:xfrm>
              <a:custGeom>
                <a:avLst/>
                <a:gdLst>
                  <a:gd name="T0" fmla="*/ 14 w 29"/>
                  <a:gd name="T1" fmla="*/ 0 h 26"/>
                  <a:gd name="T2" fmla="*/ 8 w 29"/>
                  <a:gd name="T3" fmla="*/ 2 h 26"/>
                  <a:gd name="T4" fmla="*/ 3 w 29"/>
                  <a:gd name="T5" fmla="*/ 20 h 26"/>
                  <a:gd name="T6" fmla="*/ 14 w 29"/>
                  <a:gd name="T7" fmla="*/ 26 h 26"/>
                  <a:gd name="T8" fmla="*/ 21 w 29"/>
                  <a:gd name="T9" fmla="*/ 24 h 26"/>
                  <a:gd name="T10" fmla="*/ 26 w 29"/>
                  <a:gd name="T11" fmla="*/ 7 h 26"/>
                  <a:gd name="T12" fmla="*/ 14 w 29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6">
                    <a:moveTo>
                      <a:pt x="14" y="0"/>
                    </a:moveTo>
                    <a:cubicBezTo>
                      <a:pt x="12" y="0"/>
                      <a:pt x="10" y="1"/>
                      <a:pt x="8" y="2"/>
                    </a:cubicBezTo>
                    <a:cubicBezTo>
                      <a:pt x="2" y="6"/>
                      <a:pt x="0" y="14"/>
                      <a:pt x="3" y="20"/>
                    </a:cubicBezTo>
                    <a:cubicBezTo>
                      <a:pt x="6" y="24"/>
                      <a:pt x="10" y="26"/>
                      <a:pt x="14" y="26"/>
                    </a:cubicBezTo>
                    <a:cubicBezTo>
                      <a:pt x="17" y="26"/>
                      <a:pt x="19" y="26"/>
                      <a:pt x="21" y="24"/>
                    </a:cubicBezTo>
                    <a:cubicBezTo>
                      <a:pt x="27" y="21"/>
                      <a:pt x="29" y="13"/>
                      <a:pt x="26" y="7"/>
                    </a:cubicBezTo>
                    <a:cubicBezTo>
                      <a:pt x="23" y="3"/>
                      <a:pt x="19" y="0"/>
                      <a:pt x="1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5" name="Freeform 86"/>
              <p:cNvSpPr>
                <a:spLocks/>
              </p:cNvSpPr>
              <p:nvPr/>
            </p:nvSpPr>
            <p:spPr bwMode="auto">
              <a:xfrm>
                <a:off x="5513388" y="5376863"/>
                <a:ext cx="147638" cy="177800"/>
              </a:xfrm>
              <a:custGeom>
                <a:avLst/>
                <a:gdLst>
                  <a:gd name="T0" fmla="*/ 9 w 36"/>
                  <a:gd name="T1" fmla="*/ 0 h 43"/>
                  <a:gd name="T2" fmla="*/ 0 w 36"/>
                  <a:gd name="T3" fmla="*/ 2 h 43"/>
                  <a:gd name="T4" fmla="*/ 25 w 36"/>
                  <a:gd name="T5" fmla="*/ 43 h 43"/>
                  <a:gd name="T6" fmla="*/ 30 w 36"/>
                  <a:gd name="T7" fmla="*/ 12 h 43"/>
                  <a:gd name="T8" fmla="*/ 9 w 36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3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34" y="36"/>
                      <a:pt x="36" y="23"/>
                      <a:pt x="30" y="12"/>
                    </a:cubicBezTo>
                    <a:cubicBezTo>
                      <a:pt x="26" y="4"/>
                      <a:pt x="17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6" name="Freeform 87"/>
              <p:cNvSpPr>
                <a:spLocks/>
              </p:cNvSpPr>
              <p:nvPr/>
            </p:nvSpPr>
            <p:spPr bwMode="auto">
              <a:xfrm>
                <a:off x="5557838" y="4521200"/>
                <a:ext cx="119063" cy="103188"/>
              </a:xfrm>
              <a:custGeom>
                <a:avLst/>
                <a:gdLst>
                  <a:gd name="T0" fmla="*/ 15 w 29"/>
                  <a:gd name="T1" fmla="*/ 0 h 25"/>
                  <a:gd name="T2" fmla="*/ 4 w 29"/>
                  <a:gd name="T3" fmla="*/ 5 h 25"/>
                  <a:gd name="T4" fmla="*/ 7 w 29"/>
                  <a:gd name="T5" fmla="*/ 23 h 25"/>
                  <a:gd name="T6" fmla="*/ 15 w 29"/>
                  <a:gd name="T7" fmla="*/ 25 h 25"/>
                  <a:gd name="T8" fmla="*/ 25 w 29"/>
                  <a:gd name="T9" fmla="*/ 21 h 25"/>
                  <a:gd name="T10" fmla="*/ 23 w 29"/>
                  <a:gd name="T11" fmla="*/ 2 h 25"/>
                  <a:gd name="T12" fmla="*/ 15 w 29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5">
                    <a:moveTo>
                      <a:pt x="15" y="0"/>
                    </a:moveTo>
                    <a:cubicBezTo>
                      <a:pt x="11" y="0"/>
                      <a:pt x="7" y="1"/>
                      <a:pt x="4" y="5"/>
                    </a:cubicBezTo>
                    <a:cubicBezTo>
                      <a:pt x="0" y="10"/>
                      <a:pt x="1" y="18"/>
                      <a:pt x="7" y="23"/>
                    </a:cubicBezTo>
                    <a:cubicBezTo>
                      <a:pt x="9" y="25"/>
                      <a:pt x="12" y="25"/>
                      <a:pt x="15" y="25"/>
                    </a:cubicBezTo>
                    <a:cubicBezTo>
                      <a:pt x="18" y="25"/>
                      <a:pt x="22" y="24"/>
                      <a:pt x="25" y="21"/>
                    </a:cubicBezTo>
                    <a:cubicBezTo>
                      <a:pt x="29" y="15"/>
                      <a:pt x="28" y="7"/>
                      <a:pt x="23" y="2"/>
                    </a:cubicBezTo>
                    <a:cubicBezTo>
                      <a:pt x="20" y="1"/>
                      <a:pt x="17" y="0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7" name="Freeform 88"/>
              <p:cNvSpPr>
                <a:spLocks/>
              </p:cNvSpPr>
              <p:nvPr/>
            </p:nvSpPr>
            <p:spPr bwMode="auto">
              <a:xfrm>
                <a:off x="5435600" y="4619625"/>
                <a:ext cx="176213" cy="147638"/>
              </a:xfrm>
              <a:custGeom>
                <a:avLst/>
                <a:gdLst>
                  <a:gd name="T0" fmla="*/ 16 w 43"/>
                  <a:gd name="T1" fmla="*/ 0 h 36"/>
                  <a:gd name="T2" fmla="*/ 0 w 43"/>
                  <a:gd name="T3" fmla="*/ 7 h 36"/>
                  <a:gd name="T4" fmla="*/ 38 w 43"/>
                  <a:gd name="T5" fmla="*/ 36 h 36"/>
                  <a:gd name="T6" fmla="*/ 31 w 43"/>
                  <a:gd name="T7" fmla="*/ 5 h 36"/>
                  <a:gd name="T8" fmla="*/ 16 w 43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6">
                    <a:moveTo>
                      <a:pt x="16" y="0"/>
                    </a:moveTo>
                    <a:cubicBezTo>
                      <a:pt x="10" y="0"/>
                      <a:pt x="5" y="2"/>
                      <a:pt x="0" y="7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43" y="26"/>
                      <a:pt x="41" y="13"/>
                      <a:pt x="31" y="5"/>
                    </a:cubicBezTo>
                    <a:cubicBezTo>
                      <a:pt x="27" y="2"/>
                      <a:pt x="22" y="0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8" name="Freeform 89"/>
              <p:cNvSpPr>
                <a:spLocks/>
              </p:cNvSpPr>
              <p:nvPr/>
            </p:nvSpPr>
            <p:spPr bwMode="auto">
              <a:xfrm>
                <a:off x="5803900" y="5232400"/>
                <a:ext cx="147638" cy="169863"/>
              </a:xfrm>
              <a:custGeom>
                <a:avLst/>
                <a:gdLst>
                  <a:gd name="T0" fmla="*/ 18 w 36"/>
                  <a:gd name="T1" fmla="*/ 0 h 41"/>
                  <a:gd name="T2" fmla="*/ 6 w 36"/>
                  <a:gd name="T3" fmla="*/ 10 h 41"/>
                  <a:gd name="T4" fmla="*/ 12 w 36"/>
                  <a:gd name="T5" fmla="*/ 41 h 41"/>
                  <a:gd name="T6" fmla="*/ 36 w 36"/>
                  <a:gd name="T7" fmla="*/ 0 h 41"/>
                  <a:gd name="T8" fmla="*/ 36 w 36"/>
                  <a:gd name="T9" fmla="*/ 0 h 41"/>
                  <a:gd name="T10" fmla="*/ 27 w 36"/>
                  <a:gd name="T11" fmla="*/ 2 h 41"/>
                  <a:gd name="T12" fmla="*/ 18 w 36"/>
                  <a:gd name="T1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1">
                    <a:moveTo>
                      <a:pt x="18" y="0"/>
                    </a:moveTo>
                    <a:cubicBezTo>
                      <a:pt x="13" y="2"/>
                      <a:pt x="9" y="5"/>
                      <a:pt x="6" y="10"/>
                    </a:cubicBezTo>
                    <a:cubicBezTo>
                      <a:pt x="0" y="21"/>
                      <a:pt x="3" y="34"/>
                      <a:pt x="12" y="41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3" y="1"/>
                      <a:pt x="30" y="2"/>
                      <a:pt x="27" y="2"/>
                    </a:cubicBezTo>
                    <a:cubicBezTo>
                      <a:pt x="24" y="2"/>
                      <a:pt x="21" y="1"/>
                      <a:pt x="1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9" name="Freeform 90"/>
              <p:cNvSpPr>
                <a:spLocks/>
              </p:cNvSpPr>
              <p:nvPr/>
            </p:nvSpPr>
            <p:spPr bwMode="auto">
              <a:xfrm>
                <a:off x="5656263" y="5060950"/>
                <a:ext cx="196850" cy="80963"/>
              </a:xfrm>
              <a:custGeom>
                <a:avLst/>
                <a:gdLst>
                  <a:gd name="T0" fmla="*/ 48 w 48"/>
                  <a:gd name="T1" fmla="*/ 0 h 20"/>
                  <a:gd name="T2" fmla="*/ 0 w 48"/>
                  <a:gd name="T3" fmla="*/ 0 h 20"/>
                  <a:gd name="T4" fmla="*/ 24 w 48"/>
                  <a:gd name="T5" fmla="*/ 20 h 20"/>
                  <a:gd name="T6" fmla="*/ 39 w 48"/>
                  <a:gd name="T7" fmla="*/ 15 h 20"/>
                  <a:gd name="T8" fmla="*/ 48 w 48"/>
                  <a:gd name="T9" fmla="*/ 1 h 20"/>
                  <a:gd name="T10" fmla="*/ 48 w 48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1"/>
                      <a:pt x="12" y="20"/>
                      <a:pt x="24" y="20"/>
                    </a:cubicBezTo>
                    <a:cubicBezTo>
                      <a:pt x="30" y="20"/>
                      <a:pt x="35" y="18"/>
                      <a:pt x="39" y="15"/>
                    </a:cubicBezTo>
                    <a:cubicBezTo>
                      <a:pt x="40" y="9"/>
                      <a:pt x="43" y="4"/>
                      <a:pt x="48" y="1"/>
                    </a:cubicBez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0" name="Freeform 91"/>
              <p:cNvSpPr>
                <a:spLocks/>
              </p:cNvSpPr>
              <p:nvPr/>
            </p:nvSpPr>
            <p:spPr bwMode="auto">
              <a:xfrm>
                <a:off x="5811838" y="5064125"/>
                <a:ext cx="139700" cy="168275"/>
              </a:xfrm>
              <a:custGeom>
                <a:avLst/>
                <a:gdLst>
                  <a:gd name="T0" fmla="*/ 10 w 34"/>
                  <a:gd name="T1" fmla="*/ 0 h 41"/>
                  <a:gd name="T2" fmla="*/ 10 w 34"/>
                  <a:gd name="T3" fmla="*/ 0 h 41"/>
                  <a:gd name="T4" fmla="*/ 1 w 34"/>
                  <a:gd name="T5" fmla="*/ 14 h 41"/>
                  <a:gd name="T6" fmla="*/ 4 w 34"/>
                  <a:gd name="T7" fmla="*/ 31 h 41"/>
                  <a:gd name="T8" fmla="*/ 16 w 34"/>
                  <a:gd name="T9" fmla="*/ 41 h 41"/>
                  <a:gd name="T10" fmla="*/ 25 w 34"/>
                  <a:gd name="T11" fmla="*/ 39 h 41"/>
                  <a:gd name="T12" fmla="*/ 34 w 34"/>
                  <a:gd name="T13" fmla="*/ 41 h 41"/>
                  <a:gd name="T14" fmla="*/ 34 w 34"/>
                  <a:gd name="T15" fmla="*/ 41 h 41"/>
                  <a:gd name="T16" fmla="*/ 10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9" y="5"/>
                      <a:pt x="6" y="10"/>
                      <a:pt x="1" y="14"/>
                    </a:cubicBezTo>
                    <a:cubicBezTo>
                      <a:pt x="0" y="19"/>
                      <a:pt x="1" y="25"/>
                      <a:pt x="4" y="31"/>
                    </a:cubicBezTo>
                    <a:cubicBezTo>
                      <a:pt x="7" y="36"/>
                      <a:pt x="11" y="39"/>
                      <a:pt x="16" y="41"/>
                    </a:cubicBezTo>
                    <a:cubicBezTo>
                      <a:pt x="19" y="40"/>
                      <a:pt x="22" y="39"/>
                      <a:pt x="25" y="39"/>
                    </a:cubicBezTo>
                    <a:cubicBezTo>
                      <a:pt x="28" y="39"/>
                      <a:pt x="31" y="40"/>
                      <a:pt x="34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1" name="Freeform 92"/>
              <p:cNvSpPr>
                <a:spLocks/>
              </p:cNvSpPr>
              <p:nvPr/>
            </p:nvSpPr>
            <p:spPr bwMode="auto">
              <a:xfrm>
                <a:off x="5878513" y="5224463"/>
                <a:ext cx="73025" cy="17463"/>
              </a:xfrm>
              <a:custGeom>
                <a:avLst/>
                <a:gdLst>
                  <a:gd name="T0" fmla="*/ 9 w 18"/>
                  <a:gd name="T1" fmla="*/ 0 h 4"/>
                  <a:gd name="T2" fmla="*/ 0 w 18"/>
                  <a:gd name="T3" fmla="*/ 2 h 4"/>
                  <a:gd name="T4" fmla="*/ 9 w 18"/>
                  <a:gd name="T5" fmla="*/ 4 h 4"/>
                  <a:gd name="T6" fmla="*/ 18 w 18"/>
                  <a:gd name="T7" fmla="*/ 2 h 4"/>
                  <a:gd name="T8" fmla="*/ 9 w 1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2" name="Freeform 93"/>
              <p:cNvSpPr>
                <a:spLocks/>
              </p:cNvSpPr>
              <p:nvPr/>
            </p:nvSpPr>
            <p:spPr bwMode="auto">
              <a:xfrm>
                <a:off x="5816600" y="5064125"/>
                <a:ext cx="36513" cy="57150"/>
              </a:xfrm>
              <a:custGeom>
                <a:avLst/>
                <a:gdLst>
                  <a:gd name="T0" fmla="*/ 9 w 9"/>
                  <a:gd name="T1" fmla="*/ 0 h 14"/>
                  <a:gd name="T2" fmla="*/ 0 w 9"/>
                  <a:gd name="T3" fmla="*/ 14 h 14"/>
                  <a:gd name="T4" fmla="*/ 9 w 9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4">
                    <a:moveTo>
                      <a:pt x="9" y="0"/>
                    </a:moveTo>
                    <a:cubicBezTo>
                      <a:pt x="4" y="3"/>
                      <a:pt x="1" y="8"/>
                      <a:pt x="0" y="14"/>
                    </a:cubicBezTo>
                    <a:cubicBezTo>
                      <a:pt x="5" y="10"/>
                      <a:pt x="8" y="5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3" name="Freeform 94"/>
              <p:cNvSpPr>
                <a:spLocks/>
              </p:cNvSpPr>
              <p:nvPr/>
            </p:nvSpPr>
            <p:spPr bwMode="auto">
              <a:xfrm>
                <a:off x="6637338" y="4940300"/>
                <a:ext cx="185738" cy="211138"/>
              </a:xfrm>
              <a:custGeom>
                <a:avLst/>
                <a:gdLst>
                  <a:gd name="T0" fmla="*/ 25 w 45"/>
                  <a:gd name="T1" fmla="*/ 51 h 51"/>
                  <a:gd name="T2" fmla="*/ 15 w 45"/>
                  <a:gd name="T3" fmla="*/ 49 h 51"/>
                  <a:gd name="T4" fmla="*/ 7 w 45"/>
                  <a:gd name="T5" fmla="*/ 44 h 51"/>
                  <a:gd name="T6" fmla="*/ 2 w 45"/>
                  <a:gd name="T7" fmla="*/ 35 h 51"/>
                  <a:gd name="T8" fmla="*/ 0 w 45"/>
                  <a:gd name="T9" fmla="*/ 25 h 51"/>
                  <a:gd name="T10" fmla="*/ 0 w 45"/>
                  <a:gd name="T11" fmla="*/ 25 h 51"/>
                  <a:gd name="T12" fmla="*/ 2 w 45"/>
                  <a:gd name="T13" fmla="*/ 15 h 51"/>
                  <a:gd name="T14" fmla="*/ 7 w 45"/>
                  <a:gd name="T15" fmla="*/ 7 h 51"/>
                  <a:gd name="T16" fmla="*/ 15 w 45"/>
                  <a:gd name="T17" fmla="*/ 2 h 51"/>
                  <a:gd name="T18" fmla="*/ 26 w 45"/>
                  <a:gd name="T19" fmla="*/ 0 h 51"/>
                  <a:gd name="T20" fmla="*/ 32 w 45"/>
                  <a:gd name="T21" fmla="*/ 0 h 51"/>
                  <a:gd name="T22" fmla="*/ 37 w 45"/>
                  <a:gd name="T23" fmla="*/ 2 h 51"/>
                  <a:gd name="T24" fmla="*/ 41 w 45"/>
                  <a:gd name="T25" fmla="*/ 4 h 51"/>
                  <a:gd name="T26" fmla="*/ 45 w 45"/>
                  <a:gd name="T27" fmla="*/ 7 h 51"/>
                  <a:gd name="T28" fmla="*/ 38 w 45"/>
                  <a:gd name="T29" fmla="*/ 15 h 51"/>
                  <a:gd name="T30" fmla="*/ 32 w 45"/>
                  <a:gd name="T31" fmla="*/ 11 h 51"/>
                  <a:gd name="T32" fmla="*/ 26 w 45"/>
                  <a:gd name="T33" fmla="*/ 10 h 51"/>
                  <a:gd name="T34" fmla="*/ 20 w 45"/>
                  <a:gd name="T35" fmla="*/ 11 h 51"/>
                  <a:gd name="T36" fmla="*/ 15 w 45"/>
                  <a:gd name="T37" fmla="*/ 14 h 51"/>
                  <a:gd name="T38" fmla="*/ 12 w 45"/>
                  <a:gd name="T39" fmla="*/ 19 h 51"/>
                  <a:gd name="T40" fmla="*/ 11 w 45"/>
                  <a:gd name="T41" fmla="*/ 25 h 51"/>
                  <a:gd name="T42" fmla="*/ 11 w 45"/>
                  <a:gd name="T43" fmla="*/ 25 h 51"/>
                  <a:gd name="T44" fmla="*/ 12 w 45"/>
                  <a:gd name="T45" fmla="*/ 31 h 51"/>
                  <a:gd name="T46" fmla="*/ 15 w 45"/>
                  <a:gd name="T47" fmla="*/ 36 h 51"/>
                  <a:gd name="T48" fmla="*/ 20 w 45"/>
                  <a:gd name="T49" fmla="*/ 40 h 51"/>
                  <a:gd name="T50" fmla="*/ 26 w 45"/>
                  <a:gd name="T51" fmla="*/ 41 h 51"/>
                  <a:gd name="T52" fmla="*/ 33 w 45"/>
                  <a:gd name="T53" fmla="*/ 39 h 51"/>
                  <a:gd name="T54" fmla="*/ 39 w 45"/>
                  <a:gd name="T55" fmla="*/ 35 h 51"/>
                  <a:gd name="T56" fmla="*/ 45 w 45"/>
                  <a:gd name="T57" fmla="*/ 42 h 51"/>
                  <a:gd name="T58" fmla="*/ 41 w 45"/>
                  <a:gd name="T59" fmla="*/ 46 h 51"/>
                  <a:gd name="T60" fmla="*/ 37 w 45"/>
                  <a:gd name="T61" fmla="*/ 49 h 51"/>
                  <a:gd name="T62" fmla="*/ 32 w 45"/>
                  <a:gd name="T63" fmla="*/ 50 h 51"/>
                  <a:gd name="T64" fmla="*/ 25 w 45"/>
                  <a:gd name="T6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1">
                    <a:moveTo>
                      <a:pt x="25" y="51"/>
                    </a:moveTo>
                    <a:cubicBezTo>
                      <a:pt x="22" y="51"/>
                      <a:pt x="18" y="50"/>
                      <a:pt x="15" y="49"/>
                    </a:cubicBezTo>
                    <a:cubicBezTo>
                      <a:pt x="12" y="48"/>
                      <a:pt x="9" y="46"/>
                      <a:pt x="7" y="44"/>
                    </a:cubicBezTo>
                    <a:cubicBezTo>
                      <a:pt x="5" y="41"/>
                      <a:pt x="3" y="39"/>
                      <a:pt x="2" y="35"/>
                    </a:cubicBezTo>
                    <a:cubicBezTo>
                      <a:pt x="0" y="32"/>
                      <a:pt x="0" y="29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2"/>
                      <a:pt x="0" y="19"/>
                      <a:pt x="2" y="15"/>
                    </a:cubicBezTo>
                    <a:cubicBezTo>
                      <a:pt x="3" y="12"/>
                      <a:pt x="5" y="10"/>
                      <a:pt x="7" y="7"/>
                    </a:cubicBezTo>
                    <a:cubicBezTo>
                      <a:pt x="9" y="5"/>
                      <a:pt x="12" y="3"/>
                      <a:pt x="15" y="2"/>
                    </a:cubicBezTo>
                    <a:cubicBezTo>
                      <a:pt x="18" y="0"/>
                      <a:pt x="22" y="0"/>
                      <a:pt x="26" y="0"/>
                    </a:cubicBezTo>
                    <a:cubicBezTo>
                      <a:pt x="28" y="0"/>
                      <a:pt x="30" y="0"/>
                      <a:pt x="32" y="0"/>
                    </a:cubicBezTo>
                    <a:cubicBezTo>
                      <a:pt x="34" y="1"/>
                      <a:pt x="36" y="1"/>
                      <a:pt x="37" y="2"/>
                    </a:cubicBezTo>
                    <a:cubicBezTo>
                      <a:pt x="39" y="3"/>
                      <a:pt x="40" y="3"/>
                      <a:pt x="41" y="4"/>
                    </a:cubicBezTo>
                    <a:cubicBezTo>
                      <a:pt x="43" y="5"/>
                      <a:pt x="44" y="6"/>
                      <a:pt x="45" y="7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6" y="14"/>
                      <a:pt x="34" y="12"/>
                      <a:pt x="32" y="11"/>
                    </a:cubicBezTo>
                    <a:cubicBezTo>
                      <a:pt x="30" y="10"/>
                      <a:pt x="28" y="10"/>
                      <a:pt x="26" y="10"/>
                    </a:cubicBezTo>
                    <a:cubicBezTo>
                      <a:pt x="23" y="10"/>
                      <a:pt x="22" y="10"/>
                      <a:pt x="20" y="11"/>
                    </a:cubicBezTo>
                    <a:cubicBezTo>
                      <a:pt x="18" y="12"/>
                      <a:pt x="17" y="13"/>
                      <a:pt x="15" y="14"/>
                    </a:cubicBezTo>
                    <a:cubicBezTo>
                      <a:pt x="14" y="16"/>
                      <a:pt x="13" y="17"/>
                      <a:pt x="12" y="19"/>
                    </a:cubicBezTo>
                    <a:cubicBezTo>
                      <a:pt x="12" y="21"/>
                      <a:pt x="11" y="23"/>
                      <a:pt x="11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7"/>
                      <a:pt x="12" y="29"/>
                      <a:pt x="12" y="31"/>
                    </a:cubicBezTo>
                    <a:cubicBezTo>
                      <a:pt x="13" y="33"/>
                      <a:pt x="14" y="35"/>
                      <a:pt x="15" y="36"/>
                    </a:cubicBezTo>
                    <a:cubicBezTo>
                      <a:pt x="16" y="38"/>
                      <a:pt x="18" y="39"/>
                      <a:pt x="20" y="40"/>
                    </a:cubicBezTo>
                    <a:cubicBezTo>
                      <a:pt x="21" y="40"/>
                      <a:pt x="23" y="41"/>
                      <a:pt x="26" y="41"/>
                    </a:cubicBezTo>
                    <a:cubicBezTo>
                      <a:pt x="28" y="41"/>
                      <a:pt x="31" y="40"/>
                      <a:pt x="33" y="39"/>
                    </a:cubicBezTo>
                    <a:cubicBezTo>
                      <a:pt x="35" y="38"/>
                      <a:pt x="37" y="37"/>
                      <a:pt x="39" y="35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4" y="43"/>
                      <a:pt x="43" y="45"/>
                      <a:pt x="41" y="46"/>
                    </a:cubicBezTo>
                    <a:cubicBezTo>
                      <a:pt x="40" y="47"/>
                      <a:pt x="39" y="48"/>
                      <a:pt x="37" y="49"/>
                    </a:cubicBezTo>
                    <a:cubicBezTo>
                      <a:pt x="35" y="49"/>
                      <a:pt x="34" y="50"/>
                      <a:pt x="32" y="50"/>
                    </a:cubicBezTo>
                    <a:cubicBezTo>
                      <a:pt x="30" y="51"/>
                      <a:pt x="28" y="51"/>
                      <a:pt x="25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4" name="Freeform 95"/>
              <p:cNvSpPr>
                <a:spLocks noEditPoints="1"/>
              </p:cNvSpPr>
              <p:nvPr/>
            </p:nvSpPr>
            <p:spPr bwMode="auto">
              <a:xfrm>
                <a:off x="6842125" y="4989513"/>
                <a:ext cx="169863" cy="161925"/>
              </a:xfrm>
              <a:custGeom>
                <a:avLst/>
                <a:gdLst>
                  <a:gd name="T0" fmla="*/ 20 w 41"/>
                  <a:gd name="T1" fmla="*/ 39 h 39"/>
                  <a:gd name="T2" fmla="*/ 12 w 41"/>
                  <a:gd name="T3" fmla="*/ 37 h 39"/>
                  <a:gd name="T4" fmla="*/ 6 w 41"/>
                  <a:gd name="T5" fmla="*/ 33 h 39"/>
                  <a:gd name="T6" fmla="*/ 1 w 41"/>
                  <a:gd name="T7" fmla="*/ 27 h 39"/>
                  <a:gd name="T8" fmla="*/ 0 w 41"/>
                  <a:gd name="T9" fmla="*/ 19 h 39"/>
                  <a:gd name="T10" fmla="*/ 0 w 41"/>
                  <a:gd name="T11" fmla="*/ 19 h 39"/>
                  <a:gd name="T12" fmla="*/ 1 w 41"/>
                  <a:gd name="T13" fmla="*/ 12 h 39"/>
                  <a:gd name="T14" fmla="*/ 6 w 41"/>
                  <a:gd name="T15" fmla="*/ 5 h 39"/>
                  <a:gd name="T16" fmla="*/ 12 w 41"/>
                  <a:gd name="T17" fmla="*/ 1 h 39"/>
                  <a:gd name="T18" fmla="*/ 20 w 41"/>
                  <a:gd name="T19" fmla="*/ 0 h 39"/>
                  <a:gd name="T20" fmla="*/ 28 w 41"/>
                  <a:gd name="T21" fmla="*/ 1 h 39"/>
                  <a:gd name="T22" fmla="*/ 35 w 41"/>
                  <a:gd name="T23" fmla="*/ 5 h 39"/>
                  <a:gd name="T24" fmla="*/ 39 w 41"/>
                  <a:gd name="T25" fmla="*/ 11 h 39"/>
                  <a:gd name="T26" fmla="*/ 41 w 41"/>
                  <a:gd name="T27" fmla="*/ 19 h 39"/>
                  <a:gd name="T28" fmla="*/ 41 w 41"/>
                  <a:gd name="T29" fmla="*/ 19 h 39"/>
                  <a:gd name="T30" fmla="*/ 39 w 41"/>
                  <a:gd name="T31" fmla="*/ 27 h 39"/>
                  <a:gd name="T32" fmla="*/ 35 w 41"/>
                  <a:gd name="T33" fmla="*/ 33 h 39"/>
                  <a:gd name="T34" fmla="*/ 28 w 41"/>
                  <a:gd name="T35" fmla="*/ 37 h 39"/>
                  <a:gd name="T36" fmla="*/ 20 w 41"/>
                  <a:gd name="T37" fmla="*/ 39 h 39"/>
                  <a:gd name="T38" fmla="*/ 20 w 41"/>
                  <a:gd name="T39" fmla="*/ 30 h 39"/>
                  <a:gd name="T40" fmla="*/ 24 w 41"/>
                  <a:gd name="T41" fmla="*/ 29 h 39"/>
                  <a:gd name="T42" fmla="*/ 27 w 41"/>
                  <a:gd name="T43" fmla="*/ 27 h 39"/>
                  <a:gd name="T44" fmla="*/ 29 w 41"/>
                  <a:gd name="T45" fmla="*/ 23 h 39"/>
                  <a:gd name="T46" fmla="*/ 30 w 41"/>
                  <a:gd name="T47" fmla="*/ 19 h 39"/>
                  <a:gd name="T48" fmla="*/ 30 w 41"/>
                  <a:gd name="T49" fmla="*/ 19 h 39"/>
                  <a:gd name="T50" fmla="*/ 29 w 41"/>
                  <a:gd name="T51" fmla="*/ 15 h 39"/>
                  <a:gd name="T52" fmla="*/ 27 w 41"/>
                  <a:gd name="T53" fmla="*/ 12 h 39"/>
                  <a:gd name="T54" fmla="*/ 24 w 41"/>
                  <a:gd name="T55" fmla="*/ 10 h 39"/>
                  <a:gd name="T56" fmla="*/ 20 w 41"/>
                  <a:gd name="T57" fmla="*/ 9 h 39"/>
                  <a:gd name="T58" fmla="*/ 16 w 41"/>
                  <a:gd name="T59" fmla="*/ 10 h 39"/>
                  <a:gd name="T60" fmla="*/ 13 w 41"/>
                  <a:gd name="T61" fmla="*/ 12 h 39"/>
                  <a:gd name="T62" fmla="*/ 11 w 41"/>
                  <a:gd name="T63" fmla="*/ 15 h 39"/>
                  <a:gd name="T64" fmla="*/ 10 w 41"/>
                  <a:gd name="T65" fmla="*/ 19 h 39"/>
                  <a:gd name="T66" fmla="*/ 10 w 41"/>
                  <a:gd name="T67" fmla="*/ 19 h 39"/>
                  <a:gd name="T68" fmla="*/ 11 w 41"/>
                  <a:gd name="T69" fmla="*/ 23 h 39"/>
                  <a:gd name="T70" fmla="*/ 13 w 41"/>
                  <a:gd name="T71" fmla="*/ 27 h 39"/>
                  <a:gd name="T72" fmla="*/ 16 w 41"/>
                  <a:gd name="T73" fmla="*/ 29 h 39"/>
                  <a:gd name="T74" fmla="*/ 20 w 41"/>
                  <a:gd name="T75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39">
                    <a:moveTo>
                      <a:pt x="20" y="39"/>
                    </a:moveTo>
                    <a:cubicBezTo>
                      <a:pt x="17" y="39"/>
                      <a:pt x="15" y="38"/>
                      <a:pt x="12" y="37"/>
                    </a:cubicBezTo>
                    <a:cubicBezTo>
                      <a:pt x="10" y="36"/>
                      <a:pt x="7" y="35"/>
                      <a:pt x="6" y="33"/>
                    </a:cubicBezTo>
                    <a:cubicBezTo>
                      <a:pt x="4" y="31"/>
                      <a:pt x="2" y="29"/>
                      <a:pt x="1" y="27"/>
                    </a:cubicBezTo>
                    <a:cubicBezTo>
                      <a:pt x="0" y="25"/>
                      <a:pt x="0" y="22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6"/>
                      <a:pt x="0" y="14"/>
                      <a:pt x="1" y="12"/>
                    </a:cubicBezTo>
                    <a:cubicBezTo>
                      <a:pt x="2" y="9"/>
                      <a:pt x="4" y="7"/>
                      <a:pt x="6" y="5"/>
                    </a:cubicBezTo>
                    <a:cubicBezTo>
                      <a:pt x="7" y="4"/>
                      <a:pt x="10" y="2"/>
                      <a:pt x="12" y="1"/>
                    </a:cubicBezTo>
                    <a:cubicBezTo>
                      <a:pt x="15" y="0"/>
                      <a:pt x="17" y="0"/>
                      <a:pt x="20" y="0"/>
                    </a:cubicBezTo>
                    <a:cubicBezTo>
                      <a:pt x="23" y="0"/>
                      <a:pt x="26" y="0"/>
                      <a:pt x="28" y="1"/>
                    </a:cubicBezTo>
                    <a:cubicBezTo>
                      <a:pt x="31" y="2"/>
                      <a:pt x="33" y="3"/>
                      <a:pt x="35" y="5"/>
                    </a:cubicBezTo>
                    <a:cubicBezTo>
                      <a:pt x="37" y="7"/>
                      <a:pt x="38" y="9"/>
                      <a:pt x="39" y="11"/>
                    </a:cubicBezTo>
                    <a:cubicBezTo>
                      <a:pt x="40" y="14"/>
                      <a:pt x="41" y="16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22"/>
                      <a:pt x="40" y="24"/>
                      <a:pt x="39" y="27"/>
                    </a:cubicBezTo>
                    <a:cubicBezTo>
                      <a:pt x="38" y="29"/>
                      <a:pt x="37" y="31"/>
                      <a:pt x="35" y="33"/>
                    </a:cubicBezTo>
                    <a:cubicBezTo>
                      <a:pt x="33" y="35"/>
                      <a:pt x="31" y="36"/>
                      <a:pt x="28" y="37"/>
                    </a:cubicBezTo>
                    <a:cubicBezTo>
                      <a:pt x="26" y="38"/>
                      <a:pt x="23" y="39"/>
                      <a:pt x="20" y="39"/>
                    </a:cubicBezTo>
                    <a:close/>
                    <a:moveTo>
                      <a:pt x="20" y="30"/>
                    </a:moveTo>
                    <a:cubicBezTo>
                      <a:pt x="22" y="30"/>
                      <a:pt x="23" y="29"/>
                      <a:pt x="24" y="29"/>
                    </a:cubicBezTo>
                    <a:cubicBezTo>
                      <a:pt x="26" y="28"/>
                      <a:pt x="27" y="28"/>
                      <a:pt x="27" y="27"/>
                    </a:cubicBezTo>
                    <a:cubicBezTo>
                      <a:pt x="28" y="26"/>
                      <a:pt x="29" y="25"/>
                      <a:pt x="29" y="23"/>
                    </a:cubicBezTo>
                    <a:cubicBezTo>
                      <a:pt x="30" y="22"/>
                      <a:pt x="30" y="21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8"/>
                      <a:pt x="30" y="16"/>
                      <a:pt x="29" y="15"/>
                    </a:cubicBezTo>
                    <a:cubicBezTo>
                      <a:pt x="29" y="14"/>
                      <a:pt x="28" y="13"/>
                      <a:pt x="27" y="12"/>
                    </a:cubicBezTo>
                    <a:cubicBezTo>
                      <a:pt x="26" y="11"/>
                      <a:pt x="25" y="10"/>
                      <a:pt x="24" y="10"/>
                    </a:cubicBezTo>
                    <a:cubicBezTo>
                      <a:pt x="23" y="9"/>
                      <a:pt x="22" y="9"/>
                      <a:pt x="20" y="9"/>
                    </a:cubicBezTo>
                    <a:cubicBezTo>
                      <a:pt x="19" y="9"/>
                      <a:pt x="17" y="9"/>
                      <a:pt x="16" y="10"/>
                    </a:cubicBezTo>
                    <a:cubicBezTo>
                      <a:pt x="15" y="10"/>
                      <a:pt x="14" y="11"/>
                      <a:pt x="13" y="12"/>
                    </a:cubicBezTo>
                    <a:cubicBezTo>
                      <a:pt x="12" y="13"/>
                      <a:pt x="11" y="14"/>
                      <a:pt x="11" y="15"/>
                    </a:cubicBezTo>
                    <a:cubicBezTo>
                      <a:pt x="11" y="16"/>
                      <a:pt x="10" y="18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11" y="22"/>
                      <a:pt x="11" y="23"/>
                    </a:cubicBezTo>
                    <a:cubicBezTo>
                      <a:pt x="12" y="24"/>
                      <a:pt x="12" y="26"/>
                      <a:pt x="13" y="27"/>
                    </a:cubicBezTo>
                    <a:cubicBezTo>
                      <a:pt x="14" y="27"/>
                      <a:pt x="15" y="28"/>
                      <a:pt x="16" y="29"/>
                    </a:cubicBezTo>
                    <a:cubicBezTo>
                      <a:pt x="17" y="29"/>
                      <a:pt x="19" y="30"/>
                      <a:pt x="20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5" name="Freeform 96"/>
              <p:cNvSpPr>
                <a:spLocks/>
              </p:cNvSpPr>
              <p:nvPr/>
            </p:nvSpPr>
            <p:spPr bwMode="auto">
              <a:xfrm>
                <a:off x="7035800" y="4989513"/>
                <a:ext cx="238125" cy="157163"/>
              </a:xfrm>
              <a:custGeom>
                <a:avLst/>
                <a:gdLst>
                  <a:gd name="T0" fmla="*/ 0 w 58"/>
                  <a:gd name="T1" fmla="*/ 0 h 38"/>
                  <a:gd name="T2" fmla="*/ 11 w 58"/>
                  <a:gd name="T3" fmla="*/ 0 h 38"/>
                  <a:gd name="T4" fmla="*/ 11 w 58"/>
                  <a:gd name="T5" fmla="*/ 6 h 38"/>
                  <a:gd name="T6" fmla="*/ 13 w 58"/>
                  <a:gd name="T7" fmla="*/ 3 h 38"/>
                  <a:gd name="T8" fmla="*/ 15 w 58"/>
                  <a:gd name="T9" fmla="*/ 1 h 38"/>
                  <a:gd name="T10" fmla="*/ 18 w 58"/>
                  <a:gd name="T11" fmla="*/ 0 h 38"/>
                  <a:gd name="T12" fmla="*/ 22 w 58"/>
                  <a:gd name="T13" fmla="*/ 0 h 38"/>
                  <a:gd name="T14" fmla="*/ 28 w 58"/>
                  <a:gd name="T15" fmla="*/ 1 h 38"/>
                  <a:gd name="T16" fmla="*/ 33 w 58"/>
                  <a:gd name="T17" fmla="*/ 6 h 38"/>
                  <a:gd name="T18" fmla="*/ 38 w 58"/>
                  <a:gd name="T19" fmla="*/ 1 h 38"/>
                  <a:gd name="T20" fmla="*/ 45 w 58"/>
                  <a:gd name="T21" fmla="*/ 0 h 38"/>
                  <a:gd name="T22" fmla="*/ 54 w 58"/>
                  <a:gd name="T23" fmla="*/ 3 h 38"/>
                  <a:gd name="T24" fmla="*/ 58 w 58"/>
                  <a:gd name="T25" fmla="*/ 13 h 38"/>
                  <a:gd name="T26" fmla="*/ 58 w 58"/>
                  <a:gd name="T27" fmla="*/ 38 h 38"/>
                  <a:gd name="T28" fmla="*/ 47 w 58"/>
                  <a:gd name="T29" fmla="*/ 38 h 38"/>
                  <a:gd name="T30" fmla="*/ 47 w 58"/>
                  <a:gd name="T31" fmla="*/ 17 h 38"/>
                  <a:gd name="T32" fmla="*/ 45 w 58"/>
                  <a:gd name="T33" fmla="*/ 11 h 38"/>
                  <a:gd name="T34" fmla="*/ 41 w 58"/>
                  <a:gd name="T35" fmla="*/ 9 h 38"/>
                  <a:gd name="T36" fmla="*/ 36 w 58"/>
                  <a:gd name="T37" fmla="*/ 11 h 38"/>
                  <a:gd name="T38" fmla="*/ 34 w 58"/>
                  <a:gd name="T39" fmla="*/ 17 h 38"/>
                  <a:gd name="T40" fmla="*/ 34 w 58"/>
                  <a:gd name="T41" fmla="*/ 38 h 38"/>
                  <a:gd name="T42" fmla="*/ 24 w 58"/>
                  <a:gd name="T43" fmla="*/ 38 h 38"/>
                  <a:gd name="T44" fmla="*/ 24 w 58"/>
                  <a:gd name="T45" fmla="*/ 17 h 38"/>
                  <a:gd name="T46" fmla="*/ 22 w 58"/>
                  <a:gd name="T47" fmla="*/ 11 h 38"/>
                  <a:gd name="T48" fmla="*/ 17 w 58"/>
                  <a:gd name="T49" fmla="*/ 9 h 38"/>
                  <a:gd name="T50" fmla="*/ 12 w 58"/>
                  <a:gd name="T51" fmla="*/ 11 h 38"/>
                  <a:gd name="T52" fmla="*/ 11 w 58"/>
                  <a:gd name="T53" fmla="*/ 17 h 38"/>
                  <a:gd name="T54" fmla="*/ 11 w 58"/>
                  <a:gd name="T55" fmla="*/ 38 h 38"/>
                  <a:gd name="T56" fmla="*/ 0 w 58"/>
                  <a:gd name="T57" fmla="*/ 38 h 38"/>
                  <a:gd name="T58" fmla="*/ 0 w 58"/>
                  <a:gd name="T5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8" h="38">
                    <a:moveTo>
                      <a:pt x="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2" y="4"/>
                      <a:pt x="13" y="3"/>
                    </a:cubicBezTo>
                    <a:cubicBezTo>
                      <a:pt x="13" y="3"/>
                      <a:pt x="14" y="2"/>
                      <a:pt x="15" y="1"/>
                    </a:cubicBezTo>
                    <a:cubicBezTo>
                      <a:pt x="16" y="1"/>
                      <a:pt x="17" y="0"/>
                      <a:pt x="18" y="0"/>
                    </a:cubicBezTo>
                    <a:cubicBezTo>
                      <a:pt x="19" y="0"/>
                      <a:pt x="21" y="0"/>
                      <a:pt x="22" y="0"/>
                    </a:cubicBezTo>
                    <a:cubicBezTo>
                      <a:pt x="24" y="0"/>
                      <a:pt x="27" y="0"/>
                      <a:pt x="28" y="1"/>
                    </a:cubicBezTo>
                    <a:cubicBezTo>
                      <a:pt x="30" y="2"/>
                      <a:pt x="32" y="4"/>
                      <a:pt x="33" y="6"/>
                    </a:cubicBezTo>
                    <a:cubicBezTo>
                      <a:pt x="34" y="4"/>
                      <a:pt x="36" y="2"/>
                      <a:pt x="38" y="1"/>
                    </a:cubicBezTo>
                    <a:cubicBezTo>
                      <a:pt x="40" y="0"/>
                      <a:pt x="42" y="0"/>
                      <a:pt x="45" y="0"/>
                    </a:cubicBezTo>
                    <a:cubicBezTo>
                      <a:pt x="49" y="0"/>
                      <a:pt x="52" y="1"/>
                      <a:pt x="54" y="3"/>
                    </a:cubicBezTo>
                    <a:cubicBezTo>
                      <a:pt x="57" y="5"/>
                      <a:pt x="58" y="9"/>
                      <a:pt x="58" y="13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47" y="38"/>
                      <a:pt x="47" y="38"/>
                      <a:pt x="47" y="38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7" y="14"/>
                      <a:pt x="46" y="13"/>
                      <a:pt x="45" y="11"/>
                    </a:cubicBezTo>
                    <a:cubicBezTo>
                      <a:pt x="44" y="10"/>
                      <a:pt x="43" y="9"/>
                      <a:pt x="41" y="9"/>
                    </a:cubicBezTo>
                    <a:cubicBezTo>
                      <a:pt x="39" y="9"/>
                      <a:pt x="37" y="10"/>
                      <a:pt x="36" y="11"/>
                    </a:cubicBezTo>
                    <a:cubicBezTo>
                      <a:pt x="35" y="13"/>
                      <a:pt x="34" y="14"/>
                      <a:pt x="34" y="17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4"/>
                      <a:pt x="23" y="13"/>
                      <a:pt x="22" y="11"/>
                    </a:cubicBezTo>
                    <a:cubicBezTo>
                      <a:pt x="21" y="10"/>
                      <a:pt x="19" y="9"/>
                      <a:pt x="17" y="9"/>
                    </a:cubicBezTo>
                    <a:cubicBezTo>
                      <a:pt x="15" y="9"/>
                      <a:pt x="14" y="10"/>
                      <a:pt x="12" y="11"/>
                    </a:cubicBezTo>
                    <a:cubicBezTo>
                      <a:pt x="11" y="13"/>
                      <a:pt x="11" y="14"/>
                      <a:pt x="11" y="17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0" y="38"/>
                      <a:pt x="0" y="38"/>
                      <a:pt x="0" y="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6" name="Freeform 97"/>
              <p:cNvSpPr>
                <a:spLocks noEditPoints="1"/>
              </p:cNvSpPr>
              <p:nvPr/>
            </p:nvSpPr>
            <p:spPr bwMode="auto">
              <a:xfrm>
                <a:off x="7307263" y="4937125"/>
                <a:ext cx="44450" cy="209550"/>
              </a:xfrm>
              <a:custGeom>
                <a:avLst/>
                <a:gdLst>
                  <a:gd name="T0" fmla="*/ 0 w 28"/>
                  <a:gd name="T1" fmla="*/ 0 h 132"/>
                  <a:gd name="T2" fmla="*/ 28 w 28"/>
                  <a:gd name="T3" fmla="*/ 0 h 132"/>
                  <a:gd name="T4" fmla="*/ 28 w 28"/>
                  <a:gd name="T5" fmla="*/ 23 h 132"/>
                  <a:gd name="T6" fmla="*/ 0 w 28"/>
                  <a:gd name="T7" fmla="*/ 23 h 132"/>
                  <a:gd name="T8" fmla="*/ 0 w 28"/>
                  <a:gd name="T9" fmla="*/ 0 h 132"/>
                  <a:gd name="T10" fmla="*/ 0 w 28"/>
                  <a:gd name="T11" fmla="*/ 33 h 132"/>
                  <a:gd name="T12" fmla="*/ 28 w 28"/>
                  <a:gd name="T13" fmla="*/ 33 h 132"/>
                  <a:gd name="T14" fmla="*/ 28 w 28"/>
                  <a:gd name="T15" fmla="*/ 132 h 132"/>
                  <a:gd name="T16" fmla="*/ 0 w 28"/>
                  <a:gd name="T17" fmla="*/ 132 h 132"/>
                  <a:gd name="T18" fmla="*/ 0 w 28"/>
                  <a:gd name="T19" fmla="*/ 33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132">
                    <a:moveTo>
                      <a:pt x="0" y="0"/>
                    </a:moveTo>
                    <a:lnTo>
                      <a:pt x="28" y="0"/>
                    </a:lnTo>
                    <a:lnTo>
                      <a:pt x="28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  <a:moveTo>
                      <a:pt x="0" y="33"/>
                    </a:moveTo>
                    <a:lnTo>
                      <a:pt x="28" y="33"/>
                    </a:lnTo>
                    <a:lnTo>
                      <a:pt x="28" y="132"/>
                    </a:lnTo>
                    <a:lnTo>
                      <a:pt x="0" y="132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7" name="Freeform 98"/>
              <p:cNvSpPr>
                <a:spLocks/>
              </p:cNvSpPr>
              <p:nvPr/>
            </p:nvSpPr>
            <p:spPr bwMode="auto">
              <a:xfrm>
                <a:off x="7377113" y="4989513"/>
                <a:ext cx="122238" cy="161925"/>
              </a:xfrm>
              <a:custGeom>
                <a:avLst/>
                <a:gdLst>
                  <a:gd name="T0" fmla="*/ 16 w 30"/>
                  <a:gd name="T1" fmla="*/ 39 h 39"/>
                  <a:gd name="T2" fmla="*/ 8 w 30"/>
                  <a:gd name="T3" fmla="*/ 37 h 39"/>
                  <a:gd name="T4" fmla="*/ 0 w 30"/>
                  <a:gd name="T5" fmla="*/ 33 h 39"/>
                  <a:gd name="T6" fmla="*/ 4 w 30"/>
                  <a:gd name="T7" fmla="*/ 26 h 39"/>
                  <a:gd name="T8" fmla="*/ 10 w 30"/>
                  <a:gd name="T9" fmla="*/ 29 h 39"/>
                  <a:gd name="T10" fmla="*/ 16 w 30"/>
                  <a:gd name="T11" fmla="*/ 31 h 39"/>
                  <a:gd name="T12" fmla="*/ 20 w 30"/>
                  <a:gd name="T13" fmla="*/ 30 h 39"/>
                  <a:gd name="T14" fmla="*/ 21 w 30"/>
                  <a:gd name="T15" fmla="*/ 28 h 39"/>
                  <a:gd name="T16" fmla="*/ 21 w 30"/>
                  <a:gd name="T17" fmla="*/ 28 h 39"/>
                  <a:gd name="T18" fmla="*/ 20 w 30"/>
                  <a:gd name="T19" fmla="*/ 26 h 39"/>
                  <a:gd name="T20" fmla="*/ 18 w 30"/>
                  <a:gd name="T21" fmla="*/ 25 h 39"/>
                  <a:gd name="T22" fmla="*/ 16 w 30"/>
                  <a:gd name="T23" fmla="*/ 24 h 39"/>
                  <a:gd name="T24" fmla="*/ 13 w 30"/>
                  <a:gd name="T25" fmla="*/ 23 h 39"/>
                  <a:gd name="T26" fmla="*/ 9 w 30"/>
                  <a:gd name="T27" fmla="*/ 22 h 39"/>
                  <a:gd name="T28" fmla="*/ 5 w 30"/>
                  <a:gd name="T29" fmla="*/ 20 h 39"/>
                  <a:gd name="T30" fmla="*/ 3 w 30"/>
                  <a:gd name="T31" fmla="*/ 16 h 39"/>
                  <a:gd name="T32" fmla="*/ 1 w 30"/>
                  <a:gd name="T33" fmla="*/ 12 h 39"/>
                  <a:gd name="T34" fmla="*/ 1 w 30"/>
                  <a:gd name="T35" fmla="*/ 12 h 39"/>
                  <a:gd name="T36" fmla="*/ 3 w 30"/>
                  <a:gd name="T37" fmla="*/ 7 h 39"/>
                  <a:gd name="T38" fmla="*/ 6 w 30"/>
                  <a:gd name="T39" fmla="*/ 3 h 39"/>
                  <a:gd name="T40" fmla="*/ 10 w 30"/>
                  <a:gd name="T41" fmla="*/ 0 h 39"/>
                  <a:gd name="T42" fmla="*/ 15 w 30"/>
                  <a:gd name="T43" fmla="*/ 0 h 39"/>
                  <a:gd name="T44" fmla="*/ 23 w 30"/>
                  <a:gd name="T45" fmla="*/ 1 h 39"/>
                  <a:gd name="T46" fmla="*/ 29 w 30"/>
                  <a:gd name="T47" fmla="*/ 4 h 39"/>
                  <a:gd name="T48" fmla="*/ 25 w 30"/>
                  <a:gd name="T49" fmla="*/ 11 h 39"/>
                  <a:gd name="T50" fmla="*/ 20 w 30"/>
                  <a:gd name="T51" fmla="*/ 9 h 39"/>
                  <a:gd name="T52" fmla="*/ 15 w 30"/>
                  <a:gd name="T53" fmla="*/ 8 h 39"/>
                  <a:gd name="T54" fmla="*/ 12 w 30"/>
                  <a:gd name="T55" fmla="*/ 9 h 39"/>
                  <a:gd name="T56" fmla="*/ 11 w 30"/>
                  <a:gd name="T57" fmla="*/ 11 h 39"/>
                  <a:gd name="T58" fmla="*/ 11 w 30"/>
                  <a:gd name="T59" fmla="*/ 11 h 39"/>
                  <a:gd name="T60" fmla="*/ 12 w 30"/>
                  <a:gd name="T61" fmla="*/ 12 h 39"/>
                  <a:gd name="T62" fmla="*/ 13 w 30"/>
                  <a:gd name="T63" fmla="*/ 13 h 39"/>
                  <a:gd name="T64" fmla="*/ 16 w 30"/>
                  <a:gd name="T65" fmla="*/ 14 h 39"/>
                  <a:gd name="T66" fmla="*/ 19 w 30"/>
                  <a:gd name="T67" fmla="*/ 15 h 39"/>
                  <a:gd name="T68" fmla="*/ 23 w 30"/>
                  <a:gd name="T69" fmla="*/ 17 h 39"/>
                  <a:gd name="T70" fmla="*/ 27 w 30"/>
                  <a:gd name="T71" fmla="*/ 19 h 39"/>
                  <a:gd name="T72" fmla="*/ 29 w 30"/>
                  <a:gd name="T73" fmla="*/ 22 h 39"/>
                  <a:gd name="T74" fmla="*/ 30 w 30"/>
                  <a:gd name="T75" fmla="*/ 26 h 39"/>
                  <a:gd name="T76" fmla="*/ 30 w 30"/>
                  <a:gd name="T77" fmla="*/ 27 h 39"/>
                  <a:gd name="T78" fmla="*/ 29 w 30"/>
                  <a:gd name="T79" fmla="*/ 32 h 39"/>
                  <a:gd name="T80" fmla="*/ 26 w 30"/>
                  <a:gd name="T81" fmla="*/ 36 h 39"/>
                  <a:gd name="T82" fmla="*/ 21 w 30"/>
                  <a:gd name="T83" fmla="*/ 38 h 39"/>
                  <a:gd name="T84" fmla="*/ 16 w 30"/>
                  <a:gd name="T8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" h="39">
                    <a:moveTo>
                      <a:pt x="16" y="39"/>
                    </a:moveTo>
                    <a:cubicBezTo>
                      <a:pt x="13" y="39"/>
                      <a:pt x="10" y="38"/>
                      <a:pt x="8" y="37"/>
                    </a:cubicBezTo>
                    <a:cubicBezTo>
                      <a:pt x="5" y="36"/>
                      <a:pt x="2" y="35"/>
                      <a:pt x="0" y="33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6" y="27"/>
                      <a:pt x="8" y="29"/>
                      <a:pt x="10" y="29"/>
                    </a:cubicBezTo>
                    <a:cubicBezTo>
                      <a:pt x="12" y="30"/>
                      <a:pt x="14" y="31"/>
                      <a:pt x="16" y="31"/>
                    </a:cubicBezTo>
                    <a:cubicBezTo>
                      <a:pt x="18" y="31"/>
                      <a:pt x="19" y="30"/>
                      <a:pt x="20" y="30"/>
                    </a:cubicBezTo>
                    <a:cubicBezTo>
                      <a:pt x="20" y="29"/>
                      <a:pt x="21" y="29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7"/>
                      <a:pt x="20" y="26"/>
                      <a:pt x="20" y="26"/>
                    </a:cubicBezTo>
                    <a:cubicBezTo>
                      <a:pt x="20" y="26"/>
                      <a:pt x="19" y="25"/>
                      <a:pt x="18" y="25"/>
                    </a:cubicBezTo>
                    <a:cubicBezTo>
                      <a:pt x="18" y="25"/>
                      <a:pt x="17" y="24"/>
                      <a:pt x="16" y="24"/>
                    </a:cubicBezTo>
                    <a:cubicBezTo>
                      <a:pt x="15" y="24"/>
                      <a:pt x="14" y="23"/>
                      <a:pt x="13" y="23"/>
                    </a:cubicBezTo>
                    <a:cubicBezTo>
                      <a:pt x="11" y="23"/>
                      <a:pt x="10" y="22"/>
                      <a:pt x="9" y="22"/>
                    </a:cubicBezTo>
                    <a:cubicBezTo>
                      <a:pt x="7" y="21"/>
                      <a:pt x="6" y="21"/>
                      <a:pt x="5" y="20"/>
                    </a:cubicBezTo>
                    <a:cubicBezTo>
                      <a:pt x="4" y="19"/>
                      <a:pt x="3" y="18"/>
                      <a:pt x="3" y="16"/>
                    </a:cubicBezTo>
                    <a:cubicBezTo>
                      <a:pt x="2" y="15"/>
                      <a:pt x="1" y="14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0"/>
                      <a:pt x="2" y="8"/>
                      <a:pt x="3" y="7"/>
                    </a:cubicBezTo>
                    <a:cubicBezTo>
                      <a:pt x="3" y="5"/>
                      <a:pt x="4" y="4"/>
                      <a:pt x="6" y="3"/>
                    </a:cubicBezTo>
                    <a:cubicBezTo>
                      <a:pt x="7" y="2"/>
                      <a:pt x="8" y="1"/>
                      <a:pt x="10" y="0"/>
                    </a:cubicBezTo>
                    <a:cubicBezTo>
                      <a:pt x="12" y="0"/>
                      <a:pt x="13" y="0"/>
                      <a:pt x="15" y="0"/>
                    </a:cubicBezTo>
                    <a:cubicBezTo>
                      <a:pt x="18" y="0"/>
                      <a:pt x="20" y="0"/>
                      <a:pt x="23" y="1"/>
                    </a:cubicBezTo>
                    <a:cubicBezTo>
                      <a:pt x="25" y="2"/>
                      <a:pt x="27" y="3"/>
                      <a:pt x="29" y="4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3" y="10"/>
                      <a:pt x="22" y="10"/>
                      <a:pt x="20" y="9"/>
                    </a:cubicBezTo>
                    <a:cubicBezTo>
                      <a:pt x="18" y="8"/>
                      <a:pt x="16" y="8"/>
                      <a:pt x="15" y="8"/>
                    </a:cubicBezTo>
                    <a:cubicBezTo>
                      <a:pt x="14" y="8"/>
                      <a:pt x="13" y="8"/>
                      <a:pt x="12" y="9"/>
                    </a:cubicBezTo>
                    <a:cubicBezTo>
                      <a:pt x="11" y="9"/>
                      <a:pt x="11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2"/>
                      <a:pt x="12" y="12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4" y="14"/>
                      <a:pt x="15" y="14"/>
                      <a:pt x="16" y="14"/>
                    </a:cubicBezTo>
                    <a:cubicBezTo>
                      <a:pt x="17" y="15"/>
                      <a:pt x="18" y="15"/>
                      <a:pt x="19" y="15"/>
                    </a:cubicBezTo>
                    <a:cubicBezTo>
                      <a:pt x="20" y="16"/>
                      <a:pt x="22" y="16"/>
                      <a:pt x="23" y="17"/>
                    </a:cubicBezTo>
                    <a:cubicBezTo>
                      <a:pt x="24" y="17"/>
                      <a:pt x="25" y="18"/>
                      <a:pt x="27" y="19"/>
                    </a:cubicBezTo>
                    <a:cubicBezTo>
                      <a:pt x="28" y="20"/>
                      <a:pt x="29" y="21"/>
                      <a:pt x="29" y="22"/>
                    </a:cubicBezTo>
                    <a:cubicBezTo>
                      <a:pt x="30" y="23"/>
                      <a:pt x="30" y="25"/>
                      <a:pt x="30" y="26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9"/>
                      <a:pt x="30" y="30"/>
                      <a:pt x="29" y="32"/>
                    </a:cubicBezTo>
                    <a:cubicBezTo>
                      <a:pt x="28" y="34"/>
                      <a:pt x="27" y="35"/>
                      <a:pt x="26" y="36"/>
                    </a:cubicBezTo>
                    <a:cubicBezTo>
                      <a:pt x="25" y="37"/>
                      <a:pt x="23" y="38"/>
                      <a:pt x="21" y="38"/>
                    </a:cubicBezTo>
                    <a:cubicBezTo>
                      <a:pt x="20" y="39"/>
                      <a:pt x="18" y="39"/>
                      <a:pt x="16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8" name="Freeform 99"/>
              <p:cNvSpPr>
                <a:spLocks noEditPoints="1"/>
              </p:cNvSpPr>
              <p:nvPr/>
            </p:nvSpPr>
            <p:spPr bwMode="auto">
              <a:xfrm>
                <a:off x="7527925" y="4937125"/>
                <a:ext cx="46038" cy="209550"/>
              </a:xfrm>
              <a:custGeom>
                <a:avLst/>
                <a:gdLst>
                  <a:gd name="T0" fmla="*/ 0 w 29"/>
                  <a:gd name="T1" fmla="*/ 0 h 132"/>
                  <a:gd name="T2" fmla="*/ 29 w 29"/>
                  <a:gd name="T3" fmla="*/ 0 h 132"/>
                  <a:gd name="T4" fmla="*/ 29 w 29"/>
                  <a:gd name="T5" fmla="*/ 23 h 132"/>
                  <a:gd name="T6" fmla="*/ 0 w 29"/>
                  <a:gd name="T7" fmla="*/ 23 h 132"/>
                  <a:gd name="T8" fmla="*/ 0 w 29"/>
                  <a:gd name="T9" fmla="*/ 0 h 132"/>
                  <a:gd name="T10" fmla="*/ 0 w 29"/>
                  <a:gd name="T11" fmla="*/ 33 h 132"/>
                  <a:gd name="T12" fmla="*/ 29 w 29"/>
                  <a:gd name="T13" fmla="*/ 33 h 132"/>
                  <a:gd name="T14" fmla="*/ 29 w 29"/>
                  <a:gd name="T15" fmla="*/ 132 h 132"/>
                  <a:gd name="T16" fmla="*/ 0 w 29"/>
                  <a:gd name="T17" fmla="*/ 132 h 132"/>
                  <a:gd name="T18" fmla="*/ 0 w 29"/>
                  <a:gd name="T19" fmla="*/ 33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132">
                    <a:moveTo>
                      <a:pt x="0" y="0"/>
                    </a:moveTo>
                    <a:lnTo>
                      <a:pt x="29" y="0"/>
                    </a:lnTo>
                    <a:lnTo>
                      <a:pt x="29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  <a:moveTo>
                      <a:pt x="0" y="33"/>
                    </a:moveTo>
                    <a:lnTo>
                      <a:pt x="29" y="33"/>
                    </a:lnTo>
                    <a:lnTo>
                      <a:pt x="29" y="132"/>
                    </a:lnTo>
                    <a:lnTo>
                      <a:pt x="0" y="132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9" name="Freeform 100"/>
              <p:cNvSpPr>
                <a:spLocks noEditPoints="1"/>
              </p:cNvSpPr>
              <p:nvPr/>
            </p:nvSpPr>
            <p:spPr bwMode="auto">
              <a:xfrm>
                <a:off x="7602538" y="4924425"/>
                <a:ext cx="168275" cy="227013"/>
              </a:xfrm>
              <a:custGeom>
                <a:avLst/>
                <a:gdLst>
                  <a:gd name="T0" fmla="*/ 20 w 41"/>
                  <a:gd name="T1" fmla="*/ 55 h 55"/>
                  <a:gd name="T2" fmla="*/ 12 w 41"/>
                  <a:gd name="T3" fmla="*/ 53 h 55"/>
                  <a:gd name="T4" fmla="*/ 5 w 41"/>
                  <a:gd name="T5" fmla="*/ 49 h 55"/>
                  <a:gd name="T6" fmla="*/ 1 w 41"/>
                  <a:gd name="T7" fmla="*/ 43 h 55"/>
                  <a:gd name="T8" fmla="*/ 0 w 41"/>
                  <a:gd name="T9" fmla="*/ 35 h 55"/>
                  <a:gd name="T10" fmla="*/ 0 w 41"/>
                  <a:gd name="T11" fmla="*/ 35 h 55"/>
                  <a:gd name="T12" fmla="*/ 1 w 41"/>
                  <a:gd name="T13" fmla="*/ 28 h 55"/>
                  <a:gd name="T14" fmla="*/ 5 w 41"/>
                  <a:gd name="T15" fmla="*/ 21 h 55"/>
                  <a:gd name="T16" fmla="*/ 12 w 41"/>
                  <a:gd name="T17" fmla="*/ 17 h 55"/>
                  <a:gd name="T18" fmla="*/ 20 w 41"/>
                  <a:gd name="T19" fmla="*/ 16 h 55"/>
                  <a:gd name="T20" fmla="*/ 28 w 41"/>
                  <a:gd name="T21" fmla="*/ 17 h 55"/>
                  <a:gd name="T22" fmla="*/ 35 w 41"/>
                  <a:gd name="T23" fmla="*/ 21 h 55"/>
                  <a:gd name="T24" fmla="*/ 39 w 41"/>
                  <a:gd name="T25" fmla="*/ 27 h 55"/>
                  <a:gd name="T26" fmla="*/ 41 w 41"/>
                  <a:gd name="T27" fmla="*/ 35 h 55"/>
                  <a:gd name="T28" fmla="*/ 41 w 41"/>
                  <a:gd name="T29" fmla="*/ 35 h 55"/>
                  <a:gd name="T30" fmla="*/ 39 w 41"/>
                  <a:gd name="T31" fmla="*/ 43 h 55"/>
                  <a:gd name="T32" fmla="*/ 35 w 41"/>
                  <a:gd name="T33" fmla="*/ 49 h 55"/>
                  <a:gd name="T34" fmla="*/ 28 w 41"/>
                  <a:gd name="T35" fmla="*/ 53 h 55"/>
                  <a:gd name="T36" fmla="*/ 20 w 41"/>
                  <a:gd name="T37" fmla="*/ 55 h 55"/>
                  <a:gd name="T38" fmla="*/ 20 w 41"/>
                  <a:gd name="T39" fmla="*/ 46 h 55"/>
                  <a:gd name="T40" fmla="*/ 24 w 41"/>
                  <a:gd name="T41" fmla="*/ 45 h 55"/>
                  <a:gd name="T42" fmla="*/ 27 w 41"/>
                  <a:gd name="T43" fmla="*/ 43 h 55"/>
                  <a:gd name="T44" fmla="*/ 29 w 41"/>
                  <a:gd name="T45" fmla="*/ 39 h 55"/>
                  <a:gd name="T46" fmla="*/ 30 w 41"/>
                  <a:gd name="T47" fmla="*/ 35 h 55"/>
                  <a:gd name="T48" fmla="*/ 30 w 41"/>
                  <a:gd name="T49" fmla="*/ 35 h 55"/>
                  <a:gd name="T50" fmla="*/ 29 w 41"/>
                  <a:gd name="T51" fmla="*/ 31 h 55"/>
                  <a:gd name="T52" fmla="*/ 27 w 41"/>
                  <a:gd name="T53" fmla="*/ 28 h 55"/>
                  <a:gd name="T54" fmla="*/ 24 w 41"/>
                  <a:gd name="T55" fmla="*/ 26 h 55"/>
                  <a:gd name="T56" fmla="*/ 20 w 41"/>
                  <a:gd name="T57" fmla="*/ 25 h 55"/>
                  <a:gd name="T58" fmla="*/ 16 w 41"/>
                  <a:gd name="T59" fmla="*/ 26 h 55"/>
                  <a:gd name="T60" fmla="*/ 13 w 41"/>
                  <a:gd name="T61" fmla="*/ 28 h 55"/>
                  <a:gd name="T62" fmla="*/ 11 w 41"/>
                  <a:gd name="T63" fmla="*/ 31 h 55"/>
                  <a:gd name="T64" fmla="*/ 10 w 41"/>
                  <a:gd name="T65" fmla="*/ 35 h 55"/>
                  <a:gd name="T66" fmla="*/ 10 w 41"/>
                  <a:gd name="T67" fmla="*/ 35 h 55"/>
                  <a:gd name="T68" fmla="*/ 11 w 41"/>
                  <a:gd name="T69" fmla="*/ 39 h 55"/>
                  <a:gd name="T70" fmla="*/ 13 w 41"/>
                  <a:gd name="T71" fmla="*/ 43 h 55"/>
                  <a:gd name="T72" fmla="*/ 16 w 41"/>
                  <a:gd name="T73" fmla="*/ 45 h 55"/>
                  <a:gd name="T74" fmla="*/ 20 w 41"/>
                  <a:gd name="T75" fmla="*/ 46 h 55"/>
                  <a:gd name="T76" fmla="*/ 24 w 41"/>
                  <a:gd name="T77" fmla="*/ 0 h 55"/>
                  <a:gd name="T78" fmla="*/ 33 w 41"/>
                  <a:gd name="T79" fmla="*/ 4 h 55"/>
                  <a:gd name="T80" fmla="*/ 24 w 41"/>
                  <a:gd name="T81" fmla="*/ 12 h 55"/>
                  <a:gd name="T82" fmla="*/ 16 w 41"/>
                  <a:gd name="T83" fmla="*/ 12 h 55"/>
                  <a:gd name="T84" fmla="*/ 24 w 41"/>
                  <a:gd name="T8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1" h="55">
                    <a:moveTo>
                      <a:pt x="20" y="55"/>
                    </a:moveTo>
                    <a:cubicBezTo>
                      <a:pt x="17" y="55"/>
                      <a:pt x="14" y="54"/>
                      <a:pt x="12" y="53"/>
                    </a:cubicBezTo>
                    <a:cubicBezTo>
                      <a:pt x="9" y="52"/>
                      <a:pt x="7" y="51"/>
                      <a:pt x="5" y="49"/>
                    </a:cubicBezTo>
                    <a:cubicBezTo>
                      <a:pt x="4" y="47"/>
                      <a:pt x="2" y="45"/>
                      <a:pt x="1" y="43"/>
                    </a:cubicBezTo>
                    <a:cubicBezTo>
                      <a:pt x="0" y="41"/>
                      <a:pt x="0" y="38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2"/>
                      <a:pt x="0" y="30"/>
                      <a:pt x="1" y="28"/>
                    </a:cubicBezTo>
                    <a:cubicBezTo>
                      <a:pt x="2" y="25"/>
                      <a:pt x="4" y="23"/>
                      <a:pt x="5" y="21"/>
                    </a:cubicBezTo>
                    <a:cubicBezTo>
                      <a:pt x="7" y="20"/>
                      <a:pt x="9" y="18"/>
                      <a:pt x="12" y="17"/>
                    </a:cubicBezTo>
                    <a:cubicBezTo>
                      <a:pt x="14" y="16"/>
                      <a:pt x="17" y="16"/>
                      <a:pt x="20" y="16"/>
                    </a:cubicBezTo>
                    <a:cubicBezTo>
                      <a:pt x="23" y="16"/>
                      <a:pt x="26" y="16"/>
                      <a:pt x="28" y="17"/>
                    </a:cubicBezTo>
                    <a:cubicBezTo>
                      <a:pt x="31" y="18"/>
                      <a:pt x="33" y="19"/>
                      <a:pt x="35" y="21"/>
                    </a:cubicBezTo>
                    <a:cubicBezTo>
                      <a:pt x="37" y="23"/>
                      <a:pt x="38" y="25"/>
                      <a:pt x="39" y="27"/>
                    </a:cubicBezTo>
                    <a:cubicBezTo>
                      <a:pt x="40" y="30"/>
                      <a:pt x="41" y="32"/>
                      <a:pt x="41" y="35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41" y="38"/>
                      <a:pt x="40" y="40"/>
                      <a:pt x="39" y="43"/>
                    </a:cubicBezTo>
                    <a:cubicBezTo>
                      <a:pt x="38" y="45"/>
                      <a:pt x="37" y="47"/>
                      <a:pt x="35" y="49"/>
                    </a:cubicBezTo>
                    <a:cubicBezTo>
                      <a:pt x="33" y="51"/>
                      <a:pt x="31" y="52"/>
                      <a:pt x="28" y="53"/>
                    </a:cubicBezTo>
                    <a:cubicBezTo>
                      <a:pt x="26" y="54"/>
                      <a:pt x="23" y="55"/>
                      <a:pt x="20" y="55"/>
                    </a:cubicBezTo>
                    <a:close/>
                    <a:moveTo>
                      <a:pt x="20" y="46"/>
                    </a:moveTo>
                    <a:cubicBezTo>
                      <a:pt x="22" y="46"/>
                      <a:pt x="23" y="45"/>
                      <a:pt x="24" y="45"/>
                    </a:cubicBezTo>
                    <a:cubicBezTo>
                      <a:pt x="25" y="44"/>
                      <a:pt x="26" y="44"/>
                      <a:pt x="27" y="43"/>
                    </a:cubicBezTo>
                    <a:cubicBezTo>
                      <a:pt x="28" y="42"/>
                      <a:pt x="29" y="41"/>
                      <a:pt x="29" y="39"/>
                    </a:cubicBezTo>
                    <a:cubicBezTo>
                      <a:pt x="30" y="38"/>
                      <a:pt x="30" y="37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4"/>
                      <a:pt x="30" y="32"/>
                      <a:pt x="29" y="31"/>
                    </a:cubicBezTo>
                    <a:cubicBezTo>
                      <a:pt x="29" y="30"/>
                      <a:pt x="28" y="29"/>
                      <a:pt x="27" y="28"/>
                    </a:cubicBezTo>
                    <a:cubicBezTo>
                      <a:pt x="26" y="27"/>
                      <a:pt x="25" y="26"/>
                      <a:pt x="24" y="26"/>
                    </a:cubicBezTo>
                    <a:cubicBezTo>
                      <a:pt x="23" y="25"/>
                      <a:pt x="21" y="25"/>
                      <a:pt x="20" y="25"/>
                    </a:cubicBezTo>
                    <a:cubicBezTo>
                      <a:pt x="18" y="25"/>
                      <a:pt x="17" y="25"/>
                      <a:pt x="16" y="26"/>
                    </a:cubicBezTo>
                    <a:cubicBezTo>
                      <a:pt x="15" y="26"/>
                      <a:pt x="14" y="27"/>
                      <a:pt x="13" y="28"/>
                    </a:cubicBezTo>
                    <a:cubicBezTo>
                      <a:pt x="12" y="29"/>
                      <a:pt x="11" y="30"/>
                      <a:pt x="11" y="31"/>
                    </a:cubicBezTo>
                    <a:cubicBezTo>
                      <a:pt x="10" y="32"/>
                      <a:pt x="10" y="34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7"/>
                      <a:pt x="10" y="38"/>
                      <a:pt x="11" y="39"/>
                    </a:cubicBezTo>
                    <a:cubicBezTo>
                      <a:pt x="11" y="40"/>
                      <a:pt x="12" y="42"/>
                      <a:pt x="13" y="43"/>
                    </a:cubicBezTo>
                    <a:cubicBezTo>
                      <a:pt x="14" y="43"/>
                      <a:pt x="15" y="44"/>
                      <a:pt x="16" y="45"/>
                    </a:cubicBezTo>
                    <a:cubicBezTo>
                      <a:pt x="17" y="45"/>
                      <a:pt x="19" y="46"/>
                      <a:pt x="20" y="46"/>
                    </a:cubicBezTo>
                    <a:close/>
                    <a:moveTo>
                      <a:pt x="24" y="0"/>
                    </a:moveTo>
                    <a:cubicBezTo>
                      <a:pt x="33" y="4"/>
                      <a:pt x="33" y="4"/>
                      <a:pt x="33" y="4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16" y="12"/>
                      <a:pt x="16" y="12"/>
                      <a:pt x="16" y="12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0" name="Freeform 101"/>
              <p:cNvSpPr>
                <a:spLocks/>
              </p:cNvSpPr>
              <p:nvPr/>
            </p:nvSpPr>
            <p:spPr bwMode="auto">
              <a:xfrm>
                <a:off x="7794625" y="4989513"/>
                <a:ext cx="144463" cy="157163"/>
              </a:xfrm>
              <a:custGeom>
                <a:avLst/>
                <a:gdLst>
                  <a:gd name="T0" fmla="*/ 0 w 35"/>
                  <a:gd name="T1" fmla="*/ 0 h 38"/>
                  <a:gd name="T2" fmla="*/ 11 w 35"/>
                  <a:gd name="T3" fmla="*/ 0 h 38"/>
                  <a:gd name="T4" fmla="*/ 11 w 35"/>
                  <a:gd name="T5" fmla="*/ 6 h 38"/>
                  <a:gd name="T6" fmla="*/ 13 w 35"/>
                  <a:gd name="T7" fmla="*/ 3 h 38"/>
                  <a:gd name="T8" fmla="*/ 15 w 35"/>
                  <a:gd name="T9" fmla="*/ 1 h 38"/>
                  <a:gd name="T10" fmla="*/ 18 w 35"/>
                  <a:gd name="T11" fmla="*/ 0 h 38"/>
                  <a:gd name="T12" fmla="*/ 22 w 35"/>
                  <a:gd name="T13" fmla="*/ 0 h 38"/>
                  <a:gd name="T14" fmla="*/ 31 w 35"/>
                  <a:gd name="T15" fmla="*/ 3 h 38"/>
                  <a:gd name="T16" fmla="*/ 35 w 35"/>
                  <a:gd name="T17" fmla="*/ 14 h 38"/>
                  <a:gd name="T18" fmla="*/ 35 w 35"/>
                  <a:gd name="T19" fmla="*/ 38 h 38"/>
                  <a:gd name="T20" fmla="*/ 24 w 35"/>
                  <a:gd name="T21" fmla="*/ 38 h 38"/>
                  <a:gd name="T22" fmla="*/ 24 w 35"/>
                  <a:gd name="T23" fmla="*/ 17 h 38"/>
                  <a:gd name="T24" fmla="*/ 22 w 35"/>
                  <a:gd name="T25" fmla="*/ 11 h 38"/>
                  <a:gd name="T26" fmla="*/ 17 w 35"/>
                  <a:gd name="T27" fmla="*/ 9 h 38"/>
                  <a:gd name="T28" fmla="*/ 12 w 35"/>
                  <a:gd name="T29" fmla="*/ 11 h 38"/>
                  <a:gd name="T30" fmla="*/ 11 w 35"/>
                  <a:gd name="T31" fmla="*/ 17 h 38"/>
                  <a:gd name="T32" fmla="*/ 11 w 35"/>
                  <a:gd name="T33" fmla="*/ 38 h 38"/>
                  <a:gd name="T34" fmla="*/ 0 w 35"/>
                  <a:gd name="T35" fmla="*/ 38 h 38"/>
                  <a:gd name="T36" fmla="*/ 0 w 35"/>
                  <a:gd name="T3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38">
                    <a:moveTo>
                      <a:pt x="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2" y="4"/>
                      <a:pt x="13" y="3"/>
                    </a:cubicBezTo>
                    <a:cubicBezTo>
                      <a:pt x="13" y="3"/>
                      <a:pt x="14" y="2"/>
                      <a:pt x="15" y="1"/>
                    </a:cubicBezTo>
                    <a:cubicBezTo>
                      <a:pt x="16" y="1"/>
                      <a:pt x="17" y="0"/>
                      <a:pt x="18" y="0"/>
                    </a:cubicBezTo>
                    <a:cubicBezTo>
                      <a:pt x="19" y="0"/>
                      <a:pt x="20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33" y="6"/>
                      <a:pt x="35" y="9"/>
                      <a:pt x="35" y="14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4"/>
                      <a:pt x="23" y="13"/>
                      <a:pt x="22" y="11"/>
                    </a:cubicBezTo>
                    <a:cubicBezTo>
                      <a:pt x="21" y="10"/>
                      <a:pt x="19" y="9"/>
                      <a:pt x="17" y="9"/>
                    </a:cubicBezTo>
                    <a:cubicBezTo>
                      <a:pt x="15" y="9"/>
                      <a:pt x="14" y="10"/>
                      <a:pt x="12" y="11"/>
                    </a:cubicBezTo>
                    <a:cubicBezTo>
                      <a:pt x="11" y="13"/>
                      <a:pt x="11" y="14"/>
                      <a:pt x="11" y="17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0" y="38"/>
                      <a:pt x="0" y="38"/>
                      <a:pt x="0" y="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1" name="Freeform 102"/>
              <p:cNvSpPr>
                <a:spLocks noEditPoints="1"/>
              </p:cNvSpPr>
              <p:nvPr/>
            </p:nvSpPr>
            <p:spPr bwMode="auto">
              <a:xfrm>
                <a:off x="8045450" y="4937125"/>
                <a:ext cx="160338" cy="214313"/>
              </a:xfrm>
              <a:custGeom>
                <a:avLst/>
                <a:gdLst>
                  <a:gd name="T0" fmla="*/ 17 w 39"/>
                  <a:gd name="T1" fmla="*/ 52 h 52"/>
                  <a:gd name="T2" fmla="*/ 10 w 39"/>
                  <a:gd name="T3" fmla="*/ 50 h 52"/>
                  <a:gd name="T4" fmla="*/ 5 w 39"/>
                  <a:gd name="T5" fmla="*/ 47 h 52"/>
                  <a:gd name="T6" fmla="*/ 1 w 39"/>
                  <a:gd name="T7" fmla="*/ 41 h 52"/>
                  <a:gd name="T8" fmla="*/ 0 w 39"/>
                  <a:gd name="T9" fmla="*/ 32 h 52"/>
                  <a:gd name="T10" fmla="*/ 0 w 39"/>
                  <a:gd name="T11" fmla="*/ 32 h 52"/>
                  <a:gd name="T12" fmla="*/ 1 w 39"/>
                  <a:gd name="T13" fmla="*/ 24 h 52"/>
                  <a:gd name="T14" fmla="*/ 5 w 39"/>
                  <a:gd name="T15" fmla="*/ 18 h 52"/>
                  <a:gd name="T16" fmla="*/ 10 w 39"/>
                  <a:gd name="T17" fmla="*/ 14 h 52"/>
                  <a:gd name="T18" fmla="*/ 17 w 39"/>
                  <a:gd name="T19" fmla="*/ 13 h 52"/>
                  <a:gd name="T20" fmla="*/ 24 w 39"/>
                  <a:gd name="T21" fmla="*/ 14 h 52"/>
                  <a:gd name="T22" fmla="*/ 29 w 39"/>
                  <a:gd name="T23" fmla="*/ 18 h 52"/>
                  <a:gd name="T24" fmla="*/ 29 w 39"/>
                  <a:gd name="T25" fmla="*/ 0 h 52"/>
                  <a:gd name="T26" fmla="*/ 39 w 39"/>
                  <a:gd name="T27" fmla="*/ 0 h 52"/>
                  <a:gd name="T28" fmla="*/ 39 w 39"/>
                  <a:gd name="T29" fmla="*/ 51 h 52"/>
                  <a:gd name="T30" fmla="*/ 29 w 39"/>
                  <a:gd name="T31" fmla="*/ 51 h 52"/>
                  <a:gd name="T32" fmla="*/ 29 w 39"/>
                  <a:gd name="T33" fmla="*/ 46 h 52"/>
                  <a:gd name="T34" fmla="*/ 24 w 39"/>
                  <a:gd name="T35" fmla="*/ 50 h 52"/>
                  <a:gd name="T36" fmla="*/ 17 w 39"/>
                  <a:gd name="T37" fmla="*/ 52 h 52"/>
                  <a:gd name="T38" fmla="*/ 19 w 39"/>
                  <a:gd name="T39" fmla="*/ 43 h 52"/>
                  <a:gd name="T40" fmla="*/ 23 w 39"/>
                  <a:gd name="T41" fmla="*/ 42 h 52"/>
                  <a:gd name="T42" fmla="*/ 26 w 39"/>
                  <a:gd name="T43" fmla="*/ 40 h 52"/>
                  <a:gd name="T44" fmla="*/ 28 w 39"/>
                  <a:gd name="T45" fmla="*/ 36 h 52"/>
                  <a:gd name="T46" fmla="*/ 29 w 39"/>
                  <a:gd name="T47" fmla="*/ 32 h 52"/>
                  <a:gd name="T48" fmla="*/ 29 w 39"/>
                  <a:gd name="T49" fmla="*/ 32 h 52"/>
                  <a:gd name="T50" fmla="*/ 28 w 39"/>
                  <a:gd name="T51" fmla="*/ 28 h 52"/>
                  <a:gd name="T52" fmla="*/ 26 w 39"/>
                  <a:gd name="T53" fmla="*/ 24 h 52"/>
                  <a:gd name="T54" fmla="*/ 23 w 39"/>
                  <a:gd name="T55" fmla="*/ 22 h 52"/>
                  <a:gd name="T56" fmla="*/ 19 w 39"/>
                  <a:gd name="T57" fmla="*/ 22 h 52"/>
                  <a:gd name="T58" fmla="*/ 16 w 39"/>
                  <a:gd name="T59" fmla="*/ 22 h 52"/>
                  <a:gd name="T60" fmla="*/ 13 w 39"/>
                  <a:gd name="T61" fmla="*/ 24 h 52"/>
                  <a:gd name="T62" fmla="*/ 11 w 39"/>
                  <a:gd name="T63" fmla="*/ 28 h 52"/>
                  <a:gd name="T64" fmla="*/ 10 w 39"/>
                  <a:gd name="T65" fmla="*/ 32 h 52"/>
                  <a:gd name="T66" fmla="*/ 10 w 39"/>
                  <a:gd name="T67" fmla="*/ 32 h 52"/>
                  <a:gd name="T68" fmla="*/ 11 w 39"/>
                  <a:gd name="T69" fmla="*/ 36 h 52"/>
                  <a:gd name="T70" fmla="*/ 13 w 39"/>
                  <a:gd name="T71" fmla="*/ 40 h 52"/>
                  <a:gd name="T72" fmla="*/ 16 w 39"/>
                  <a:gd name="T73" fmla="*/ 42 h 52"/>
                  <a:gd name="T74" fmla="*/ 19 w 39"/>
                  <a:gd name="T75" fmla="*/ 4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9" h="52">
                    <a:moveTo>
                      <a:pt x="17" y="52"/>
                    </a:moveTo>
                    <a:cubicBezTo>
                      <a:pt x="15" y="52"/>
                      <a:pt x="12" y="51"/>
                      <a:pt x="10" y="50"/>
                    </a:cubicBezTo>
                    <a:cubicBezTo>
                      <a:pt x="8" y="50"/>
                      <a:pt x="6" y="48"/>
                      <a:pt x="5" y="47"/>
                    </a:cubicBezTo>
                    <a:cubicBezTo>
                      <a:pt x="3" y="45"/>
                      <a:pt x="2" y="43"/>
                      <a:pt x="1" y="41"/>
                    </a:cubicBezTo>
                    <a:cubicBezTo>
                      <a:pt x="0" y="38"/>
                      <a:pt x="0" y="35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29"/>
                      <a:pt x="0" y="26"/>
                      <a:pt x="1" y="24"/>
                    </a:cubicBezTo>
                    <a:cubicBezTo>
                      <a:pt x="2" y="21"/>
                      <a:pt x="3" y="19"/>
                      <a:pt x="5" y="18"/>
                    </a:cubicBezTo>
                    <a:cubicBezTo>
                      <a:pt x="6" y="16"/>
                      <a:pt x="8" y="15"/>
                      <a:pt x="10" y="14"/>
                    </a:cubicBezTo>
                    <a:cubicBezTo>
                      <a:pt x="12" y="13"/>
                      <a:pt x="14" y="13"/>
                      <a:pt x="17" y="13"/>
                    </a:cubicBezTo>
                    <a:cubicBezTo>
                      <a:pt x="20" y="13"/>
                      <a:pt x="22" y="13"/>
                      <a:pt x="24" y="14"/>
                    </a:cubicBezTo>
                    <a:cubicBezTo>
                      <a:pt x="26" y="15"/>
                      <a:pt x="27" y="17"/>
                      <a:pt x="29" y="18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7" y="47"/>
                      <a:pt x="26" y="49"/>
                      <a:pt x="24" y="50"/>
                    </a:cubicBezTo>
                    <a:cubicBezTo>
                      <a:pt x="22" y="51"/>
                      <a:pt x="20" y="52"/>
                      <a:pt x="17" y="52"/>
                    </a:cubicBezTo>
                    <a:close/>
                    <a:moveTo>
                      <a:pt x="19" y="43"/>
                    </a:moveTo>
                    <a:cubicBezTo>
                      <a:pt x="21" y="43"/>
                      <a:pt x="22" y="42"/>
                      <a:pt x="23" y="42"/>
                    </a:cubicBezTo>
                    <a:cubicBezTo>
                      <a:pt x="24" y="41"/>
                      <a:pt x="25" y="41"/>
                      <a:pt x="26" y="40"/>
                    </a:cubicBezTo>
                    <a:cubicBezTo>
                      <a:pt x="27" y="39"/>
                      <a:pt x="27" y="38"/>
                      <a:pt x="28" y="36"/>
                    </a:cubicBezTo>
                    <a:cubicBezTo>
                      <a:pt x="28" y="35"/>
                      <a:pt x="29" y="34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1"/>
                      <a:pt x="28" y="29"/>
                      <a:pt x="28" y="28"/>
                    </a:cubicBezTo>
                    <a:cubicBezTo>
                      <a:pt x="27" y="27"/>
                      <a:pt x="27" y="25"/>
                      <a:pt x="26" y="24"/>
                    </a:cubicBezTo>
                    <a:cubicBezTo>
                      <a:pt x="25" y="24"/>
                      <a:pt x="24" y="23"/>
                      <a:pt x="23" y="22"/>
                    </a:cubicBezTo>
                    <a:cubicBezTo>
                      <a:pt x="22" y="22"/>
                      <a:pt x="21" y="22"/>
                      <a:pt x="19" y="22"/>
                    </a:cubicBezTo>
                    <a:cubicBezTo>
                      <a:pt x="18" y="22"/>
                      <a:pt x="17" y="22"/>
                      <a:pt x="16" y="22"/>
                    </a:cubicBezTo>
                    <a:cubicBezTo>
                      <a:pt x="15" y="23"/>
                      <a:pt x="14" y="24"/>
                      <a:pt x="13" y="24"/>
                    </a:cubicBezTo>
                    <a:cubicBezTo>
                      <a:pt x="12" y="25"/>
                      <a:pt x="11" y="26"/>
                      <a:pt x="11" y="28"/>
                    </a:cubicBezTo>
                    <a:cubicBezTo>
                      <a:pt x="10" y="29"/>
                      <a:pt x="10" y="30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4"/>
                      <a:pt x="10" y="35"/>
                      <a:pt x="11" y="36"/>
                    </a:cubicBezTo>
                    <a:cubicBezTo>
                      <a:pt x="11" y="38"/>
                      <a:pt x="12" y="39"/>
                      <a:pt x="13" y="40"/>
                    </a:cubicBezTo>
                    <a:cubicBezTo>
                      <a:pt x="14" y="41"/>
                      <a:pt x="15" y="41"/>
                      <a:pt x="16" y="42"/>
                    </a:cubicBezTo>
                    <a:cubicBezTo>
                      <a:pt x="17" y="42"/>
                      <a:pt x="18" y="43"/>
                      <a:pt x="19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2" name="Freeform 103"/>
              <p:cNvSpPr>
                <a:spLocks noEditPoints="1"/>
              </p:cNvSpPr>
              <p:nvPr/>
            </p:nvSpPr>
            <p:spPr bwMode="auto">
              <a:xfrm>
                <a:off x="8234363" y="4989513"/>
                <a:ext cx="152400" cy="161925"/>
              </a:xfrm>
              <a:custGeom>
                <a:avLst/>
                <a:gdLst>
                  <a:gd name="T0" fmla="*/ 19 w 37"/>
                  <a:gd name="T1" fmla="*/ 39 h 39"/>
                  <a:gd name="T2" fmla="*/ 11 w 37"/>
                  <a:gd name="T3" fmla="*/ 37 h 39"/>
                  <a:gd name="T4" fmla="*/ 5 w 37"/>
                  <a:gd name="T5" fmla="*/ 33 h 39"/>
                  <a:gd name="T6" fmla="*/ 1 w 37"/>
                  <a:gd name="T7" fmla="*/ 27 h 39"/>
                  <a:gd name="T8" fmla="*/ 0 w 37"/>
                  <a:gd name="T9" fmla="*/ 19 h 39"/>
                  <a:gd name="T10" fmla="*/ 0 w 37"/>
                  <a:gd name="T11" fmla="*/ 19 h 39"/>
                  <a:gd name="T12" fmla="*/ 1 w 37"/>
                  <a:gd name="T13" fmla="*/ 12 h 39"/>
                  <a:gd name="T14" fmla="*/ 5 w 37"/>
                  <a:gd name="T15" fmla="*/ 5 h 39"/>
                  <a:gd name="T16" fmla="*/ 11 w 37"/>
                  <a:gd name="T17" fmla="*/ 1 h 39"/>
                  <a:gd name="T18" fmla="*/ 18 w 37"/>
                  <a:gd name="T19" fmla="*/ 0 h 39"/>
                  <a:gd name="T20" fmla="*/ 26 w 37"/>
                  <a:gd name="T21" fmla="*/ 1 h 39"/>
                  <a:gd name="T22" fmla="*/ 32 w 37"/>
                  <a:gd name="T23" fmla="*/ 6 h 39"/>
                  <a:gd name="T24" fmla="*/ 36 w 37"/>
                  <a:gd name="T25" fmla="*/ 12 h 39"/>
                  <a:gd name="T26" fmla="*/ 37 w 37"/>
                  <a:gd name="T27" fmla="*/ 20 h 39"/>
                  <a:gd name="T28" fmla="*/ 37 w 37"/>
                  <a:gd name="T29" fmla="*/ 21 h 39"/>
                  <a:gd name="T30" fmla="*/ 37 w 37"/>
                  <a:gd name="T31" fmla="*/ 23 h 39"/>
                  <a:gd name="T32" fmla="*/ 10 w 37"/>
                  <a:gd name="T33" fmla="*/ 23 h 39"/>
                  <a:gd name="T34" fmla="*/ 13 w 37"/>
                  <a:gd name="T35" fmla="*/ 28 h 39"/>
                  <a:gd name="T36" fmla="*/ 19 w 37"/>
                  <a:gd name="T37" fmla="*/ 30 h 39"/>
                  <a:gd name="T38" fmla="*/ 24 w 37"/>
                  <a:gd name="T39" fmla="*/ 29 h 39"/>
                  <a:gd name="T40" fmla="*/ 29 w 37"/>
                  <a:gd name="T41" fmla="*/ 26 h 39"/>
                  <a:gd name="T42" fmla="*/ 35 w 37"/>
                  <a:gd name="T43" fmla="*/ 32 h 39"/>
                  <a:gd name="T44" fmla="*/ 28 w 37"/>
                  <a:gd name="T45" fmla="*/ 37 h 39"/>
                  <a:gd name="T46" fmla="*/ 19 w 37"/>
                  <a:gd name="T47" fmla="*/ 39 h 39"/>
                  <a:gd name="T48" fmla="*/ 26 w 37"/>
                  <a:gd name="T49" fmla="*/ 16 h 39"/>
                  <a:gd name="T50" fmla="*/ 24 w 37"/>
                  <a:gd name="T51" fmla="*/ 10 h 39"/>
                  <a:gd name="T52" fmla="*/ 18 w 37"/>
                  <a:gd name="T53" fmla="*/ 8 h 39"/>
                  <a:gd name="T54" fmla="*/ 13 w 37"/>
                  <a:gd name="T55" fmla="*/ 10 h 39"/>
                  <a:gd name="T56" fmla="*/ 10 w 37"/>
                  <a:gd name="T57" fmla="*/ 16 h 39"/>
                  <a:gd name="T58" fmla="*/ 26 w 37"/>
                  <a:gd name="T59" fmla="*/ 1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7" h="39">
                    <a:moveTo>
                      <a:pt x="19" y="39"/>
                    </a:moveTo>
                    <a:cubicBezTo>
                      <a:pt x="17" y="39"/>
                      <a:pt x="14" y="38"/>
                      <a:pt x="11" y="37"/>
                    </a:cubicBezTo>
                    <a:cubicBezTo>
                      <a:pt x="9" y="37"/>
                      <a:pt x="7" y="35"/>
                      <a:pt x="5" y="33"/>
                    </a:cubicBezTo>
                    <a:cubicBezTo>
                      <a:pt x="3" y="32"/>
                      <a:pt x="2" y="30"/>
                      <a:pt x="1" y="27"/>
                    </a:cubicBezTo>
                    <a:cubicBezTo>
                      <a:pt x="0" y="25"/>
                      <a:pt x="0" y="22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7"/>
                      <a:pt x="0" y="14"/>
                      <a:pt x="1" y="12"/>
                    </a:cubicBezTo>
                    <a:cubicBezTo>
                      <a:pt x="2" y="9"/>
                      <a:pt x="3" y="7"/>
                      <a:pt x="5" y="5"/>
                    </a:cubicBezTo>
                    <a:cubicBezTo>
                      <a:pt x="6" y="4"/>
                      <a:pt x="8" y="2"/>
                      <a:pt x="11" y="1"/>
                    </a:cubicBezTo>
                    <a:cubicBezTo>
                      <a:pt x="13" y="0"/>
                      <a:pt x="16" y="0"/>
                      <a:pt x="18" y="0"/>
                    </a:cubicBezTo>
                    <a:cubicBezTo>
                      <a:pt x="21" y="0"/>
                      <a:pt x="24" y="0"/>
                      <a:pt x="26" y="1"/>
                    </a:cubicBezTo>
                    <a:cubicBezTo>
                      <a:pt x="29" y="2"/>
                      <a:pt x="31" y="4"/>
                      <a:pt x="32" y="6"/>
                    </a:cubicBezTo>
                    <a:cubicBezTo>
                      <a:pt x="34" y="8"/>
                      <a:pt x="35" y="10"/>
                      <a:pt x="36" y="12"/>
                    </a:cubicBezTo>
                    <a:cubicBezTo>
                      <a:pt x="36" y="15"/>
                      <a:pt x="37" y="17"/>
                      <a:pt x="37" y="20"/>
                    </a:cubicBezTo>
                    <a:cubicBezTo>
                      <a:pt x="37" y="20"/>
                      <a:pt x="37" y="21"/>
                      <a:pt x="37" y="21"/>
                    </a:cubicBezTo>
                    <a:cubicBezTo>
                      <a:pt x="37" y="22"/>
                      <a:pt x="37" y="22"/>
                      <a:pt x="37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5"/>
                      <a:pt x="12" y="27"/>
                      <a:pt x="13" y="28"/>
                    </a:cubicBezTo>
                    <a:cubicBezTo>
                      <a:pt x="15" y="30"/>
                      <a:pt x="17" y="30"/>
                      <a:pt x="19" y="30"/>
                    </a:cubicBezTo>
                    <a:cubicBezTo>
                      <a:pt x="21" y="30"/>
                      <a:pt x="23" y="30"/>
                      <a:pt x="24" y="29"/>
                    </a:cubicBezTo>
                    <a:cubicBezTo>
                      <a:pt x="26" y="29"/>
                      <a:pt x="27" y="28"/>
                      <a:pt x="29" y="26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3" y="34"/>
                      <a:pt x="31" y="36"/>
                      <a:pt x="28" y="37"/>
                    </a:cubicBezTo>
                    <a:cubicBezTo>
                      <a:pt x="26" y="38"/>
                      <a:pt x="23" y="39"/>
                      <a:pt x="19" y="39"/>
                    </a:cubicBezTo>
                    <a:close/>
                    <a:moveTo>
                      <a:pt x="26" y="16"/>
                    </a:moveTo>
                    <a:cubicBezTo>
                      <a:pt x="26" y="14"/>
                      <a:pt x="25" y="12"/>
                      <a:pt x="24" y="10"/>
                    </a:cubicBezTo>
                    <a:cubicBezTo>
                      <a:pt x="22" y="9"/>
                      <a:pt x="21" y="8"/>
                      <a:pt x="18" y="8"/>
                    </a:cubicBezTo>
                    <a:cubicBezTo>
                      <a:pt x="16" y="8"/>
                      <a:pt x="14" y="9"/>
                      <a:pt x="13" y="10"/>
                    </a:cubicBezTo>
                    <a:cubicBezTo>
                      <a:pt x="11" y="12"/>
                      <a:pt x="11" y="14"/>
                      <a:pt x="10" y="16"/>
                    </a:cubicBez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3" name="Freeform 111"/>
              <p:cNvSpPr>
                <a:spLocks/>
              </p:cNvSpPr>
              <p:nvPr/>
            </p:nvSpPr>
            <p:spPr bwMode="auto">
              <a:xfrm>
                <a:off x="6645275" y="5410200"/>
                <a:ext cx="201613" cy="201613"/>
              </a:xfrm>
              <a:custGeom>
                <a:avLst/>
                <a:gdLst>
                  <a:gd name="T0" fmla="*/ 0 w 127"/>
                  <a:gd name="T1" fmla="*/ 0 h 127"/>
                  <a:gd name="T2" fmla="*/ 31 w 127"/>
                  <a:gd name="T3" fmla="*/ 0 h 127"/>
                  <a:gd name="T4" fmla="*/ 65 w 127"/>
                  <a:gd name="T5" fmla="*/ 52 h 127"/>
                  <a:gd name="T6" fmla="*/ 99 w 127"/>
                  <a:gd name="T7" fmla="*/ 0 h 127"/>
                  <a:gd name="T8" fmla="*/ 127 w 127"/>
                  <a:gd name="T9" fmla="*/ 0 h 127"/>
                  <a:gd name="T10" fmla="*/ 127 w 127"/>
                  <a:gd name="T11" fmla="*/ 127 h 127"/>
                  <a:gd name="T12" fmla="*/ 101 w 127"/>
                  <a:gd name="T13" fmla="*/ 127 h 127"/>
                  <a:gd name="T14" fmla="*/ 101 w 127"/>
                  <a:gd name="T15" fmla="*/ 44 h 127"/>
                  <a:gd name="T16" fmla="*/ 65 w 127"/>
                  <a:gd name="T17" fmla="*/ 99 h 127"/>
                  <a:gd name="T18" fmla="*/ 65 w 127"/>
                  <a:gd name="T19" fmla="*/ 99 h 127"/>
                  <a:gd name="T20" fmla="*/ 29 w 127"/>
                  <a:gd name="T21" fmla="*/ 44 h 127"/>
                  <a:gd name="T22" fmla="*/ 29 w 127"/>
                  <a:gd name="T23" fmla="*/ 127 h 127"/>
                  <a:gd name="T24" fmla="*/ 0 w 127"/>
                  <a:gd name="T25" fmla="*/ 127 h 127"/>
                  <a:gd name="T26" fmla="*/ 0 w 127"/>
                  <a:gd name="T2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7" h="127">
                    <a:moveTo>
                      <a:pt x="0" y="0"/>
                    </a:moveTo>
                    <a:lnTo>
                      <a:pt x="31" y="0"/>
                    </a:lnTo>
                    <a:lnTo>
                      <a:pt x="65" y="52"/>
                    </a:lnTo>
                    <a:lnTo>
                      <a:pt x="99" y="0"/>
                    </a:lnTo>
                    <a:lnTo>
                      <a:pt x="127" y="0"/>
                    </a:lnTo>
                    <a:lnTo>
                      <a:pt x="127" y="127"/>
                    </a:lnTo>
                    <a:lnTo>
                      <a:pt x="101" y="127"/>
                    </a:lnTo>
                    <a:lnTo>
                      <a:pt x="101" y="44"/>
                    </a:lnTo>
                    <a:lnTo>
                      <a:pt x="65" y="99"/>
                    </a:lnTo>
                    <a:lnTo>
                      <a:pt x="65" y="99"/>
                    </a:lnTo>
                    <a:lnTo>
                      <a:pt x="29" y="44"/>
                    </a:lnTo>
                    <a:lnTo>
                      <a:pt x="29" y="127"/>
                    </a:lnTo>
                    <a:lnTo>
                      <a:pt x="0" y="1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4" name="Freeform 112"/>
              <p:cNvSpPr>
                <a:spLocks noEditPoints="1"/>
              </p:cNvSpPr>
              <p:nvPr/>
            </p:nvSpPr>
            <p:spPr bwMode="auto">
              <a:xfrm>
                <a:off x="6880225" y="5451475"/>
                <a:ext cx="150813" cy="165100"/>
              </a:xfrm>
              <a:custGeom>
                <a:avLst/>
                <a:gdLst>
                  <a:gd name="T0" fmla="*/ 20 w 37"/>
                  <a:gd name="T1" fmla="*/ 40 h 40"/>
                  <a:gd name="T2" fmla="*/ 12 w 37"/>
                  <a:gd name="T3" fmla="*/ 38 h 40"/>
                  <a:gd name="T4" fmla="*/ 6 w 37"/>
                  <a:gd name="T5" fmla="*/ 34 h 40"/>
                  <a:gd name="T6" fmla="*/ 1 w 37"/>
                  <a:gd name="T7" fmla="*/ 28 h 40"/>
                  <a:gd name="T8" fmla="*/ 0 w 37"/>
                  <a:gd name="T9" fmla="*/ 20 h 40"/>
                  <a:gd name="T10" fmla="*/ 0 w 37"/>
                  <a:gd name="T11" fmla="*/ 20 h 40"/>
                  <a:gd name="T12" fmla="*/ 1 w 37"/>
                  <a:gd name="T13" fmla="*/ 12 h 40"/>
                  <a:gd name="T14" fmla="*/ 5 w 37"/>
                  <a:gd name="T15" fmla="*/ 6 h 40"/>
                  <a:gd name="T16" fmla="*/ 11 w 37"/>
                  <a:gd name="T17" fmla="*/ 2 h 40"/>
                  <a:gd name="T18" fmla="*/ 19 w 37"/>
                  <a:gd name="T19" fmla="*/ 0 h 40"/>
                  <a:gd name="T20" fmla="*/ 27 w 37"/>
                  <a:gd name="T21" fmla="*/ 2 h 40"/>
                  <a:gd name="T22" fmla="*/ 33 w 37"/>
                  <a:gd name="T23" fmla="*/ 7 h 40"/>
                  <a:gd name="T24" fmla="*/ 36 w 37"/>
                  <a:gd name="T25" fmla="*/ 13 h 40"/>
                  <a:gd name="T26" fmla="*/ 37 w 37"/>
                  <a:gd name="T27" fmla="*/ 21 h 40"/>
                  <a:gd name="T28" fmla="*/ 37 w 37"/>
                  <a:gd name="T29" fmla="*/ 22 h 40"/>
                  <a:gd name="T30" fmla="*/ 37 w 37"/>
                  <a:gd name="T31" fmla="*/ 24 h 40"/>
                  <a:gd name="T32" fmla="*/ 11 w 37"/>
                  <a:gd name="T33" fmla="*/ 24 h 40"/>
                  <a:gd name="T34" fmla="*/ 14 w 37"/>
                  <a:gd name="T35" fmla="*/ 29 h 40"/>
                  <a:gd name="T36" fmla="*/ 20 w 37"/>
                  <a:gd name="T37" fmla="*/ 31 h 40"/>
                  <a:gd name="T38" fmla="*/ 25 w 37"/>
                  <a:gd name="T39" fmla="*/ 30 h 40"/>
                  <a:gd name="T40" fmla="*/ 29 w 37"/>
                  <a:gd name="T41" fmla="*/ 27 h 40"/>
                  <a:gd name="T42" fmla="*/ 35 w 37"/>
                  <a:gd name="T43" fmla="*/ 33 h 40"/>
                  <a:gd name="T44" fmla="*/ 29 w 37"/>
                  <a:gd name="T45" fmla="*/ 38 h 40"/>
                  <a:gd name="T46" fmla="*/ 20 w 37"/>
                  <a:gd name="T47" fmla="*/ 40 h 40"/>
                  <a:gd name="T48" fmla="*/ 27 w 37"/>
                  <a:gd name="T49" fmla="*/ 17 h 40"/>
                  <a:gd name="T50" fmla="*/ 24 w 37"/>
                  <a:gd name="T51" fmla="*/ 11 h 40"/>
                  <a:gd name="T52" fmla="*/ 19 w 37"/>
                  <a:gd name="T53" fmla="*/ 9 h 40"/>
                  <a:gd name="T54" fmla="*/ 13 w 37"/>
                  <a:gd name="T55" fmla="*/ 11 h 40"/>
                  <a:gd name="T56" fmla="*/ 10 w 37"/>
                  <a:gd name="T57" fmla="*/ 17 h 40"/>
                  <a:gd name="T58" fmla="*/ 27 w 37"/>
                  <a:gd name="T59" fmla="*/ 1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7" h="40">
                    <a:moveTo>
                      <a:pt x="20" y="40"/>
                    </a:moveTo>
                    <a:cubicBezTo>
                      <a:pt x="17" y="40"/>
                      <a:pt x="14" y="39"/>
                      <a:pt x="12" y="38"/>
                    </a:cubicBezTo>
                    <a:cubicBezTo>
                      <a:pt x="9" y="37"/>
                      <a:pt x="7" y="36"/>
                      <a:pt x="6" y="34"/>
                    </a:cubicBezTo>
                    <a:cubicBezTo>
                      <a:pt x="4" y="33"/>
                      <a:pt x="2" y="31"/>
                      <a:pt x="1" y="28"/>
                    </a:cubicBezTo>
                    <a:cubicBezTo>
                      <a:pt x="0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0" y="15"/>
                      <a:pt x="1" y="12"/>
                    </a:cubicBezTo>
                    <a:cubicBezTo>
                      <a:pt x="2" y="10"/>
                      <a:pt x="3" y="8"/>
                      <a:pt x="5" y="6"/>
                    </a:cubicBezTo>
                    <a:cubicBezTo>
                      <a:pt x="7" y="4"/>
                      <a:pt x="9" y="3"/>
                      <a:pt x="11" y="2"/>
                    </a:cubicBezTo>
                    <a:cubicBezTo>
                      <a:pt x="13" y="1"/>
                      <a:pt x="16" y="0"/>
                      <a:pt x="19" y="0"/>
                    </a:cubicBezTo>
                    <a:cubicBezTo>
                      <a:pt x="22" y="0"/>
                      <a:pt x="24" y="1"/>
                      <a:pt x="27" y="2"/>
                    </a:cubicBezTo>
                    <a:cubicBezTo>
                      <a:pt x="29" y="3"/>
                      <a:pt x="31" y="5"/>
                      <a:pt x="33" y="7"/>
                    </a:cubicBezTo>
                    <a:cubicBezTo>
                      <a:pt x="34" y="9"/>
                      <a:pt x="35" y="11"/>
                      <a:pt x="36" y="13"/>
                    </a:cubicBezTo>
                    <a:cubicBezTo>
                      <a:pt x="37" y="16"/>
                      <a:pt x="37" y="18"/>
                      <a:pt x="37" y="21"/>
                    </a:cubicBezTo>
                    <a:cubicBezTo>
                      <a:pt x="37" y="21"/>
                      <a:pt x="37" y="22"/>
                      <a:pt x="37" y="22"/>
                    </a:cubicBezTo>
                    <a:cubicBezTo>
                      <a:pt x="37" y="23"/>
                      <a:pt x="37" y="23"/>
                      <a:pt x="37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6"/>
                      <a:pt x="12" y="28"/>
                      <a:pt x="14" y="29"/>
                    </a:cubicBezTo>
                    <a:cubicBezTo>
                      <a:pt x="15" y="31"/>
                      <a:pt x="17" y="31"/>
                      <a:pt x="20" y="31"/>
                    </a:cubicBezTo>
                    <a:cubicBezTo>
                      <a:pt x="22" y="31"/>
                      <a:pt x="23" y="31"/>
                      <a:pt x="25" y="30"/>
                    </a:cubicBezTo>
                    <a:cubicBezTo>
                      <a:pt x="26" y="30"/>
                      <a:pt x="27" y="29"/>
                      <a:pt x="29" y="2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3" y="35"/>
                      <a:pt x="31" y="37"/>
                      <a:pt x="29" y="38"/>
                    </a:cubicBezTo>
                    <a:cubicBezTo>
                      <a:pt x="26" y="39"/>
                      <a:pt x="23" y="40"/>
                      <a:pt x="20" y="40"/>
                    </a:cubicBezTo>
                    <a:close/>
                    <a:moveTo>
                      <a:pt x="27" y="17"/>
                    </a:moveTo>
                    <a:cubicBezTo>
                      <a:pt x="26" y="15"/>
                      <a:pt x="25" y="13"/>
                      <a:pt x="24" y="11"/>
                    </a:cubicBezTo>
                    <a:cubicBezTo>
                      <a:pt x="23" y="10"/>
                      <a:pt x="21" y="9"/>
                      <a:pt x="19" y="9"/>
                    </a:cubicBezTo>
                    <a:cubicBezTo>
                      <a:pt x="16" y="9"/>
                      <a:pt x="15" y="10"/>
                      <a:pt x="13" y="11"/>
                    </a:cubicBezTo>
                    <a:cubicBezTo>
                      <a:pt x="12" y="13"/>
                      <a:pt x="11" y="15"/>
                      <a:pt x="10" y="17"/>
                    </a:cubicBez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5" name="Freeform 113"/>
              <p:cNvSpPr>
                <a:spLocks/>
              </p:cNvSpPr>
              <p:nvPr/>
            </p:nvSpPr>
            <p:spPr bwMode="auto">
              <a:xfrm>
                <a:off x="7048500" y="5414963"/>
                <a:ext cx="98425" cy="201613"/>
              </a:xfrm>
              <a:custGeom>
                <a:avLst/>
                <a:gdLst>
                  <a:gd name="T0" fmla="*/ 15 w 24"/>
                  <a:gd name="T1" fmla="*/ 49 h 49"/>
                  <a:gd name="T2" fmla="*/ 11 w 24"/>
                  <a:gd name="T3" fmla="*/ 48 h 49"/>
                  <a:gd name="T4" fmla="*/ 7 w 24"/>
                  <a:gd name="T5" fmla="*/ 46 h 49"/>
                  <a:gd name="T6" fmla="*/ 5 w 24"/>
                  <a:gd name="T7" fmla="*/ 43 h 49"/>
                  <a:gd name="T8" fmla="*/ 4 w 24"/>
                  <a:gd name="T9" fmla="*/ 37 h 49"/>
                  <a:gd name="T10" fmla="*/ 4 w 24"/>
                  <a:gd name="T11" fmla="*/ 19 h 49"/>
                  <a:gd name="T12" fmla="*/ 0 w 24"/>
                  <a:gd name="T13" fmla="*/ 19 h 49"/>
                  <a:gd name="T14" fmla="*/ 0 w 24"/>
                  <a:gd name="T15" fmla="*/ 10 h 49"/>
                  <a:gd name="T16" fmla="*/ 4 w 24"/>
                  <a:gd name="T17" fmla="*/ 10 h 49"/>
                  <a:gd name="T18" fmla="*/ 4 w 24"/>
                  <a:gd name="T19" fmla="*/ 0 h 49"/>
                  <a:gd name="T20" fmla="*/ 15 w 24"/>
                  <a:gd name="T21" fmla="*/ 0 h 49"/>
                  <a:gd name="T22" fmla="*/ 15 w 24"/>
                  <a:gd name="T23" fmla="*/ 10 h 49"/>
                  <a:gd name="T24" fmla="*/ 24 w 24"/>
                  <a:gd name="T25" fmla="*/ 10 h 49"/>
                  <a:gd name="T26" fmla="*/ 24 w 24"/>
                  <a:gd name="T27" fmla="*/ 19 h 49"/>
                  <a:gd name="T28" fmla="*/ 15 w 24"/>
                  <a:gd name="T29" fmla="*/ 19 h 49"/>
                  <a:gd name="T30" fmla="*/ 15 w 24"/>
                  <a:gd name="T31" fmla="*/ 36 h 49"/>
                  <a:gd name="T32" fmla="*/ 19 w 24"/>
                  <a:gd name="T33" fmla="*/ 39 h 49"/>
                  <a:gd name="T34" fmla="*/ 24 w 24"/>
                  <a:gd name="T35" fmla="*/ 38 h 49"/>
                  <a:gd name="T36" fmla="*/ 24 w 24"/>
                  <a:gd name="T37" fmla="*/ 46 h 49"/>
                  <a:gd name="T38" fmla="*/ 20 w 24"/>
                  <a:gd name="T39" fmla="*/ 48 h 49"/>
                  <a:gd name="T40" fmla="*/ 15 w 24"/>
                  <a:gd name="T4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49">
                    <a:moveTo>
                      <a:pt x="15" y="49"/>
                    </a:moveTo>
                    <a:cubicBezTo>
                      <a:pt x="14" y="49"/>
                      <a:pt x="12" y="48"/>
                      <a:pt x="11" y="48"/>
                    </a:cubicBezTo>
                    <a:cubicBezTo>
                      <a:pt x="10" y="48"/>
                      <a:pt x="8" y="47"/>
                      <a:pt x="7" y="46"/>
                    </a:cubicBezTo>
                    <a:cubicBezTo>
                      <a:pt x="6" y="45"/>
                      <a:pt x="6" y="44"/>
                      <a:pt x="5" y="43"/>
                    </a:cubicBezTo>
                    <a:cubicBezTo>
                      <a:pt x="5" y="41"/>
                      <a:pt x="4" y="39"/>
                      <a:pt x="4" y="37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8"/>
                      <a:pt x="16" y="39"/>
                      <a:pt x="19" y="39"/>
                    </a:cubicBezTo>
                    <a:cubicBezTo>
                      <a:pt x="20" y="39"/>
                      <a:pt x="22" y="39"/>
                      <a:pt x="24" y="38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3" y="47"/>
                      <a:pt x="21" y="48"/>
                      <a:pt x="20" y="48"/>
                    </a:cubicBezTo>
                    <a:cubicBezTo>
                      <a:pt x="19" y="48"/>
                      <a:pt x="17" y="49"/>
                      <a:pt x="15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6" name="Freeform 114"/>
              <p:cNvSpPr>
                <a:spLocks/>
              </p:cNvSpPr>
              <p:nvPr/>
            </p:nvSpPr>
            <p:spPr bwMode="auto">
              <a:xfrm>
                <a:off x="7170738" y="5451475"/>
                <a:ext cx="95250" cy="160338"/>
              </a:xfrm>
              <a:custGeom>
                <a:avLst/>
                <a:gdLst>
                  <a:gd name="T0" fmla="*/ 0 w 23"/>
                  <a:gd name="T1" fmla="*/ 1 h 39"/>
                  <a:gd name="T2" fmla="*/ 11 w 23"/>
                  <a:gd name="T3" fmla="*/ 1 h 39"/>
                  <a:gd name="T4" fmla="*/ 11 w 23"/>
                  <a:gd name="T5" fmla="*/ 9 h 39"/>
                  <a:gd name="T6" fmla="*/ 16 w 23"/>
                  <a:gd name="T7" fmla="*/ 3 h 39"/>
                  <a:gd name="T8" fmla="*/ 23 w 23"/>
                  <a:gd name="T9" fmla="*/ 0 h 39"/>
                  <a:gd name="T10" fmla="*/ 23 w 23"/>
                  <a:gd name="T11" fmla="*/ 12 h 39"/>
                  <a:gd name="T12" fmla="*/ 23 w 23"/>
                  <a:gd name="T13" fmla="*/ 12 h 39"/>
                  <a:gd name="T14" fmla="*/ 14 w 23"/>
                  <a:gd name="T15" fmla="*/ 15 h 39"/>
                  <a:gd name="T16" fmla="*/ 11 w 23"/>
                  <a:gd name="T17" fmla="*/ 25 h 39"/>
                  <a:gd name="T18" fmla="*/ 11 w 23"/>
                  <a:gd name="T19" fmla="*/ 39 h 39"/>
                  <a:gd name="T20" fmla="*/ 0 w 23"/>
                  <a:gd name="T21" fmla="*/ 39 h 39"/>
                  <a:gd name="T22" fmla="*/ 0 w 23"/>
                  <a:gd name="T23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39">
                    <a:moveTo>
                      <a:pt x="0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6"/>
                      <a:pt x="14" y="4"/>
                      <a:pt x="16" y="3"/>
                    </a:cubicBezTo>
                    <a:cubicBezTo>
                      <a:pt x="18" y="1"/>
                      <a:pt x="20" y="0"/>
                      <a:pt x="23" y="0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9" y="12"/>
                      <a:pt x="16" y="13"/>
                      <a:pt x="14" y="15"/>
                    </a:cubicBezTo>
                    <a:cubicBezTo>
                      <a:pt x="12" y="17"/>
                      <a:pt x="11" y="20"/>
                      <a:pt x="11" y="25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7" name="Freeform 115"/>
              <p:cNvSpPr>
                <a:spLocks noEditPoints="1"/>
              </p:cNvSpPr>
              <p:nvPr/>
            </p:nvSpPr>
            <p:spPr bwMode="auto">
              <a:xfrm>
                <a:off x="7281863" y="5451475"/>
                <a:ext cx="168275" cy="165100"/>
              </a:xfrm>
              <a:custGeom>
                <a:avLst/>
                <a:gdLst>
                  <a:gd name="T0" fmla="*/ 20 w 41"/>
                  <a:gd name="T1" fmla="*/ 40 h 40"/>
                  <a:gd name="T2" fmla="*/ 12 w 41"/>
                  <a:gd name="T3" fmla="*/ 38 h 40"/>
                  <a:gd name="T4" fmla="*/ 6 w 41"/>
                  <a:gd name="T5" fmla="*/ 34 h 40"/>
                  <a:gd name="T6" fmla="*/ 1 w 41"/>
                  <a:gd name="T7" fmla="*/ 28 h 40"/>
                  <a:gd name="T8" fmla="*/ 0 w 41"/>
                  <a:gd name="T9" fmla="*/ 20 h 40"/>
                  <a:gd name="T10" fmla="*/ 0 w 41"/>
                  <a:gd name="T11" fmla="*/ 20 h 40"/>
                  <a:gd name="T12" fmla="*/ 1 w 41"/>
                  <a:gd name="T13" fmla="*/ 12 h 40"/>
                  <a:gd name="T14" fmla="*/ 6 w 41"/>
                  <a:gd name="T15" fmla="*/ 6 h 40"/>
                  <a:gd name="T16" fmla="*/ 12 w 41"/>
                  <a:gd name="T17" fmla="*/ 2 h 40"/>
                  <a:gd name="T18" fmla="*/ 20 w 41"/>
                  <a:gd name="T19" fmla="*/ 0 h 40"/>
                  <a:gd name="T20" fmla="*/ 28 w 41"/>
                  <a:gd name="T21" fmla="*/ 2 h 40"/>
                  <a:gd name="T22" fmla="*/ 35 w 41"/>
                  <a:gd name="T23" fmla="*/ 6 h 40"/>
                  <a:gd name="T24" fmla="*/ 39 w 41"/>
                  <a:gd name="T25" fmla="*/ 12 h 40"/>
                  <a:gd name="T26" fmla="*/ 41 w 41"/>
                  <a:gd name="T27" fmla="*/ 20 h 40"/>
                  <a:gd name="T28" fmla="*/ 41 w 41"/>
                  <a:gd name="T29" fmla="*/ 20 h 40"/>
                  <a:gd name="T30" fmla="*/ 39 w 41"/>
                  <a:gd name="T31" fmla="*/ 28 h 40"/>
                  <a:gd name="T32" fmla="*/ 35 w 41"/>
                  <a:gd name="T33" fmla="*/ 34 h 40"/>
                  <a:gd name="T34" fmla="*/ 28 w 41"/>
                  <a:gd name="T35" fmla="*/ 38 h 40"/>
                  <a:gd name="T36" fmla="*/ 20 w 41"/>
                  <a:gd name="T37" fmla="*/ 40 h 40"/>
                  <a:gd name="T38" fmla="*/ 20 w 41"/>
                  <a:gd name="T39" fmla="*/ 31 h 40"/>
                  <a:gd name="T40" fmla="*/ 24 w 41"/>
                  <a:gd name="T41" fmla="*/ 30 h 40"/>
                  <a:gd name="T42" fmla="*/ 27 w 41"/>
                  <a:gd name="T43" fmla="*/ 28 h 40"/>
                  <a:gd name="T44" fmla="*/ 29 w 41"/>
                  <a:gd name="T45" fmla="*/ 24 h 40"/>
                  <a:gd name="T46" fmla="*/ 30 w 41"/>
                  <a:gd name="T47" fmla="*/ 20 h 40"/>
                  <a:gd name="T48" fmla="*/ 30 w 41"/>
                  <a:gd name="T49" fmla="*/ 20 h 40"/>
                  <a:gd name="T50" fmla="*/ 29 w 41"/>
                  <a:gd name="T51" fmla="*/ 16 h 40"/>
                  <a:gd name="T52" fmla="*/ 27 w 41"/>
                  <a:gd name="T53" fmla="*/ 13 h 40"/>
                  <a:gd name="T54" fmla="*/ 24 w 41"/>
                  <a:gd name="T55" fmla="*/ 11 h 40"/>
                  <a:gd name="T56" fmla="*/ 20 w 41"/>
                  <a:gd name="T57" fmla="*/ 10 h 40"/>
                  <a:gd name="T58" fmla="*/ 16 w 41"/>
                  <a:gd name="T59" fmla="*/ 10 h 40"/>
                  <a:gd name="T60" fmla="*/ 13 w 41"/>
                  <a:gd name="T61" fmla="*/ 13 h 40"/>
                  <a:gd name="T62" fmla="*/ 11 w 41"/>
                  <a:gd name="T63" fmla="*/ 16 h 40"/>
                  <a:gd name="T64" fmla="*/ 10 w 41"/>
                  <a:gd name="T65" fmla="*/ 20 h 40"/>
                  <a:gd name="T66" fmla="*/ 10 w 41"/>
                  <a:gd name="T67" fmla="*/ 20 h 40"/>
                  <a:gd name="T68" fmla="*/ 11 w 41"/>
                  <a:gd name="T69" fmla="*/ 24 h 40"/>
                  <a:gd name="T70" fmla="*/ 13 w 41"/>
                  <a:gd name="T71" fmla="*/ 27 h 40"/>
                  <a:gd name="T72" fmla="*/ 16 w 41"/>
                  <a:gd name="T73" fmla="*/ 30 h 40"/>
                  <a:gd name="T74" fmla="*/ 20 w 41"/>
                  <a:gd name="T75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40">
                    <a:moveTo>
                      <a:pt x="20" y="40"/>
                    </a:moveTo>
                    <a:cubicBezTo>
                      <a:pt x="17" y="40"/>
                      <a:pt x="14" y="39"/>
                      <a:pt x="12" y="38"/>
                    </a:cubicBezTo>
                    <a:cubicBezTo>
                      <a:pt x="10" y="37"/>
                      <a:pt x="7" y="36"/>
                      <a:pt x="6" y="34"/>
                    </a:cubicBezTo>
                    <a:cubicBezTo>
                      <a:pt x="4" y="32"/>
                      <a:pt x="2" y="30"/>
                      <a:pt x="1" y="28"/>
                    </a:cubicBezTo>
                    <a:cubicBezTo>
                      <a:pt x="0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0" y="15"/>
                      <a:pt x="1" y="12"/>
                    </a:cubicBezTo>
                    <a:cubicBezTo>
                      <a:pt x="2" y="10"/>
                      <a:pt x="4" y="8"/>
                      <a:pt x="6" y="6"/>
                    </a:cubicBezTo>
                    <a:cubicBezTo>
                      <a:pt x="7" y="4"/>
                      <a:pt x="10" y="3"/>
                      <a:pt x="12" y="2"/>
                    </a:cubicBezTo>
                    <a:cubicBezTo>
                      <a:pt x="15" y="1"/>
                      <a:pt x="17" y="0"/>
                      <a:pt x="20" y="0"/>
                    </a:cubicBezTo>
                    <a:cubicBezTo>
                      <a:pt x="23" y="0"/>
                      <a:pt x="26" y="1"/>
                      <a:pt x="28" y="2"/>
                    </a:cubicBezTo>
                    <a:cubicBezTo>
                      <a:pt x="31" y="3"/>
                      <a:pt x="33" y="4"/>
                      <a:pt x="35" y="6"/>
                    </a:cubicBezTo>
                    <a:cubicBezTo>
                      <a:pt x="37" y="8"/>
                      <a:pt x="38" y="10"/>
                      <a:pt x="39" y="12"/>
                    </a:cubicBezTo>
                    <a:cubicBezTo>
                      <a:pt x="40" y="15"/>
                      <a:pt x="41" y="17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3"/>
                      <a:pt x="40" y="25"/>
                      <a:pt x="39" y="28"/>
                    </a:cubicBezTo>
                    <a:cubicBezTo>
                      <a:pt x="38" y="30"/>
                      <a:pt x="37" y="32"/>
                      <a:pt x="35" y="34"/>
                    </a:cubicBezTo>
                    <a:cubicBezTo>
                      <a:pt x="33" y="36"/>
                      <a:pt x="31" y="37"/>
                      <a:pt x="28" y="38"/>
                    </a:cubicBezTo>
                    <a:cubicBezTo>
                      <a:pt x="26" y="39"/>
                      <a:pt x="23" y="40"/>
                      <a:pt x="20" y="40"/>
                    </a:cubicBezTo>
                    <a:close/>
                    <a:moveTo>
                      <a:pt x="20" y="31"/>
                    </a:moveTo>
                    <a:cubicBezTo>
                      <a:pt x="22" y="31"/>
                      <a:pt x="23" y="30"/>
                      <a:pt x="24" y="30"/>
                    </a:cubicBezTo>
                    <a:cubicBezTo>
                      <a:pt x="26" y="29"/>
                      <a:pt x="27" y="28"/>
                      <a:pt x="27" y="28"/>
                    </a:cubicBezTo>
                    <a:cubicBezTo>
                      <a:pt x="28" y="27"/>
                      <a:pt x="29" y="25"/>
                      <a:pt x="29" y="24"/>
                    </a:cubicBezTo>
                    <a:cubicBezTo>
                      <a:pt x="30" y="23"/>
                      <a:pt x="30" y="22"/>
                      <a:pt x="30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9"/>
                      <a:pt x="30" y="17"/>
                      <a:pt x="29" y="16"/>
                    </a:cubicBezTo>
                    <a:cubicBezTo>
                      <a:pt x="29" y="15"/>
                      <a:pt x="28" y="14"/>
                      <a:pt x="27" y="13"/>
                    </a:cubicBezTo>
                    <a:cubicBezTo>
                      <a:pt x="26" y="12"/>
                      <a:pt x="25" y="11"/>
                      <a:pt x="24" y="11"/>
                    </a:cubicBezTo>
                    <a:cubicBezTo>
                      <a:pt x="23" y="10"/>
                      <a:pt x="22" y="10"/>
                      <a:pt x="20" y="10"/>
                    </a:cubicBezTo>
                    <a:cubicBezTo>
                      <a:pt x="19" y="10"/>
                      <a:pt x="17" y="10"/>
                      <a:pt x="16" y="10"/>
                    </a:cubicBezTo>
                    <a:cubicBezTo>
                      <a:pt x="15" y="11"/>
                      <a:pt x="14" y="12"/>
                      <a:pt x="13" y="13"/>
                    </a:cubicBezTo>
                    <a:cubicBezTo>
                      <a:pt x="12" y="14"/>
                      <a:pt x="11" y="15"/>
                      <a:pt x="11" y="16"/>
                    </a:cubicBezTo>
                    <a:cubicBezTo>
                      <a:pt x="11" y="17"/>
                      <a:pt x="10" y="19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2"/>
                      <a:pt x="11" y="23"/>
                      <a:pt x="11" y="24"/>
                    </a:cubicBezTo>
                    <a:cubicBezTo>
                      <a:pt x="11" y="25"/>
                      <a:pt x="12" y="26"/>
                      <a:pt x="13" y="27"/>
                    </a:cubicBezTo>
                    <a:cubicBezTo>
                      <a:pt x="14" y="28"/>
                      <a:pt x="15" y="29"/>
                      <a:pt x="16" y="30"/>
                    </a:cubicBezTo>
                    <a:cubicBezTo>
                      <a:pt x="17" y="30"/>
                      <a:pt x="19" y="31"/>
                      <a:pt x="20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8" name="Freeform 116"/>
              <p:cNvSpPr>
                <a:spLocks noEditPoints="1"/>
              </p:cNvSpPr>
              <p:nvPr/>
            </p:nvSpPr>
            <p:spPr bwMode="auto">
              <a:xfrm>
                <a:off x="7475538" y="5451475"/>
                <a:ext cx="163513" cy="206375"/>
              </a:xfrm>
              <a:custGeom>
                <a:avLst/>
                <a:gdLst>
                  <a:gd name="T0" fmla="*/ 0 w 40"/>
                  <a:gd name="T1" fmla="*/ 1 h 50"/>
                  <a:gd name="T2" fmla="*/ 11 w 40"/>
                  <a:gd name="T3" fmla="*/ 1 h 50"/>
                  <a:gd name="T4" fmla="*/ 11 w 40"/>
                  <a:gd name="T5" fmla="*/ 7 h 50"/>
                  <a:gd name="T6" fmla="*/ 15 w 40"/>
                  <a:gd name="T7" fmla="*/ 2 h 50"/>
                  <a:gd name="T8" fmla="*/ 23 w 40"/>
                  <a:gd name="T9" fmla="*/ 0 h 50"/>
                  <a:gd name="T10" fmla="*/ 29 w 40"/>
                  <a:gd name="T11" fmla="*/ 2 h 50"/>
                  <a:gd name="T12" fmla="*/ 34 w 40"/>
                  <a:gd name="T13" fmla="*/ 5 h 50"/>
                  <a:gd name="T14" fmla="*/ 38 w 40"/>
                  <a:gd name="T15" fmla="*/ 12 h 50"/>
                  <a:gd name="T16" fmla="*/ 40 w 40"/>
                  <a:gd name="T17" fmla="*/ 20 h 50"/>
                  <a:gd name="T18" fmla="*/ 40 w 40"/>
                  <a:gd name="T19" fmla="*/ 20 h 50"/>
                  <a:gd name="T20" fmla="*/ 38 w 40"/>
                  <a:gd name="T21" fmla="*/ 28 h 50"/>
                  <a:gd name="T22" fmla="*/ 34 w 40"/>
                  <a:gd name="T23" fmla="*/ 35 h 50"/>
                  <a:gd name="T24" fmla="*/ 29 w 40"/>
                  <a:gd name="T25" fmla="*/ 38 h 50"/>
                  <a:gd name="T26" fmla="*/ 23 w 40"/>
                  <a:gd name="T27" fmla="*/ 40 h 50"/>
                  <a:gd name="T28" fmla="*/ 15 w 40"/>
                  <a:gd name="T29" fmla="*/ 38 h 50"/>
                  <a:gd name="T30" fmla="*/ 11 w 40"/>
                  <a:gd name="T31" fmla="*/ 34 h 50"/>
                  <a:gd name="T32" fmla="*/ 11 w 40"/>
                  <a:gd name="T33" fmla="*/ 50 h 50"/>
                  <a:gd name="T34" fmla="*/ 0 w 40"/>
                  <a:gd name="T35" fmla="*/ 50 h 50"/>
                  <a:gd name="T36" fmla="*/ 0 w 40"/>
                  <a:gd name="T37" fmla="*/ 1 h 50"/>
                  <a:gd name="T38" fmla="*/ 20 w 40"/>
                  <a:gd name="T39" fmla="*/ 31 h 50"/>
                  <a:gd name="T40" fmla="*/ 23 w 40"/>
                  <a:gd name="T41" fmla="*/ 30 h 50"/>
                  <a:gd name="T42" fmla="*/ 26 w 40"/>
                  <a:gd name="T43" fmla="*/ 28 h 50"/>
                  <a:gd name="T44" fmla="*/ 28 w 40"/>
                  <a:gd name="T45" fmla="*/ 24 h 50"/>
                  <a:gd name="T46" fmla="*/ 29 w 40"/>
                  <a:gd name="T47" fmla="*/ 20 h 50"/>
                  <a:gd name="T48" fmla="*/ 29 w 40"/>
                  <a:gd name="T49" fmla="*/ 20 h 50"/>
                  <a:gd name="T50" fmla="*/ 28 w 40"/>
                  <a:gd name="T51" fmla="*/ 16 h 50"/>
                  <a:gd name="T52" fmla="*/ 26 w 40"/>
                  <a:gd name="T53" fmla="*/ 12 h 50"/>
                  <a:gd name="T54" fmla="*/ 23 w 40"/>
                  <a:gd name="T55" fmla="*/ 10 h 50"/>
                  <a:gd name="T56" fmla="*/ 20 w 40"/>
                  <a:gd name="T57" fmla="*/ 10 h 50"/>
                  <a:gd name="T58" fmla="*/ 16 w 40"/>
                  <a:gd name="T59" fmla="*/ 10 h 50"/>
                  <a:gd name="T60" fmla="*/ 13 w 40"/>
                  <a:gd name="T61" fmla="*/ 12 h 50"/>
                  <a:gd name="T62" fmla="*/ 11 w 40"/>
                  <a:gd name="T63" fmla="*/ 16 h 50"/>
                  <a:gd name="T64" fmla="*/ 11 w 40"/>
                  <a:gd name="T65" fmla="*/ 20 h 50"/>
                  <a:gd name="T66" fmla="*/ 11 w 40"/>
                  <a:gd name="T67" fmla="*/ 20 h 50"/>
                  <a:gd name="T68" fmla="*/ 11 w 40"/>
                  <a:gd name="T69" fmla="*/ 24 h 50"/>
                  <a:gd name="T70" fmla="*/ 13 w 40"/>
                  <a:gd name="T71" fmla="*/ 28 h 50"/>
                  <a:gd name="T72" fmla="*/ 16 w 40"/>
                  <a:gd name="T73" fmla="*/ 30 h 50"/>
                  <a:gd name="T74" fmla="*/ 20 w 40"/>
                  <a:gd name="T75" fmla="*/ 3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0" h="50">
                    <a:moveTo>
                      <a:pt x="0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5"/>
                      <a:pt x="14" y="3"/>
                      <a:pt x="15" y="2"/>
                    </a:cubicBezTo>
                    <a:cubicBezTo>
                      <a:pt x="17" y="1"/>
                      <a:pt x="20" y="0"/>
                      <a:pt x="23" y="0"/>
                    </a:cubicBezTo>
                    <a:cubicBezTo>
                      <a:pt x="25" y="0"/>
                      <a:pt x="27" y="1"/>
                      <a:pt x="29" y="2"/>
                    </a:cubicBezTo>
                    <a:cubicBezTo>
                      <a:pt x="31" y="3"/>
                      <a:pt x="33" y="4"/>
                      <a:pt x="34" y="5"/>
                    </a:cubicBezTo>
                    <a:cubicBezTo>
                      <a:pt x="36" y="7"/>
                      <a:pt x="37" y="9"/>
                      <a:pt x="38" y="12"/>
                    </a:cubicBezTo>
                    <a:cubicBezTo>
                      <a:pt x="39" y="14"/>
                      <a:pt x="40" y="17"/>
                      <a:pt x="4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23"/>
                      <a:pt x="39" y="26"/>
                      <a:pt x="38" y="28"/>
                    </a:cubicBezTo>
                    <a:cubicBezTo>
                      <a:pt x="37" y="31"/>
                      <a:pt x="36" y="33"/>
                      <a:pt x="34" y="35"/>
                    </a:cubicBezTo>
                    <a:cubicBezTo>
                      <a:pt x="33" y="36"/>
                      <a:pt x="31" y="38"/>
                      <a:pt x="29" y="38"/>
                    </a:cubicBezTo>
                    <a:cubicBezTo>
                      <a:pt x="27" y="39"/>
                      <a:pt x="25" y="40"/>
                      <a:pt x="23" y="40"/>
                    </a:cubicBezTo>
                    <a:cubicBezTo>
                      <a:pt x="20" y="40"/>
                      <a:pt x="17" y="39"/>
                      <a:pt x="15" y="38"/>
                    </a:cubicBezTo>
                    <a:cubicBezTo>
                      <a:pt x="14" y="37"/>
                      <a:pt x="12" y="36"/>
                      <a:pt x="11" y="34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0" y="50"/>
                      <a:pt x="0" y="50"/>
                      <a:pt x="0" y="50"/>
                    </a:cubicBezTo>
                    <a:lnTo>
                      <a:pt x="0" y="1"/>
                    </a:lnTo>
                    <a:close/>
                    <a:moveTo>
                      <a:pt x="20" y="31"/>
                    </a:moveTo>
                    <a:cubicBezTo>
                      <a:pt x="21" y="31"/>
                      <a:pt x="22" y="30"/>
                      <a:pt x="23" y="30"/>
                    </a:cubicBezTo>
                    <a:cubicBezTo>
                      <a:pt x="24" y="29"/>
                      <a:pt x="25" y="29"/>
                      <a:pt x="26" y="28"/>
                    </a:cubicBezTo>
                    <a:cubicBezTo>
                      <a:pt x="27" y="27"/>
                      <a:pt x="28" y="26"/>
                      <a:pt x="28" y="24"/>
                    </a:cubicBezTo>
                    <a:cubicBezTo>
                      <a:pt x="29" y="23"/>
                      <a:pt x="29" y="22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8"/>
                      <a:pt x="29" y="17"/>
                      <a:pt x="28" y="16"/>
                    </a:cubicBezTo>
                    <a:cubicBezTo>
                      <a:pt x="28" y="14"/>
                      <a:pt x="27" y="13"/>
                      <a:pt x="26" y="12"/>
                    </a:cubicBezTo>
                    <a:cubicBezTo>
                      <a:pt x="25" y="11"/>
                      <a:pt x="24" y="11"/>
                      <a:pt x="23" y="10"/>
                    </a:cubicBezTo>
                    <a:cubicBezTo>
                      <a:pt x="22" y="10"/>
                      <a:pt x="21" y="10"/>
                      <a:pt x="20" y="10"/>
                    </a:cubicBezTo>
                    <a:cubicBezTo>
                      <a:pt x="18" y="10"/>
                      <a:pt x="17" y="10"/>
                      <a:pt x="16" y="10"/>
                    </a:cubicBezTo>
                    <a:cubicBezTo>
                      <a:pt x="15" y="11"/>
                      <a:pt x="14" y="11"/>
                      <a:pt x="13" y="12"/>
                    </a:cubicBezTo>
                    <a:cubicBezTo>
                      <a:pt x="12" y="13"/>
                      <a:pt x="12" y="14"/>
                      <a:pt x="11" y="16"/>
                    </a:cubicBezTo>
                    <a:cubicBezTo>
                      <a:pt x="11" y="17"/>
                      <a:pt x="11" y="18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2"/>
                      <a:pt x="11" y="23"/>
                      <a:pt x="11" y="24"/>
                    </a:cubicBezTo>
                    <a:cubicBezTo>
                      <a:pt x="12" y="26"/>
                      <a:pt x="12" y="27"/>
                      <a:pt x="13" y="28"/>
                    </a:cubicBezTo>
                    <a:cubicBezTo>
                      <a:pt x="14" y="29"/>
                      <a:pt x="15" y="29"/>
                      <a:pt x="16" y="30"/>
                    </a:cubicBezTo>
                    <a:cubicBezTo>
                      <a:pt x="17" y="30"/>
                      <a:pt x="18" y="31"/>
                      <a:pt x="20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9" name="Freeform 117"/>
              <p:cNvSpPr>
                <a:spLocks noEditPoints="1"/>
              </p:cNvSpPr>
              <p:nvPr/>
            </p:nvSpPr>
            <p:spPr bwMode="auto">
              <a:xfrm>
                <a:off x="7654925" y="5451475"/>
                <a:ext cx="169863" cy="165100"/>
              </a:xfrm>
              <a:custGeom>
                <a:avLst/>
                <a:gdLst>
                  <a:gd name="T0" fmla="*/ 21 w 41"/>
                  <a:gd name="T1" fmla="*/ 40 h 40"/>
                  <a:gd name="T2" fmla="*/ 13 w 41"/>
                  <a:gd name="T3" fmla="*/ 38 h 40"/>
                  <a:gd name="T4" fmla="*/ 6 w 41"/>
                  <a:gd name="T5" fmla="*/ 34 h 40"/>
                  <a:gd name="T6" fmla="*/ 2 w 41"/>
                  <a:gd name="T7" fmla="*/ 28 h 40"/>
                  <a:gd name="T8" fmla="*/ 0 w 41"/>
                  <a:gd name="T9" fmla="*/ 20 h 40"/>
                  <a:gd name="T10" fmla="*/ 0 w 41"/>
                  <a:gd name="T11" fmla="*/ 20 h 40"/>
                  <a:gd name="T12" fmla="*/ 2 w 41"/>
                  <a:gd name="T13" fmla="*/ 12 h 40"/>
                  <a:gd name="T14" fmla="*/ 6 w 41"/>
                  <a:gd name="T15" fmla="*/ 6 h 40"/>
                  <a:gd name="T16" fmla="*/ 13 w 41"/>
                  <a:gd name="T17" fmla="*/ 2 h 40"/>
                  <a:gd name="T18" fmla="*/ 21 w 41"/>
                  <a:gd name="T19" fmla="*/ 0 h 40"/>
                  <a:gd name="T20" fmla="*/ 29 w 41"/>
                  <a:gd name="T21" fmla="*/ 2 h 40"/>
                  <a:gd name="T22" fmla="*/ 35 w 41"/>
                  <a:gd name="T23" fmla="*/ 6 h 40"/>
                  <a:gd name="T24" fmla="*/ 40 w 41"/>
                  <a:gd name="T25" fmla="*/ 12 h 40"/>
                  <a:gd name="T26" fmla="*/ 41 w 41"/>
                  <a:gd name="T27" fmla="*/ 20 h 40"/>
                  <a:gd name="T28" fmla="*/ 41 w 41"/>
                  <a:gd name="T29" fmla="*/ 20 h 40"/>
                  <a:gd name="T30" fmla="*/ 40 w 41"/>
                  <a:gd name="T31" fmla="*/ 28 h 40"/>
                  <a:gd name="T32" fmla="*/ 35 w 41"/>
                  <a:gd name="T33" fmla="*/ 34 h 40"/>
                  <a:gd name="T34" fmla="*/ 29 w 41"/>
                  <a:gd name="T35" fmla="*/ 38 h 40"/>
                  <a:gd name="T36" fmla="*/ 21 w 41"/>
                  <a:gd name="T37" fmla="*/ 40 h 40"/>
                  <a:gd name="T38" fmla="*/ 21 w 41"/>
                  <a:gd name="T39" fmla="*/ 31 h 40"/>
                  <a:gd name="T40" fmla="*/ 25 w 41"/>
                  <a:gd name="T41" fmla="*/ 30 h 40"/>
                  <a:gd name="T42" fmla="*/ 28 w 41"/>
                  <a:gd name="T43" fmla="*/ 28 h 40"/>
                  <a:gd name="T44" fmla="*/ 30 w 41"/>
                  <a:gd name="T45" fmla="*/ 24 h 40"/>
                  <a:gd name="T46" fmla="*/ 31 w 41"/>
                  <a:gd name="T47" fmla="*/ 20 h 40"/>
                  <a:gd name="T48" fmla="*/ 31 w 41"/>
                  <a:gd name="T49" fmla="*/ 20 h 40"/>
                  <a:gd name="T50" fmla="*/ 30 w 41"/>
                  <a:gd name="T51" fmla="*/ 16 h 40"/>
                  <a:gd name="T52" fmla="*/ 28 w 41"/>
                  <a:gd name="T53" fmla="*/ 13 h 40"/>
                  <a:gd name="T54" fmla="*/ 25 w 41"/>
                  <a:gd name="T55" fmla="*/ 11 h 40"/>
                  <a:gd name="T56" fmla="*/ 21 w 41"/>
                  <a:gd name="T57" fmla="*/ 10 h 40"/>
                  <a:gd name="T58" fmla="*/ 17 w 41"/>
                  <a:gd name="T59" fmla="*/ 10 h 40"/>
                  <a:gd name="T60" fmla="*/ 14 w 41"/>
                  <a:gd name="T61" fmla="*/ 13 h 40"/>
                  <a:gd name="T62" fmla="*/ 12 w 41"/>
                  <a:gd name="T63" fmla="*/ 16 h 40"/>
                  <a:gd name="T64" fmla="*/ 11 w 41"/>
                  <a:gd name="T65" fmla="*/ 20 h 40"/>
                  <a:gd name="T66" fmla="*/ 11 w 41"/>
                  <a:gd name="T67" fmla="*/ 20 h 40"/>
                  <a:gd name="T68" fmla="*/ 12 w 41"/>
                  <a:gd name="T69" fmla="*/ 24 h 40"/>
                  <a:gd name="T70" fmla="*/ 14 w 41"/>
                  <a:gd name="T71" fmla="*/ 27 h 40"/>
                  <a:gd name="T72" fmla="*/ 17 w 41"/>
                  <a:gd name="T73" fmla="*/ 30 h 40"/>
                  <a:gd name="T74" fmla="*/ 21 w 41"/>
                  <a:gd name="T75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40">
                    <a:moveTo>
                      <a:pt x="21" y="40"/>
                    </a:moveTo>
                    <a:cubicBezTo>
                      <a:pt x="18" y="40"/>
                      <a:pt x="15" y="39"/>
                      <a:pt x="13" y="38"/>
                    </a:cubicBezTo>
                    <a:cubicBezTo>
                      <a:pt x="10" y="37"/>
                      <a:pt x="8" y="36"/>
                      <a:pt x="6" y="34"/>
                    </a:cubicBezTo>
                    <a:cubicBezTo>
                      <a:pt x="4" y="32"/>
                      <a:pt x="3" y="30"/>
                      <a:pt x="2" y="28"/>
                    </a:cubicBezTo>
                    <a:cubicBezTo>
                      <a:pt x="1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1" y="15"/>
                      <a:pt x="2" y="12"/>
                    </a:cubicBezTo>
                    <a:cubicBezTo>
                      <a:pt x="3" y="10"/>
                      <a:pt x="4" y="8"/>
                      <a:pt x="6" y="6"/>
                    </a:cubicBezTo>
                    <a:cubicBezTo>
                      <a:pt x="8" y="4"/>
                      <a:pt x="10" y="3"/>
                      <a:pt x="13" y="2"/>
                    </a:cubicBezTo>
                    <a:cubicBezTo>
                      <a:pt x="15" y="1"/>
                      <a:pt x="18" y="0"/>
                      <a:pt x="21" y="0"/>
                    </a:cubicBezTo>
                    <a:cubicBezTo>
                      <a:pt x="24" y="0"/>
                      <a:pt x="27" y="1"/>
                      <a:pt x="29" y="2"/>
                    </a:cubicBezTo>
                    <a:cubicBezTo>
                      <a:pt x="32" y="3"/>
                      <a:pt x="34" y="4"/>
                      <a:pt x="35" y="6"/>
                    </a:cubicBezTo>
                    <a:cubicBezTo>
                      <a:pt x="37" y="8"/>
                      <a:pt x="39" y="10"/>
                      <a:pt x="40" y="12"/>
                    </a:cubicBezTo>
                    <a:cubicBezTo>
                      <a:pt x="41" y="15"/>
                      <a:pt x="41" y="17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3"/>
                      <a:pt x="41" y="25"/>
                      <a:pt x="40" y="28"/>
                    </a:cubicBezTo>
                    <a:cubicBezTo>
                      <a:pt x="39" y="30"/>
                      <a:pt x="37" y="32"/>
                      <a:pt x="35" y="34"/>
                    </a:cubicBezTo>
                    <a:cubicBezTo>
                      <a:pt x="34" y="36"/>
                      <a:pt x="31" y="37"/>
                      <a:pt x="29" y="38"/>
                    </a:cubicBezTo>
                    <a:cubicBezTo>
                      <a:pt x="26" y="39"/>
                      <a:pt x="24" y="40"/>
                      <a:pt x="21" y="40"/>
                    </a:cubicBezTo>
                    <a:close/>
                    <a:moveTo>
                      <a:pt x="21" y="31"/>
                    </a:moveTo>
                    <a:cubicBezTo>
                      <a:pt x="22" y="31"/>
                      <a:pt x="24" y="30"/>
                      <a:pt x="25" y="30"/>
                    </a:cubicBezTo>
                    <a:cubicBezTo>
                      <a:pt x="26" y="29"/>
                      <a:pt x="27" y="28"/>
                      <a:pt x="28" y="28"/>
                    </a:cubicBezTo>
                    <a:cubicBezTo>
                      <a:pt x="29" y="27"/>
                      <a:pt x="30" y="25"/>
                      <a:pt x="30" y="24"/>
                    </a:cubicBezTo>
                    <a:cubicBezTo>
                      <a:pt x="30" y="23"/>
                      <a:pt x="31" y="22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19"/>
                      <a:pt x="30" y="17"/>
                      <a:pt x="30" y="16"/>
                    </a:cubicBezTo>
                    <a:cubicBezTo>
                      <a:pt x="30" y="15"/>
                      <a:pt x="29" y="14"/>
                      <a:pt x="28" y="13"/>
                    </a:cubicBezTo>
                    <a:cubicBezTo>
                      <a:pt x="27" y="12"/>
                      <a:pt x="26" y="11"/>
                      <a:pt x="25" y="11"/>
                    </a:cubicBezTo>
                    <a:cubicBezTo>
                      <a:pt x="24" y="10"/>
                      <a:pt x="22" y="10"/>
                      <a:pt x="21" y="10"/>
                    </a:cubicBezTo>
                    <a:cubicBezTo>
                      <a:pt x="19" y="10"/>
                      <a:pt x="18" y="10"/>
                      <a:pt x="17" y="10"/>
                    </a:cubicBezTo>
                    <a:cubicBezTo>
                      <a:pt x="15" y="11"/>
                      <a:pt x="14" y="12"/>
                      <a:pt x="14" y="13"/>
                    </a:cubicBezTo>
                    <a:cubicBezTo>
                      <a:pt x="13" y="14"/>
                      <a:pt x="12" y="15"/>
                      <a:pt x="12" y="16"/>
                    </a:cubicBezTo>
                    <a:cubicBezTo>
                      <a:pt x="11" y="17"/>
                      <a:pt x="11" y="19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2"/>
                      <a:pt x="11" y="23"/>
                      <a:pt x="12" y="24"/>
                    </a:cubicBezTo>
                    <a:cubicBezTo>
                      <a:pt x="12" y="25"/>
                      <a:pt x="13" y="26"/>
                      <a:pt x="14" y="27"/>
                    </a:cubicBezTo>
                    <a:cubicBezTo>
                      <a:pt x="15" y="28"/>
                      <a:pt x="16" y="29"/>
                      <a:pt x="17" y="30"/>
                    </a:cubicBezTo>
                    <a:cubicBezTo>
                      <a:pt x="18" y="30"/>
                      <a:pt x="19" y="31"/>
                      <a:pt x="2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0" name="Rectangle 118"/>
              <p:cNvSpPr>
                <a:spLocks noChangeArrowheads="1"/>
              </p:cNvSpPr>
              <p:nvPr/>
            </p:nvSpPr>
            <p:spPr bwMode="auto">
              <a:xfrm>
                <a:off x="7853363" y="5397500"/>
                <a:ext cx="44450" cy="214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1" name="Freeform 119"/>
              <p:cNvSpPr>
                <a:spLocks noEditPoints="1"/>
              </p:cNvSpPr>
              <p:nvPr/>
            </p:nvSpPr>
            <p:spPr bwMode="auto">
              <a:xfrm>
                <a:off x="7934325" y="5397500"/>
                <a:ext cx="46038" cy="214313"/>
              </a:xfrm>
              <a:custGeom>
                <a:avLst/>
                <a:gdLst>
                  <a:gd name="T0" fmla="*/ 0 w 29"/>
                  <a:gd name="T1" fmla="*/ 0 h 135"/>
                  <a:gd name="T2" fmla="*/ 29 w 29"/>
                  <a:gd name="T3" fmla="*/ 0 h 135"/>
                  <a:gd name="T4" fmla="*/ 29 w 29"/>
                  <a:gd name="T5" fmla="*/ 26 h 135"/>
                  <a:gd name="T6" fmla="*/ 0 w 29"/>
                  <a:gd name="T7" fmla="*/ 26 h 135"/>
                  <a:gd name="T8" fmla="*/ 0 w 29"/>
                  <a:gd name="T9" fmla="*/ 0 h 135"/>
                  <a:gd name="T10" fmla="*/ 0 w 29"/>
                  <a:gd name="T11" fmla="*/ 36 h 135"/>
                  <a:gd name="T12" fmla="*/ 29 w 29"/>
                  <a:gd name="T13" fmla="*/ 36 h 135"/>
                  <a:gd name="T14" fmla="*/ 29 w 29"/>
                  <a:gd name="T15" fmla="*/ 135 h 135"/>
                  <a:gd name="T16" fmla="*/ 0 w 29"/>
                  <a:gd name="T17" fmla="*/ 135 h 135"/>
                  <a:gd name="T18" fmla="*/ 0 w 29"/>
                  <a:gd name="T19" fmla="*/ 3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135">
                    <a:moveTo>
                      <a:pt x="0" y="0"/>
                    </a:moveTo>
                    <a:lnTo>
                      <a:pt x="29" y="0"/>
                    </a:lnTo>
                    <a:lnTo>
                      <a:pt x="29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  <a:moveTo>
                      <a:pt x="0" y="36"/>
                    </a:moveTo>
                    <a:lnTo>
                      <a:pt x="29" y="36"/>
                    </a:lnTo>
                    <a:lnTo>
                      <a:pt x="29" y="135"/>
                    </a:lnTo>
                    <a:lnTo>
                      <a:pt x="0" y="135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2" name="Freeform 120"/>
              <p:cNvSpPr>
                <a:spLocks/>
              </p:cNvSpPr>
              <p:nvPr/>
            </p:nvSpPr>
            <p:spPr bwMode="auto">
              <a:xfrm>
                <a:off x="8004175" y="5414963"/>
                <a:ext cx="98425" cy="201613"/>
              </a:xfrm>
              <a:custGeom>
                <a:avLst/>
                <a:gdLst>
                  <a:gd name="T0" fmla="*/ 15 w 24"/>
                  <a:gd name="T1" fmla="*/ 49 h 49"/>
                  <a:gd name="T2" fmla="*/ 11 w 24"/>
                  <a:gd name="T3" fmla="*/ 48 h 49"/>
                  <a:gd name="T4" fmla="*/ 7 w 24"/>
                  <a:gd name="T5" fmla="*/ 46 h 49"/>
                  <a:gd name="T6" fmla="*/ 5 w 24"/>
                  <a:gd name="T7" fmla="*/ 43 h 49"/>
                  <a:gd name="T8" fmla="*/ 4 w 24"/>
                  <a:gd name="T9" fmla="*/ 37 h 49"/>
                  <a:gd name="T10" fmla="*/ 4 w 24"/>
                  <a:gd name="T11" fmla="*/ 19 h 49"/>
                  <a:gd name="T12" fmla="*/ 0 w 24"/>
                  <a:gd name="T13" fmla="*/ 19 h 49"/>
                  <a:gd name="T14" fmla="*/ 0 w 24"/>
                  <a:gd name="T15" fmla="*/ 10 h 49"/>
                  <a:gd name="T16" fmla="*/ 4 w 24"/>
                  <a:gd name="T17" fmla="*/ 10 h 49"/>
                  <a:gd name="T18" fmla="*/ 4 w 24"/>
                  <a:gd name="T19" fmla="*/ 0 h 49"/>
                  <a:gd name="T20" fmla="*/ 15 w 24"/>
                  <a:gd name="T21" fmla="*/ 0 h 49"/>
                  <a:gd name="T22" fmla="*/ 15 w 24"/>
                  <a:gd name="T23" fmla="*/ 10 h 49"/>
                  <a:gd name="T24" fmla="*/ 24 w 24"/>
                  <a:gd name="T25" fmla="*/ 10 h 49"/>
                  <a:gd name="T26" fmla="*/ 24 w 24"/>
                  <a:gd name="T27" fmla="*/ 19 h 49"/>
                  <a:gd name="T28" fmla="*/ 15 w 24"/>
                  <a:gd name="T29" fmla="*/ 19 h 49"/>
                  <a:gd name="T30" fmla="*/ 15 w 24"/>
                  <a:gd name="T31" fmla="*/ 36 h 49"/>
                  <a:gd name="T32" fmla="*/ 18 w 24"/>
                  <a:gd name="T33" fmla="*/ 39 h 49"/>
                  <a:gd name="T34" fmla="*/ 24 w 24"/>
                  <a:gd name="T35" fmla="*/ 38 h 49"/>
                  <a:gd name="T36" fmla="*/ 24 w 24"/>
                  <a:gd name="T37" fmla="*/ 46 h 49"/>
                  <a:gd name="T38" fmla="*/ 20 w 24"/>
                  <a:gd name="T39" fmla="*/ 48 h 49"/>
                  <a:gd name="T40" fmla="*/ 15 w 24"/>
                  <a:gd name="T4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49">
                    <a:moveTo>
                      <a:pt x="15" y="49"/>
                    </a:moveTo>
                    <a:cubicBezTo>
                      <a:pt x="14" y="49"/>
                      <a:pt x="12" y="48"/>
                      <a:pt x="11" y="48"/>
                    </a:cubicBezTo>
                    <a:cubicBezTo>
                      <a:pt x="9" y="48"/>
                      <a:pt x="8" y="47"/>
                      <a:pt x="7" y="46"/>
                    </a:cubicBezTo>
                    <a:cubicBezTo>
                      <a:pt x="6" y="45"/>
                      <a:pt x="6" y="44"/>
                      <a:pt x="5" y="43"/>
                    </a:cubicBezTo>
                    <a:cubicBezTo>
                      <a:pt x="4" y="41"/>
                      <a:pt x="4" y="39"/>
                      <a:pt x="4" y="37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8"/>
                      <a:pt x="16" y="39"/>
                      <a:pt x="18" y="39"/>
                    </a:cubicBezTo>
                    <a:cubicBezTo>
                      <a:pt x="20" y="39"/>
                      <a:pt x="22" y="39"/>
                      <a:pt x="24" y="38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3" y="47"/>
                      <a:pt x="21" y="48"/>
                      <a:pt x="20" y="48"/>
                    </a:cubicBezTo>
                    <a:cubicBezTo>
                      <a:pt x="19" y="48"/>
                      <a:pt x="17" y="49"/>
                      <a:pt x="15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3" name="Freeform 121"/>
              <p:cNvSpPr>
                <a:spLocks noEditPoints="1"/>
              </p:cNvSpPr>
              <p:nvPr/>
            </p:nvSpPr>
            <p:spPr bwMode="auto">
              <a:xfrm>
                <a:off x="8120063" y="5454650"/>
                <a:ext cx="142875" cy="161925"/>
              </a:xfrm>
              <a:custGeom>
                <a:avLst/>
                <a:gdLst>
                  <a:gd name="T0" fmla="*/ 13 w 35"/>
                  <a:gd name="T1" fmla="*/ 39 h 39"/>
                  <a:gd name="T2" fmla="*/ 8 w 35"/>
                  <a:gd name="T3" fmla="*/ 38 h 39"/>
                  <a:gd name="T4" fmla="*/ 4 w 35"/>
                  <a:gd name="T5" fmla="*/ 36 h 39"/>
                  <a:gd name="T6" fmla="*/ 1 w 35"/>
                  <a:gd name="T7" fmla="*/ 32 h 39"/>
                  <a:gd name="T8" fmla="*/ 0 w 35"/>
                  <a:gd name="T9" fmla="*/ 27 h 39"/>
                  <a:gd name="T10" fmla="*/ 0 w 35"/>
                  <a:gd name="T11" fmla="*/ 27 h 39"/>
                  <a:gd name="T12" fmla="*/ 1 w 35"/>
                  <a:gd name="T13" fmla="*/ 22 h 39"/>
                  <a:gd name="T14" fmla="*/ 4 w 35"/>
                  <a:gd name="T15" fmla="*/ 18 h 39"/>
                  <a:gd name="T16" fmla="*/ 9 w 35"/>
                  <a:gd name="T17" fmla="*/ 16 h 39"/>
                  <a:gd name="T18" fmla="*/ 15 w 35"/>
                  <a:gd name="T19" fmla="*/ 15 h 39"/>
                  <a:gd name="T20" fmla="*/ 20 w 35"/>
                  <a:gd name="T21" fmla="*/ 15 h 39"/>
                  <a:gd name="T22" fmla="*/ 25 w 35"/>
                  <a:gd name="T23" fmla="*/ 16 h 39"/>
                  <a:gd name="T24" fmla="*/ 25 w 35"/>
                  <a:gd name="T25" fmla="*/ 16 h 39"/>
                  <a:gd name="T26" fmla="*/ 23 w 35"/>
                  <a:gd name="T27" fmla="*/ 11 h 39"/>
                  <a:gd name="T28" fmla="*/ 16 w 35"/>
                  <a:gd name="T29" fmla="*/ 9 h 39"/>
                  <a:gd name="T30" fmla="*/ 11 w 35"/>
                  <a:gd name="T31" fmla="*/ 9 h 39"/>
                  <a:gd name="T32" fmla="*/ 6 w 35"/>
                  <a:gd name="T33" fmla="*/ 11 h 39"/>
                  <a:gd name="T34" fmla="*/ 3 w 35"/>
                  <a:gd name="T35" fmla="*/ 3 h 39"/>
                  <a:gd name="T36" fmla="*/ 10 w 35"/>
                  <a:gd name="T37" fmla="*/ 1 h 39"/>
                  <a:gd name="T38" fmla="*/ 18 w 35"/>
                  <a:gd name="T39" fmla="*/ 0 h 39"/>
                  <a:gd name="T40" fmla="*/ 26 w 35"/>
                  <a:gd name="T41" fmla="*/ 1 h 39"/>
                  <a:gd name="T42" fmla="*/ 31 w 35"/>
                  <a:gd name="T43" fmla="*/ 4 h 39"/>
                  <a:gd name="T44" fmla="*/ 34 w 35"/>
                  <a:gd name="T45" fmla="*/ 9 h 39"/>
                  <a:gd name="T46" fmla="*/ 35 w 35"/>
                  <a:gd name="T47" fmla="*/ 16 h 39"/>
                  <a:gd name="T48" fmla="*/ 35 w 35"/>
                  <a:gd name="T49" fmla="*/ 38 h 39"/>
                  <a:gd name="T50" fmla="*/ 24 w 35"/>
                  <a:gd name="T51" fmla="*/ 38 h 39"/>
                  <a:gd name="T52" fmla="*/ 24 w 35"/>
                  <a:gd name="T53" fmla="*/ 34 h 39"/>
                  <a:gd name="T54" fmla="*/ 20 w 35"/>
                  <a:gd name="T55" fmla="*/ 37 h 39"/>
                  <a:gd name="T56" fmla="*/ 13 w 35"/>
                  <a:gd name="T57" fmla="*/ 39 h 39"/>
                  <a:gd name="T58" fmla="*/ 16 w 35"/>
                  <a:gd name="T59" fmla="*/ 31 h 39"/>
                  <a:gd name="T60" fmla="*/ 22 w 35"/>
                  <a:gd name="T61" fmla="*/ 29 h 39"/>
                  <a:gd name="T62" fmla="*/ 25 w 35"/>
                  <a:gd name="T63" fmla="*/ 25 h 39"/>
                  <a:gd name="T64" fmla="*/ 25 w 35"/>
                  <a:gd name="T65" fmla="*/ 23 h 39"/>
                  <a:gd name="T66" fmla="*/ 22 w 35"/>
                  <a:gd name="T67" fmla="*/ 22 h 39"/>
                  <a:gd name="T68" fmla="*/ 18 w 35"/>
                  <a:gd name="T69" fmla="*/ 21 h 39"/>
                  <a:gd name="T70" fmla="*/ 12 w 35"/>
                  <a:gd name="T71" fmla="*/ 23 h 39"/>
                  <a:gd name="T72" fmla="*/ 10 w 35"/>
                  <a:gd name="T73" fmla="*/ 27 h 39"/>
                  <a:gd name="T74" fmla="*/ 10 w 35"/>
                  <a:gd name="T75" fmla="*/ 27 h 39"/>
                  <a:gd name="T76" fmla="*/ 12 w 35"/>
                  <a:gd name="T77" fmla="*/ 30 h 39"/>
                  <a:gd name="T78" fmla="*/ 16 w 35"/>
                  <a:gd name="T7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39">
                    <a:moveTo>
                      <a:pt x="13" y="39"/>
                    </a:moveTo>
                    <a:cubicBezTo>
                      <a:pt x="11" y="39"/>
                      <a:pt x="10" y="38"/>
                      <a:pt x="8" y="38"/>
                    </a:cubicBezTo>
                    <a:cubicBezTo>
                      <a:pt x="6" y="37"/>
                      <a:pt x="5" y="37"/>
                      <a:pt x="4" y="36"/>
                    </a:cubicBezTo>
                    <a:cubicBezTo>
                      <a:pt x="3" y="35"/>
                      <a:pt x="2" y="34"/>
                      <a:pt x="1" y="32"/>
                    </a:cubicBezTo>
                    <a:cubicBezTo>
                      <a:pt x="0" y="31"/>
                      <a:pt x="0" y="29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5"/>
                      <a:pt x="0" y="23"/>
                      <a:pt x="1" y="22"/>
                    </a:cubicBezTo>
                    <a:cubicBezTo>
                      <a:pt x="2" y="20"/>
                      <a:pt x="3" y="19"/>
                      <a:pt x="4" y="18"/>
                    </a:cubicBezTo>
                    <a:cubicBezTo>
                      <a:pt x="6" y="17"/>
                      <a:pt x="7" y="16"/>
                      <a:pt x="9" y="16"/>
                    </a:cubicBezTo>
                    <a:cubicBezTo>
                      <a:pt x="11" y="15"/>
                      <a:pt x="13" y="15"/>
                      <a:pt x="15" y="15"/>
                    </a:cubicBezTo>
                    <a:cubicBezTo>
                      <a:pt x="17" y="15"/>
                      <a:pt x="19" y="15"/>
                      <a:pt x="20" y="15"/>
                    </a:cubicBezTo>
                    <a:cubicBezTo>
                      <a:pt x="22" y="16"/>
                      <a:pt x="23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4"/>
                      <a:pt x="24" y="12"/>
                      <a:pt x="23" y="11"/>
                    </a:cubicBezTo>
                    <a:cubicBezTo>
                      <a:pt x="21" y="9"/>
                      <a:pt x="19" y="9"/>
                      <a:pt x="16" y="9"/>
                    </a:cubicBezTo>
                    <a:cubicBezTo>
                      <a:pt x="14" y="9"/>
                      <a:pt x="13" y="9"/>
                      <a:pt x="11" y="9"/>
                    </a:cubicBezTo>
                    <a:cubicBezTo>
                      <a:pt x="9" y="10"/>
                      <a:pt x="8" y="10"/>
                      <a:pt x="6" y="1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8" y="1"/>
                      <a:pt x="10" y="1"/>
                    </a:cubicBezTo>
                    <a:cubicBezTo>
                      <a:pt x="12" y="0"/>
                      <a:pt x="15" y="0"/>
                      <a:pt x="18" y="0"/>
                    </a:cubicBezTo>
                    <a:cubicBezTo>
                      <a:pt x="21" y="0"/>
                      <a:pt x="23" y="0"/>
                      <a:pt x="26" y="1"/>
                    </a:cubicBezTo>
                    <a:cubicBezTo>
                      <a:pt x="28" y="2"/>
                      <a:pt x="29" y="3"/>
                      <a:pt x="31" y="4"/>
                    </a:cubicBezTo>
                    <a:cubicBezTo>
                      <a:pt x="32" y="5"/>
                      <a:pt x="33" y="7"/>
                      <a:pt x="34" y="9"/>
                    </a:cubicBezTo>
                    <a:cubicBezTo>
                      <a:pt x="35" y="11"/>
                      <a:pt x="35" y="13"/>
                      <a:pt x="35" y="16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3" y="35"/>
                      <a:pt x="22" y="36"/>
                      <a:pt x="20" y="37"/>
                    </a:cubicBezTo>
                    <a:cubicBezTo>
                      <a:pt x="18" y="38"/>
                      <a:pt x="16" y="39"/>
                      <a:pt x="13" y="39"/>
                    </a:cubicBezTo>
                    <a:close/>
                    <a:moveTo>
                      <a:pt x="16" y="31"/>
                    </a:moveTo>
                    <a:cubicBezTo>
                      <a:pt x="19" y="31"/>
                      <a:pt x="21" y="31"/>
                      <a:pt x="22" y="29"/>
                    </a:cubicBezTo>
                    <a:cubicBezTo>
                      <a:pt x="24" y="28"/>
                      <a:pt x="25" y="27"/>
                      <a:pt x="25" y="25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2"/>
                      <a:pt x="23" y="22"/>
                      <a:pt x="22" y="22"/>
                    </a:cubicBezTo>
                    <a:cubicBezTo>
                      <a:pt x="20" y="21"/>
                      <a:pt x="19" y="21"/>
                      <a:pt x="18" y="21"/>
                    </a:cubicBezTo>
                    <a:cubicBezTo>
                      <a:pt x="16" y="21"/>
                      <a:pt x="14" y="22"/>
                      <a:pt x="12" y="23"/>
                    </a:cubicBezTo>
                    <a:cubicBezTo>
                      <a:pt x="11" y="24"/>
                      <a:pt x="10" y="25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8"/>
                      <a:pt x="11" y="29"/>
                      <a:pt x="12" y="30"/>
                    </a:cubicBezTo>
                    <a:cubicBezTo>
                      <a:pt x="13" y="31"/>
                      <a:pt x="15" y="31"/>
                      <a:pt x="16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4" name="Freeform 122"/>
              <p:cNvSpPr>
                <a:spLocks/>
              </p:cNvSpPr>
              <p:nvPr/>
            </p:nvSpPr>
            <p:spPr bwMode="auto">
              <a:xfrm>
                <a:off x="8296275" y="5451475"/>
                <a:ext cx="139700" cy="160338"/>
              </a:xfrm>
              <a:custGeom>
                <a:avLst/>
                <a:gdLst>
                  <a:gd name="T0" fmla="*/ 0 w 34"/>
                  <a:gd name="T1" fmla="*/ 1 h 39"/>
                  <a:gd name="T2" fmla="*/ 10 w 34"/>
                  <a:gd name="T3" fmla="*/ 1 h 39"/>
                  <a:gd name="T4" fmla="*/ 10 w 34"/>
                  <a:gd name="T5" fmla="*/ 7 h 39"/>
                  <a:gd name="T6" fmla="*/ 12 w 34"/>
                  <a:gd name="T7" fmla="*/ 4 h 39"/>
                  <a:gd name="T8" fmla="*/ 15 w 34"/>
                  <a:gd name="T9" fmla="*/ 2 h 39"/>
                  <a:gd name="T10" fmla="*/ 18 w 34"/>
                  <a:gd name="T11" fmla="*/ 1 h 39"/>
                  <a:gd name="T12" fmla="*/ 21 w 34"/>
                  <a:gd name="T13" fmla="*/ 0 h 39"/>
                  <a:gd name="T14" fmla="*/ 31 w 34"/>
                  <a:gd name="T15" fmla="*/ 4 h 39"/>
                  <a:gd name="T16" fmla="*/ 34 w 34"/>
                  <a:gd name="T17" fmla="*/ 14 h 39"/>
                  <a:gd name="T18" fmla="*/ 34 w 34"/>
                  <a:gd name="T19" fmla="*/ 39 h 39"/>
                  <a:gd name="T20" fmla="*/ 24 w 34"/>
                  <a:gd name="T21" fmla="*/ 39 h 39"/>
                  <a:gd name="T22" fmla="*/ 24 w 34"/>
                  <a:gd name="T23" fmla="*/ 18 h 39"/>
                  <a:gd name="T24" fmla="*/ 22 w 34"/>
                  <a:gd name="T25" fmla="*/ 12 h 39"/>
                  <a:gd name="T26" fmla="*/ 17 w 34"/>
                  <a:gd name="T27" fmla="*/ 10 h 39"/>
                  <a:gd name="T28" fmla="*/ 12 w 34"/>
                  <a:gd name="T29" fmla="*/ 12 h 39"/>
                  <a:gd name="T30" fmla="*/ 10 w 34"/>
                  <a:gd name="T31" fmla="*/ 18 h 39"/>
                  <a:gd name="T32" fmla="*/ 10 w 34"/>
                  <a:gd name="T33" fmla="*/ 39 h 39"/>
                  <a:gd name="T34" fmla="*/ 0 w 34"/>
                  <a:gd name="T35" fmla="*/ 39 h 39"/>
                  <a:gd name="T36" fmla="*/ 0 w 34"/>
                  <a:gd name="T37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39">
                    <a:moveTo>
                      <a:pt x="0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6"/>
                      <a:pt x="12" y="5"/>
                      <a:pt x="12" y="4"/>
                    </a:cubicBezTo>
                    <a:cubicBezTo>
                      <a:pt x="13" y="3"/>
                      <a:pt x="14" y="3"/>
                      <a:pt x="15" y="2"/>
                    </a:cubicBezTo>
                    <a:cubicBezTo>
                      <a:pt x="16" y="2"/>
                      <a:pt x="17" y="1"/>
                      <a:pt x="18" y="1"/>
                    </a:cubicBezTo>
                    <a:cubicBezTo>
                      <a:pt x="19" y="1"/>
                      <a:pt x="20" y="0"/>
                      <a:pt x="21" y="0"/>
                    </a:cubicBezTo>
                    <a:cubicBezTo>
                      <a:pt x="26" y="0"/>
                      <a:pt x="29" y="2"/>
                      <a:pt x="31" y="4"/>
                    </a:cubicBezTo>
                    <a:cubicBezTo>
                      <a:pt x="33" y="7"/>
                      <a:pt x="34" y="10"/>
                      <a:pt x="34" y="14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5"/>
                      <a:pt x="23" y="13"/>
                      <a:pt x="22" y="12"/>
                    </a:cubicBezTo>
                    <a:cubicBezTo>
                      <a:pt x="21" y="11"/>
                      <a:pt x="19" y="10"/>
                      <a:pt x="17" y="10"/>
                    </a:cubicBezTo>
                    <a:cubicBezTo>
                      <a:pt x="15" y="10"/>
                      <a:pt x="13" y="11"/>
                      <a:pt x="12" y="12"/>
                    </a:cubicBezTo>
                    <a:cubicBezTo>
                      <a:pt x="11" y="13"/>
                      <a:pt x="10" y="15"/>
                      <a:pt x="10" y="1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5" name="Freeform 123"/>
              <p:cNvSpPr>
                <a:spLocks noEditPoints="1"/>
              </p:cNvSpPr>
              <p:nvPr/>
            </p:nvSpPr>
            <p:spPr bwMode="auto">
              <a:xfrm>
                <a:off x="8459788" y="5451475"/>
                <a:ext cx="168275" cy="165100"/>
              </a:xfrm>
              <a:custGeom>
                <a:avLst/>
                <a:gdLst>
                  <a:gd name="T0" fmla="*/ 21 w 41"/>
                  <a:gd name="T1" fmla="*/ 40 h 40"/>
                  <a:gd name="T2" fmla="*/ 13 w 41"/>
                  <a:gd name="T3" fmla="*/ 38 h 40"/>
                  <a:gd name="T4" fmla="*/ 6 w 41"/>
                  <a:gd name="T5" fmla="*/ 34 h 40"/>
                  <a:gd name="T6" fmla="*/ 2 w 41"/>
                  <a:gd name="T7" fmla="*/ 28 h 40"/>
                  <a:gd name="T8" fmla="*/ 0 w 41"/>
                  <a:gd name="T9" fmla="*/ 20 h 40"/>
                  <a:gd name="T10" fmla="*/ 0 w 41"/>
                  <a:gd name="T11" fmla="*/ 20 h 40"/>
                  <a:gd name="T12" fmla="*/ 2 w 41"/>
                  <a:gd name="T13" fmla="*/ 12 h 40"/>
                  <a:gd name="T14" fmla="*/ 6 w 41"/>
                  <a:gd name="T15" fmla="*/ 6 h 40"/>
                  <a:gd name="T16" fmla="*/ 13 w 41"/>
                  <a:gd name="T17" fmla="*/ 2 h 40"/>
                  <a:gd name="T18" fmla="*/ 21 w 41"/>
                  <a:gd name="T19" fmla="*/ 0 h 40"/>
                  <a:gd name="T20" fmla="*/ 29 w 41"/>
                  <a:gd name="T21" fmla="*/ 2 h 40"/>
                  <a:gd name="T22" fmla="*/ 36 w 41"/>
                  <a:gd name="T23" fmla="*/ 6 h 40"/>
                  <a:gd name="T24" fmla="*/ 40 w 41"/>
                  <a:gd name="T25" fmla="*/ 12 h 40"/>
                  <a:gd name="T26" fmla="*/ 41 w 41"/>
                  <a:gd name="T27" fmla="*/ 20 h 40"/>
                  <a:gd name="T28" fmla="*/ 41 w 41"/>
                  <a:gd name="T29" fmla="*/ 20 h 40"/>
                  <a:gd name="T30" fmla="*/ 40 w 41"/>
                  <a:gd name="T31" fmla="*/ 28 h 40"/>
                  <a:gd name="T32" fmla="*/ 35 w 41"/>
                  <a:gd name="T33" fmla="*/ 34 h 40"/>
                  <a:gd name="T34" fmla="*/ 29 w 41"/>
                  <a:gd name="T35" fmla="*/ 38 h 40"/>
                  <a:gd name="T36" fmla="*/ 21 w 41"/>
                  <a:gd name="T37" fmla="*/ 40 h 40"/>
                  <a:gd name="T38" fmla="*/ 21 w 41"/>
                  <a:gd name="T39" fmla="*/ 31 h 40"/>
                  <a:gd name="T40" fmla="*/ 25 w 41"/>
                  <a:gd name="T41" fmla="*/ 30 h 40"/>
                  <a:gd name="T42" fmla="*/ 28 w 41"/>
                  <a:gd name="T43" fmla="*/ 28 h 40"/>
                  <a:gd name="T44" fmla="*/ 30 w 41"/>
                  <a:gd name="T45" fmla="*/ 24 h 40"/>
                  <a:gd name="T46" fmla="*/ 31 w 41"/>
                  <a:gd name="T47" fmla="*/ 20 h 40"/>
                  <a:gd name="T48" fmla="*/ 31 w 41"/>
                  <a:gd name="T49" fmla="*/ 20 h 40"/>
                  <a:gd name="T50" fmla="*/ 30 w 41"/>
                  <a:gd name="T51" fmla="*/ 16 h 40"/>
                  <a:gd name="T52" fmla="*/ 28 w 41"/>
                  <a:gd name="T53" fmla="*/ 13 h 40"/>
                  <a:gd name="T54" fmla="*/ 25 w 41"/>
                  <a:gd name="T55" fmla="*/ 11 h 40"/>
                  <a:gd name="T56" fmla="*/ 21 w 41"/>
                  <a:gd name="T57" fmla="*/ 10 h 40"/>
                  <a:gd name="T58" fmla="*/ 17 w 41"/>
                  <a:gd name="T59" fmla="*/ 10 h 40"/>
                  <a:gd name="T60" fmla="*/ 14 w 41"/>
                  <a:gd name="T61" fmla="*/ 13 h 40"/>
                  <a:gd name="T62" fmla="*/ 12 w 41"/>
                  <a:gd name="T63" fmla="*/ 16 h 40"/>
                  <a:gd name="T64" fmla="*/ 11 w 41"/>
                  <a:gd name="T65" fmla="*/ 20 h 40"/>
                  <a:gd name="T66" fmla="*/ 11 w 41"/>
                  <a:gd name="T67" fmla="*/ 20 h 40"/>
                  <a:gd name="T68" fmla="*/ 12 w 41"/>
                  <a:gd name="T69" fmla="*/ 24 h 40"/>
                  <a:gd name="T70" fmla="*/ 14 w 41"/>
                  <a:gd name="T71" fmla="*/ 27 h 40"/>
                  <a:gd name="T72" fmla="*/ 17 w 41"/>
                  <a:gd name="T73" fmla="*/ 30 h 40"/>
                  <a:gd name="T74" fmla="*/ 21 w 41"/>
                  <a:gd name="T75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40">
                    <a:moveTo>
                      <a:pt x="21" y="40"/>
                    </a:moveTo>
                    <a:cubicBezTo>
                      <a:pt x="18" y="40"/>
                      <a:pt x="15" y="39"/>
                      <a:pt x="13" y="38"/>
                    </a:cubicBezTo>
                    <a:cubicBezTo>
                      <a:pt x="10" y="37"/>
                      <a:pt x="8" y="36"/>
                      <a:pt x="6" y="34"/>
                    </a:cubicBezTo>
                    <a:cubicBezTo>
                      <a:pt x="4" y="32"/>
                      <a:pt x="3" y="30"/>
                      <a:pt x="2" y="28"/>
                    </a:cubicBezTo>
                    <a:cubicBezTo>
                      <a:pt x="1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1" y="15"/>
                      <a:pt x="2" y="12"/>
                    </a:cubicBezTo>
                    <a:cubicBezTo>
                      <a:pt x="3" y="10"/>
                      <a:pt x="4" y="8"/>
                      <a:pt x="6" y="6"/>
                    </a:cubicBezTo>
                    <a:cubicBezTo>
                      <a:pt x="8" y="4"/>
                      <a:pt x="10" y="3"/>
                      <a:pt x="13" y="2"/>
                    </a:cubicBezTo>
                    <a:cubicBezTo>
                      <a:pt x="15" y="1"/>
                      <a:pt x="18" y="0"/>
                      <a:pt x="21" y="0"/>
                    </a:cubicBezTo>
                    <a:cubicBezTo>
                      <a:pt x="24" y="0"/>
                      <a:pt x="27" y="1"/>
                      <a:pt x="29" y="2"/>
                    </a:cubicBezTo>
                    <a:cubicBezTo>
                      <a:pt x="32" y="3"/>
                      <a:pt x="34" y="4"/>
                      <a:pt x="36" y="6"/>
                    </a:cubicBezTo>
                    <a:cubicBezTo>
                      <a:pt x="37" y="8"/>
                      <a:pt x="39" y="10"/>
                      <a:pt x="40" y="12"/>
                    </a:cubicBezTo>
                    <a:cubicBezTo>
                      <a:pt x="41" y="15"/>
                      <a:pt x="41" y="17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3"/>
                      <a:pt x="41" y="25"/>
                      <a:pt x="40" y="28"/>
                    </a:cubicBezTo>
                    <a:cubicBezTo>
                      <a:pt x="39" y="30"/>
                      <a:pt x="37" y="32"/>
                      <a:pt x="35" y="34"/>
                    </a:cubicBezTo>
                    <a:cubicBezTo>
                      <a:pt x="34" y="36"/>
                      <a:pt x="31" y="37"/>
                      <a:pt x="29" y="38"/>
                    </a:cubicBezTo>
                    <a:cubicBezTo>
                      <a:pt x="26" y="39"/>
                      <a:pt x="24" y="40"/>
                      <a:pt x="21" y="40"/>
                    </a:cubicBezTo>
                    <a:close/>
                    <a:moveTo>
                      <a:pt x="21" y="31"/>
                    </a:moveTo>
                    <a:cubicBezTo>
                      <a:pt x="22" y="31"/>
                      <a:pt x="24" y="30"/>
                      <a:pt x="25" y="30"/>
                    </a:cubicBezTo>
                    <a:cubicBezTo>
                      <a:pt x="26" y="29"/>
                      <a:pt x="27" y="28"/>
                      <a:pt x="28" y="28"/>
                    </a:cubicBezTo>
                    <a:cubicBezTo>
                      <a:pt x="29" y="27"/>
                      <a:pt x="30" y="25"/>
                      <a:pt x="30" y="24"/>
                    </a:cubicBezTo>
                    <a:cubicBezTo>
                      <a:pt x="31" y="23"/>
                      <a:pt x="31" y="22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19"/>
                      <a:pt x="31" y="17"/>
                      <a:pt x="30" y="16"/>
                    </a:cubicBezTo>
                    <a:cubicBezTo>
                      <a:pt x="30" y="15"/>
                      <a:pt x="29" y="14"/>
                      <a:pt x="28" y="13"/>
                    </a:cubicBezTo>
                    <a:cubicBezTo>
                      <a:pt x="27" y="12"/>
                      <a:pt x="26" y="11"/>
                      <a:pt x="25" y="11"/>
                    </a:cubicBezTo>
                    <a:cubicBezTo>
                      <a:pt x="24" y="10"/>
                      <a:pt x="22" y="10"/>
                      <a:pt x="21" y="10"/>
                    </a:cubicBezTo>
                    <a:cubicBezTo>
                      <a:pt x="19" y="10"/>
                      <a:pt x="18" y="10"/>
                      <a:pt x="17" y="10"/>
                    </a:cubicBezTo>
                    <a:cubicBezTo>
                      <a:pt x="15" y="11"/>
                      <a:pt x="14" y="12"/>
                      <a:pt x="14" y="13"/>
                    </a:cubicBezTo>
                    <a:cubicBezTo>
                      <a:pt x="13" y="14"/>
                      <a:pt x="12" y="15"/>
                      <a:pt x="12" y="16"/>
                    </a:cubicBezTo>
                    <a:cubicBezTo>
                      <a:pt x="11" y="17"/>
                      <a:pt x="11" y="19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2"/>
                      <a:pt x="11" y="23"/>
                      <a:pt x="12" y="24"/>
                    </a:cubicBezTo>
                    <a:cubicBezTo>
                      <a:pt x="12" y="25"/>
                      <a:pt x="13" y="26"/>
                      <a:pt x="14" y="27"/>
                    </a:cubicBezTo>
                    <a:cubicBezTo>
                      <a:pt x="15" y="28"/>
                      <a:pt x="16" y="29"/>
                      <a:pt x="17" y="30"/>
                    </a:cubicBezTo>
                    <a:cubicBezTo>
                      <a:pt x="18" y="30"/>
                      <a:pt x="19" y="31"/>
                      <a:pt x="2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6" name="Freeform 125"/>
              <p:cNvSpPr>
                <a:spLocks/>
              </p:cNvSpPr>
              <p:nvPr/>
            </p:nvSpPr>
            <p:spPr bwMode="auto">
              <a:xfrm>
                <a:off x="7804150" y="5653088"/>
                <a:ext cx="130175" cy="147638"/>
              </a:xfrm>
              <a:custGeom>
                <a:avLst/>
                <a:gdLst>
                  <a:gd name="T0" fmla="*/ 18 w 32"/>
                  <a:gd name="T1" fmla="*/ 36 h 36"/>
                  <a:gd name="T2" fmla="*/ 11 w 32"/>
                  <a:gd name="T3" fmla="*/ 34 h 36"/>
                  <a:gd name="T4" fmla="*/ 5 w 32"/>
                  <a:gd name="T5" fmla="*/ 30 h 36"/>
                  <a:gd name="T6" fmla="*/ 2 w 32"/>
                  <a:gd name="T7" fmla="*/ 25 h 36"/>
                  <a:gd name="T8" fmla="*/ 0 w 32"/>
                  <a:gd name="T9" fmla="*/ 18 h 36"/>
                  <a:gd name="T10" fmla="*/ 0 w 32"/>
                  <a:gd name="T11" fmla="*/ 18 h 36"/>
                  <a:gd name="T12" fmla="*/ 2 w 32"/>
                  <a:gd name="T13" fmla="*/ 11 h 36"/>
                  <a:gd name="T14" fmla="*/ 5 w 32"/>
                  <a:gd name="T15" fmla="*/ 5 h 36"/>
                  <a:gd name="T16" fmla="*/ 11 w 32"/>
                  <a:gd name="T17" fmla="*/ 1 h 36"/>
                  <a:gd name="T18" fmla="*/ 18 w 32"/>
                  <a:gd name="T19" fmla="*/ 0 h 36"/>
                  <a:gd name="T20" fmla="*/ 22 w 32"/>
                  <a:gd name="T21" fmla="*/ 0 h 36"/>
                  <a:gd name="T22" fmla="*/ 26 w 32"/>
                  <a:gd name="T23" fmla="*/ 1 h 36"/>
                  <a:gd name="T24" fmla="*/ 29 w 32"/>
                  <a:gd name="T25" fmla="*/ 3 h 36"/>
                  <a:gd name="T26" fmla="*/ 31 w 32"/>
                  <a:gd name="T27" fmla="*/ 5 h 36"/>
                  <a:gd name="T28" fmla="*/ 29 w 32"/>
                  <a:gd name="T29" fmla="*/ 8 h 36"/>
                  <a:gd name="T30" fmla="*/ 24 w 32"/>
                  <a:gd name="T31" fmla="*/ 5 h 36"/>
                  <a:gd name="T32" fmla="*/ 18 w 32"/>
                  <a:gd name="T33" fmla="*/ 3 h 36"/>
                  <a:gd name="T34" fmla="*/ 12 w 32"/>
                  <a:gd name="T35" fmla="*/ 4 h 36"/>
                  <a:gd name="T36" fmla="*/ 8 w 32"/>
                  <a:gd name="T37" fmla="*/ 7 h 36"/>
                  <a:gd name="T38" fmla="*/ 5 w 32"/>
                  <a:gd name="T39" fmla="*/ 12 h 36"/>
                  <a:gd name="T40" fmla="*/ 4 w 32"/>
                  <a:gd name="T41" fmla="*/ 18 h 36"/>
                  <a:gd name="T42" fmla="*/ 4 w 32"/>
                  <a:gd name="T43" fmla="*/ 18 h 36"/>
                  <a:gd name="T44" fmla="*/ 5 w 32"/>
                  <a:gd name="T45" fmla="*/ 23 h 36"/>
                  <a:gd name="T46" fmla="*/ 8 w 32"/>
                  <a:gd name="T47" fmla="*/ 28 h 36"/>
                  <a:gd name="T48" fmla="*/ 12 w 32"/>
                  <a:gd name="T49" fmla="*/ 31 h 36"/>
                  <a:gd name="T50" fmla="*/ 18 w 32"/>
                  <a:gd name="T51" fmla="*/ 32 h 36"/>
                  <a:gd name="T52" fmla="*/ 24 w 32"/>
                  <a:gd name="T53" fmla="*/ 31 h 36"/>
                  <a:gd name="T54" fmla="*/ 29 w 32"/>
                  <a:gd name="T55" fmla="*/ 27 h 36"/>
                  <a:gd name="T56" fmla="*/ 32 w 32"/>
                  <a:gd name="T57" fmla="*/ 29 h 36"/>
                  <a:gd name="T58" fmla="*/ 29 w 32"/>
                  <a:gd name="T59" fmla="*/ 32 h 36"/>
                  <a:gd name="T60" fmla="*/ 26 w 32"/>
                  <a:gd name="T61" fmla="*/ 34 h 36"/>
                  <a:gd name="T62" fmla="*/ 22 w 32"/>
                  <a:gd name="T63" fmla="*/ 35 h 36"/>
                  <a:gd name="T64" fmla="*/ 18 w 32"/>
                  <a:gd name="T6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" h="36">
                    <a:moveTo>
                      <a:pt x="18" y="36"/>
                    </a:moveTo>
                    <a:cubicBezTo>
                      <a:pt x="15" y="36"/>
                      <a:pt x="13" y="35"/>
                      <a:pt x="11" y="34"/>
                    </a:cubicBezTo>
                    <a:cubicBezTo>
                      <a:pt x="9" y="33"/>
                      <a:pt x="7" y="32"/>
                      <a:pt x="5" y="30"/>
                    </a:cubicBezTo>
                    <a:cubicBezTo>
                      <a:pt x="4" y="29"/>
                      <a:pt x="3" y="27"/>
                      <a:pt x="2" y="25"/>
                    </a:cubicBezTo>
                    <a:cubicBezTo>
                      <a:pt x="1" y="23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5"/>
                      <a:pt x="1" y="13"/>
                      <a:pt x="2" y="11"/>
                    </a:cubicBezTo>
                    <a:cubicBezTo>
                      <a:pt x="3" y="9"/>
                      <a:pt x="4" y="7"/>
                      <a:pt x="5" y="5"/>
                    </a:cubicBezTo>
                    <a:cubicBezTo>
                      <a:pt x="7" y="3"/>
                      <a:pt x="9" y="2"/>
                      <a:pt x="11" y="1"/>
                    </a:cubicBezTo>
                    <a:cubicBezTo>
                      <a:pt x="13" y="0"/>
                      <a:pt x="15" y="0"/>
                      <a:pt x="18" y="0"/>
                    </a:cubicBezTo>
                    <a:cubicBezTo>
                      <a:pt x="19" y="0"/>
                      <a:pt x="21" y="0"/>
                      <a:pt x="22" y="0"/>
                    </a:cubicBezTo>
                    <a:cubicBezTo>
                      <a:pt x="23" y="0"/>
                      <a:pt x="25" y="1"/>
                      <a:pt x="26" y="1"/>
                    </a:cubicBezTo>
                    <a:cubicBezTo>
                      <a:pt x="27" y="2"/>
                      <a:pt x="28" y="2"/>
                      <a:pt x="29" y="3"/>
                    </a:cubicBezTo>
                    <a:cubicBezTo>
                      <a:pt x="30" y="4"/>
                      <a:pt x="30" y="4"/>
                      <a:pt x="31" y="5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7" y="7"/>
                      <a:pt x="26" y="6"/>
                      <a:pt x="24" y="5"/>
                    </a:cubicBezTo>
                    <a:cubicBezTo>
                      <a:pt x="22" y="4"/>
                      <a:pt x="20" y="3"/>
                      <a:pt x="18" y="3"/>
                    </a:cubicBezTo>
                    <a:cubicBezTo>
                      <a:pt x="16" y="3"/>
                      <a:pt x="14" y="4"/>
                      <a:pt x="12" y="4"/>
                    </a:cubicBezTo>
                    <a:cubicBezTo>
                      <a:pt x="11" y="5"/>
                      <a:pt x="9" y="6"/>
                      <a:pt x="8" y="7"/>
                    </a:cubicBezTo>
                    <a:cubicBezTo>
                      <a:pt x="7" y="9"/>
                      <a:pt x="6" y="10"/>
                      <a:pt x="5" y="12"/>
                    </a:cubicBezTo>
                    <a:cubicBezTo>
                      <a:pt x="5" y="14"/>
                      <a:pt x="4" y="16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20"/>
                      <a:pt x="5" y="22"/>
                      <a:pt x="5" y="23"/>
                    </a:cubicBezTo>
                    <a:cubicBezTo>
                      <a:pt x="6" y="25"/>
                      <a:pt x="7" y="26"/>
                      <a:pt x="8" y="28"/>
                    </a:cubicBezTo>
                    <a:cubicBezTo>
                      <a:pt x="9" y="29"/>
                      <a:pt x="11" y="30"/>
                      <a:pt x="12" y="31"/>
                    </a:cubicBezTo>
                    <a:cubicBezTo>
                      <a:pt x="14" y="32"/>
                      <a:pt x="16" y="32"/>
                      <a:pt x="18" y="32"/>
                    </a:cubicBezTo>
                    <a:cubicBezTo>
                      <a:pt x="20" y="32"/>
                      <a:pt x="22" y="31"/>
                      <a:pt x="24" y="31"/>
                    </a:cubicBezTo>
                    <a:cubicBezTo>
                      <a:pt x="26" y="30"/>
                      <a:pt x="27" y="29"/>
                      <a:pt x="29" y="27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1" y="30"/>
                      <a:pt x="30" y="31"/>
                      <a:pt x="29" y="32"/>
                    </a:cubicBezTo>
                    <a:cubicBezTo>
                      <a:pt x="28" y="33"/>
                      <a:pt x="27" y="33"/>
                      <a:pt x="26" y="34"/>
                    </a:cubicBezTo>
                    <a:cubicBezTo>
                      <a:pt x="24" y="34"/>
                      <a:pt x="23" y="35"/>
                      <a:pt x="22" y="35"/>
                    </a:cubicBezTo>
                    <a:cubicBezTo>
                      <a:pt x="21" y="35"/>
                      <a:pt x="19" y="36"/>
                      <a:pt x="18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7" name="Freeform 126"/>
              <p:cNvSpPr>
                <a:spLocks noEditPoints="1"/>
              </p:cNvSpPr>
              <p:nvPr/>
            </p:nvSpPr>
            <p:spPr bwMode="auto">
              <a:xfrm>
                <a:off x="7954963" y="5653088"/>
                <a:ext cx="144463" cy="147638"/>
              </a:xfrm>
              <a:custGeom>
                <a:avLst/>
                <a:gdLst>
                  <a:gd name="T0" fmla="*/ 17 w 35"/>
                  <a:gd name="T1" fmla="*/ 36 h 36"/>
                  <a:gd name="T2" fmla="*/ 10 w 35"/>
                  <a:gd name="T3" fmla="*/ 34 h 36"/>
                  <a:gd name="T4" fmla="*/ 5 w 35"/>
                  <a:gd name="T5" fmla="*/ 30 h 36"/>
                  <a:gd name="T6" fmla="*/ 1 w 35"/>
                  <a:gd name="T7" fmla="*/ 25 h 36"/>
                  <a:gd name="T8" fmla="*/ 0 w 35"/>
                  <a:gd name="T9" fmla="*/ 18 h 36"/>
                  <a:gd name="T10" fmla="*/ 0 w 35"/>
                  <a:gd name="T11" fmla="*/ 18 h 36"/>
                  <a:gd name="T12" fmla="*/ 1 w 35"/>
                  <a:gd name="T13" fmla="*/ 11 h 36"/>
                  <a:gd name="T14" fmla="*/ 5 w 35"/>
                  <a:gd name="T15" fmla="*/ 5 h 36"/>
                  <a:gd name="T16" fmla="*/ 10 w 35"/>
                  <a:gd name="T17" fmla="*/ 1 h 36"/>
                  <a:gd name="T18" fmla="*/ 18 w 35"/>
                  <a:gd name="T19" fmla="*/ 0 h 36"/>
                  <a:gd name="T20" fmla="*/ 25 w 35"/>
                  <a:gd name="T21" fmla="*/ 1 h 36"/>
                  <a:gd name="T22" fmla="*/ 30 w 35"/>
                  <a:gd name="T23" fmla="*/ 5 h 36"/>
                  <a:gd name="T24" fmla="*/ 34 w 35"/>
                  <a:gd name="T25" fmla="*/ 11 h 36"/>
                  <a:gd name="T26" fmla="*/ 35 w 35"/>
                  <a:gd name="T27" fmla="*/ 18 h 36"/>
                  <a:gd name="T28" fmla="*/ 35 w 35"/>
                  <a:gd name="T29" fmla="*/ 18 h 36"/>
                  <a:gd name="T30" fmla="*/ 34 w 35"/>
                  <a:gd name="T31" fmla="*/ 24 h 36"/>
                  <a:gd name="T32" fmla="*/ 30 w 35"/>
                  <a:gd name="T33" fmla="*/ 30 h 36"/>
                  <a:gd name="T34" fmla="*/ 25 w 35"/>
                  <a:gd name="T35" fmla="*/ 34 h 36"/>
                  <a:gd name="T36" fmla="*/ 17 w 35"/>
                  <a:gd name="T37" fmla="*/ 36 h 36"/>
                  <a:gd name="T38" fmla="*/ 18 w 35"/>
                  <a:gd name="T39" fmla="*/ 32 h 36"/>
                  <a:gd name="T40" fmla="*/ 23 w 35"/>
                  <a:gd name="T41" fmla="*/ 31 h 36"/>
                  <a:gd name="T42" fmla="*/ 27 w 35"/>
                  <a:gd name="T43" fmla="*/ 28 h 36"/>
                  <a:gd name="T44" fmla="*/ 30 w 35"/>
                  <a:gd name="T45" fmla="*/ 23 h 36"/>
                  <a:gd name="T46" fmla="*/ 31 w 35"/>
                  <a:gd name="T47" fmla="*/ 18 h 36"/>
                  <a:gd name="T48" fmla="*/ 31 w 35"/>
                  <a:gd name="T49" fmla="*/ 18 h 36"/>
                  <a:gd name="T50" fmla="*/ 30 w 35"/>
                  <a:gd name="T51" fmla="*/ 12 h 36"/>
                  <a:gd name="T52" fmla="*/ 27 w 35"/>
                  <a:gd name="T53" fmla="*/ 8 h 36"/>
                  <a:gd name="T54" fmla="*/ 23 w 35"/>
                  <a:gd name="T55" fmla="*/ 5 h 36"/>
                  <a:gd name="T56" fmla="*/ 17 w 35"/>
                  <a:gd name="T57" fmla="*/ 3 h 36"/>
                  <a:gd name="T58" fmla="*/ 12 w 35"/>
                  <a:gd name="T59" fmla="*/ 4 h 36"/>
                  <a:gd name="T60" fmla="*/ 8 w 35"/>
                  <a:gd name="T61" fmla="*/ 8 h 36"/>
                  <a:gd name="T62" fmla="*/ 5 w 35"/>
                  <a:gd name="T63" fmla="*/ 12 h 36"/>
                  <a:gd name="T64" fmla="*/ 4 w 35"/>
                  <a:gd name="T65" fmla="*/ 18 h 36"/>
                  <a:gd name="T66" fmla="*/ 4 w 35"/>
                  <a:gd name="T67" fmla="*/ 18 h 36"/>
                  <a:gd name="T68" fmla="*/ 5 w 35"/>
                  <a:gd name="T69" fmla="*/ 23 h 36"/>
                  <a:gd name="T70" fmla="*/ 8 w 35"/>
                  <a:gd name="T71" fmla="*/ 28 h 36"/>
                  <a:gd name="T72" fmla="*/ 12 w 35"/>
                  <a:gd name="T73" fmla="*/ 31 h 36"/>
                  <a:gd name="T74" fmla="*/ 18 w 35"/>
                  <a:gd name="T75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" h="36">
                    <a:moveTo>
                      <a:pt x="17" y="36"/>
                    </a:moveTo>
                    <a:cubicBezTo>
                      <a:pt x="15" y="36"/>
                      <a:pt x="12" y="35"/>
                      <a:pt x="10" y="34"/>
                    </a:cubicBezTo>
                    <a:cubicBezTo>
                      <a:pt x="8" y="33"/>
                      <a:pt x="6" y="32"/>
                      <a:pt x="5" y="30"/>
                    </a:cubicBezTo>
                    <a:cubicBezTo>
                      <a:pt x="3" y="29"/>
                      <a:pt x="2" y="27"/>
                      <a:pt x="1" y="25"/>
                    </a:cubicBezTo>
                    <a:cubicBezTo>
                      <a:pt x="0" y="22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5"/>
                      <a:pt x="0" y="13"/>
                      <a:pt x="1" y="11"/>
                    </a:cubicBezTo>
                    <a:cubicBezTo>
                      <a:pt x="2" y="9"/>
                      <a:pt x="3" y="7"/>
                      <a:pt x="5" y="5"/>
                    </a:cubicBezTo>
                    <a:cubicBezTo>
                      <a:pt x="6" y="4"/>
                      <a:pt x="8" y="2"/>
                      <a:pt x="10" y="1"/>
                    </a:cubicBezTo>
                    <a:cubicBezTo>
                      <a:pt x="12" y="0"/>
                      <a:pt x="15" y="0"/>
                      <a:pt x="18" y="0"/>
                    </a:cubicBezTo>
                    <a:cubicBezTo>
                      <a:pt x="20" y="0"/>
                      <a:pt x="23" y="0"/>
                      <a:pt x="25" y="1"/>
                    </a:cubicBezTo>
                    <a:cubicBezTo>
                      <a:pt x="27" y="2"/>
                      <a:pt x="29" y="3"/>
                      <a:pt x="30" y="5"/>
                    </a:cubicBezTo>
                    <a:cubicBezTo>
                      <a:pt x="32" y="7"/>
                      <a:pt x="33" y="9"/>
                      <a:pt x="34" y="11"/>
                    </a:cubicBezTo>
                    <a:cubicBezTo>
                      <a:pt x="35" y="13"/>
                      <a:pt x="35" y="15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20"/>
                      <a:pt x="35" y="22"/>
                      <a:pt x="34" y="24"/>
                    </a:cubicBezTo>
                    <a:cubicBezTo>
                      <a:pt x="33" y="27"/>
                      <a:pt x="32" y="29"/>
                      <a:pt x="30" y="30"/>
                    </a:cubicBezTo>
                    <a:cubicBezTo>
                      <a:pt x="29" y="32"/>
                      <a:pt x="27" y="33"/>
                      <a:pt x="25" y="34"/>
                    </a:cubicBezTo>
                    <a:cubicBezTo>
                      <a:pt x="22" y="35"/>
                      <a:pt x="20" y="36"/>
                      <a:pt x="17" y="36"/>
                    </a:cubicBezTo>
                    <a:close/>
                    <a:moveTo>
                      <a:pt x="18" y="32"/>
                    </a:moveTo>
                    <a:cubicBezTo>
                      <a:pt x="19" y="32"/>
                      <a:pt x="21" y="32"/>
                      <a:pt x="23" y="31"/>
                    </a:cubicBezTo>
                    <a:cubicBezTo>
                      <a:pt x="25" y="30"/>
                      <a:pt x="26" y="29"/>
                      <a:pt x="27" y="28"/>
                    </a:cubicBezTo>
                    <a:cubicBezTo>
                      <a:pt x="28" y="26"/>
                      <a:pt x="29" y="25"/>
                      <a:pt x="30" y="23"/>
                    </a:cubicBezTo>
                    <a:cubicBezTo>
                      <a:pt x="31" y="22"/>
                      <a:pt x="31" y="20"/>
                      <a:pt x="31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6"/>
                      <a:pt x="31" y="14"/>
                      <a:pt x="30" y="12"/>
                    </a:cubicBezTo>
                    <a:cubicBezTo>
                      <a:pt x="29" y="10"/>
                      <a:pt x="28" y="9"/>
                      <a:pt x="27" y="8"/>
                    </a:cubicBezTo>
                    <a:cubicBezTo>
                      <a:pt x="26" y="6"/>
                      <a:pt x="25" y="5"/>
                      <a:pt x="23" y="5"/>
                    </a:cubicBezTo>
                    <a:cubicBezTo>
                      <a:pt x="21" y="4"/>
                      <a:pt x="19" y="3"/>
                      <a:pt x="17" y="3"/>
                    </a:cubicBezTo>
                    <a:cubicBezTo>
                      <a:pt x="15" y="3"/>
                      <a:pt x="14" y="4"/>
                      <a:pt x="12" y="4"/>
                    </a:cubicBezTo>
                    <a:cubicBezTo>
                      <a:pt x="10" y="5"/>
                      <a:pt x="9" y="6"/>
                      <a:pt x="8" y="8"/>
                    </a:cubicBezTo>
                    <a:cubicBezTo>
                      <a:pt x="6" y="9"/>
                      <a:pt x="6" y="10"/>
                      <a:pt x="5" y="12"/>
                    </a:cubicBezTo>
                    <a:cubicBezTo>
                      <a:pt x="4" y="14"/>
                      <a:pt x="4" y="16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20"/>
                      <a:pt x="4" y="21"/>
                      <a:pt x="5" y="23"/>
                    </a:cubicBezTo>
                    <a:cubicBezTo>
                      <a:pt x="6" y="25"/>
                      <a:pt x="7" y="26"/>
                      <a:pt x="8" y="28"/>
                    </a:cubicBezTo>
                    <a:cubicBezTo>
                      <a:pt x="9" y="29"/>
                      <a:pt x="10" y="30"/>
                      <a:pt x="12" y="31"/>
                    </a:cubicBezTo>
                    <a:cubicBezTo>
                      <a:pt x="14" y="32"/>
                      <a:pt x="16" y="32"/>
                      <a:pt x="18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8" name="Freeform 127"/>
              <p:cNvSpPr>
                <a:spLocks/>
              </p:cNvSpPr>
              <p:nvPr/>
            </p:nvSpPr>
            <p:spPr bwMode="auto">
              <a:xfrm>
                <a:off x="8131175" y="5653088"/>
                <a:ext cx="123825" cy="144463"/>
              </a:xfrm>
              <a:custGeom>
                <a:avLst/>
                <a:gdLst>
                  <a:gd name="T0" fmla="*/ 0 w 78"/>
                  <a:gd name="T1" fmla="*/ 0 h 91"/>
                  <a:gd name="T2" fmla="*/ 11 w 78"/>
                  <a:gd name="T3" fmla="*/ 0 h 91"/>
                  <a:gd name="T4" fmla="*/ 68 w 78"/>
                  <a:gd name="T5" fmla="*/ 73 h 91"/>
                  <a:gd name="T6" fmla="*/ 68 w 78"/>
                  <a:gd name="T7" fmla="*/ 0 h 91"/>
                  <a:gd name="T8" fmla="*/ 78 w 78"/>
                  <a:gd name="T9" fmla="*/ 0 h 91"/>
                  <a:gd name="T10" fmla="*/ 78 w 78"/>
                  <a:gd name="T11" fmla="*/ 91 h 91"/>
                  <a:gd name="T12" fmla="*/ 68 w 78"/>
                  <a:gd name="T13" fmla="*/ 91 h 91"/>
                  <a:gd name="T14" fmla="*/ 11 w 78"/>
                  <a:gd name="T15" fmla="*/ 18 h 91"/>
                  <a:gd name="T16" fmla="*/ 11 w 78"/>
                  <a:gd name="T17" fmla="*/ 91 h 91"/>
                  <a:gd name="T18" fmla="*/ 0 w 78"/>
                  <a:gd name="T19" fmla="*/ 91 h 91"/>
                  <a:gd name="T20" fmla="*/ 0 w 78"/>
                  <a:gd name="T2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" h="91">
                    <a:moveTo>
                      <a:pt x="0" y="0"/>
                    </a:moveTo>
                    <a:lnTo>
                      <a:pt x="11" y="0"/>
                    </a:lnTo>
                    <a:lnTo>
                      <a:pt x="68" y="73"/>
                    </a:lnTo>
                    <a:lnTo>
                      <a:pt x="68" y="0"/>
                    </a:lnTo>
                    <a:lnTo>
                      <a:pt x="78" y="0"/>
                    </a:lnTo>
                    <a:lnTo>
                      <a:pt x="78" y="91"/>
                    </a:lnTo>
                    <a:lnTo>
                      <a:pt x="68" y="91"/>
                    </a:lnTo>
                    <a:lnTo>
                      <a:pt x="11" y="18"/>
                    </a:lnTo>
                    <a:lnTo>
                      <a:pt x="11" y="91"/>
                    </a:lnTo>
                    <a:lnTo>
                      <a:pt x="0" y="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9" name="Freeform 128"/>
              <p:cNvSpPr>
                <a:spLocks noEditPoints="1"/>
              </p:cNvSpPr>
              <p:nvPr/>
            </p:nvSpPr>
            <p:spPr bwMode="auto">
              <a:xfrm>
                <a:off x="8280400" y="5653088"/>
                <a:ext cx="147638" cy="144463"/>
              </a:xfrm>
              <a:custGeom>
                <a:avLst/>
                <a:gdLst>
                  <a:gd name="T0" fmla="*/ 41 w 93"/>
                  <a:gd name="T1" fmla="*/ 0 h 91"/>
                  <a:gd name="T2" fmla="*/ 51 w 93"/>
                  <a:gd name="T3" fmla="*/ 0 h 91"/>
                  <a:gd name="T4" fmla="*/ 93 w 93"/>
                  <a:gd name="T5" fmla="*/ 91 h 91"/>
                  <a:gd name="T6" fmla="*/ 80 w 93"/>
                  <a:gd name="T7" fmla="*/ 91 h 91"/>
                  <a:gd name="T8" fmla="*/ 69 w 93"/>
                  <a:gd name="T9" fmla="*/ 67 h 91"/>
                  <a:gd name="T10" fmla="*/ 23 w 93"/>
                  <a:gd name="T11" fmla="*/ 67 h 91"/>
                  <a:gd name="T12" fmla="*/ 10 w 93"/>
                  <a:gd name="T13" fmla="*/ 91 h 91"/>
                  <a:gd name="T14" fmla="*/ 0 w 93"/>
                  <a:gd name="T15" fmla="*/ 91 h 91"/>
                  <a:gd name="T16" fmla="*/ 41 w 93"/>
                  <a:gd name="T17" fmla="*/ 0 h 91"/>
                  <a:gd name="T18" fmla="*/ 67 w 93"/>
                  <a:gd name="T19" fmla="*/ 57 h 91"/>
                  <a:gd name="T20" fmla="*/ 46 w 93"/>
                  <a:gd name="T21" fmla="*/ 13 h 91"/>
                  <a:gd name="T22" fmla="*/ 25 w 93"/>
                  <a:gd name="T23" fmla="*/ 57 h 91"/>
                  <a:gd name="T24" fmla="*/ 67 w 93"/>
                  <a:gd name="T25" fmla="*/ 5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" h="91">
                    <a:moveTo>
                      <a:pt x="41" y="0"/>
                    </a:moveTo>
                    <a:lnTo>
                      <a:pt x="51" y="0"/>
                    </a:lnTo>
                    <a:lnTo>
                      <a:pt x="93" y="91"/>
                    </a:lnTo>
                    <a:lnTo>
                      <a:pt x="80" y="91"/>
                    </a:lnTo>
                    <a:lnTo>
                      <a:pt x="69" y="67"/>
                    </a:lnTo>
                    <a:lnTo>
                      <a:pt x="23" y="67"/>
                    </a:lnTo>
                    <a:lnTo>
                      <a:pt x="10" y="91"/>
                    </a:lnTo>
                    <a:lnTo>
                      <a:pt x="0" y="91"/>
                    </a:lnTo>
                    <a:lnTo>
                      <a:pt x="41" y="0"/>
                    </a:lnTo>
                    <a:close/>
                    <a:moveTo>
                      <a:pt x="67" y="57"/>
                    </a:moveTo>
                    <a:lnTo>
                      <a:pt x="46" y="13"/>
                    </a:lnTo>
                    <a:lnTo>
                      <a:pt x="25" y="57"/>
                    </a:lnTo>
                    <a:lnTo>
                      <a:pt x="67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0" name="Freeform 129"/>
              <p:cNvSpPr>
                <a:spLocks/>
              </p:cNvSpPr>
              <p:nvPr/>
            </p:nvSpPr>
            <p:spPr bwMode="auto">
              <a:xfrm>
                <a:off x="8448675" y="5653088"/>
                <a:ext cx="127000" cy="147638"/>
              </a:xfrm>
              <a:custGeom>
                <a:avLst/>
                <a:gdLst>
                  <a:gd name="T0" fmla="*/ 17 w 31"/>
                  <a:gd name="T1" fmla="*/ 36 h 36"/>
                  <a:gd name="T2" fmla="*/ 10 w 31"/>
                  <a:gd name="T3" fmla="*/ 34 h 36"/>
                  <a:gd name="T4" fmla="*/ 5 w 31"/>
                  <a:gd name="T5" fmla="*/ 30 h 36"/>
                  <a:gd name="T6" fmla="*/ 1 w 31"/>
                  <a:gd name="T7" fmla="*/ 25 h 36"/>
                  <a:gd name="T8" fmla="*/ 0 w 31"/>
                  <a:gd name="T9" fmla="*/ 18 h 36"/>
                  <a:gd name="T10" fmla="*/ 0 w 31"/>
                  <a:gd name="T11" fmla="*/ 18 h 36"/>
                  <a:gd name="T12" fmla="*/ 1 w 31"/>
                  <a:gd name="T13" fmla="*/ 11 h 36"/>
                  <a:gd name="T14" fmla="*/ 5 w 31"/>
                  <a:gd name="T15" fmla="*/ 5 h 36"/>
                  <a:gd name="T16" fmla="*/ 10 w 31"/>
                  <a:gd name="T17" fmla="*/ 1 h 36"/>
                  <a:gd name="T18" fmla="*/ 17 w 31"/>
                  <a:gd name="T19" fmla="*/ 0 h 36"/>
                  <a:gd name="T20" fmla="*/ 21 w 31"/>
                  <a:gd name="T21" fmla="*/ 0 h 36"/>
                  <a:gd name="T22" fmla="*/ 25 w 31"/>
                  <a:gd name="T23" fmla="*/ 1 h 36"/>
                  <a:gd name="T24" fmla="*/ 27 w 31"/>
                  <a:gd name="T25" fmla="*/ 2 h 36"/>
                  <a:gd name="T26" fmla="*/ 30 w 31"/>
                  <a:gd name="T27" fmla="*/ 4 h 36"/>
                  <a:gd name="T28" fmla="*/ 28 w 31"/>
                  <a:gd name="T29" fmla="*/ 7 h 36"/>
                  <a:gd name="T30" fmla="*/ 25 w 31"/>
                  <a:gd name="T31" fmla="*/ 6 h 36"/>
                  <a:gd name="T32" fmla="*/ 23 w 31"/>
                  <a:gd name="T33" fmla="*/ 4 h 36"/>
                  <a:gd name="T34" fmla="*/ 20 w 31"/>
                  <a:gd name="T35" fmla="*/ 4 h 36"/>
                  <a:gd name="T36" fmla="*/ 17 w 31"/>
                  <a:gd name="T37" fmla="*/ 3 h 36"/>
                  <a:gd name="T38" fmla="*/ 12 w 31"/>
                  <a:gd name="T39" fmla="*/ 5 h 36"/>
                  <a:gd name="T40" fmla="*/ 8 w 31"/>
                  <a:gd name="T41" fmla="*/ 8 h 36"/>
                  <a:gd name="T42" fmla="*/ 5 w 31"/>
                  <a:gd name="T43" fmla="*/ 12 h 36"/>
                  <a:gd name="T44" fmla="*/ 4 w 31"/>
                  <a:gd name="T45" fmla="*/ 18 h 36"/>
                  <a:gd name="T46" fmla="*/ 4 w 31"/>
                  <a:gd name="T47" fmla="*/ 18 h 36"/>
                  <a:gd name="T48" fmla="*/ 5 w 31"/>
                  <a:gd name="T49" fmla="*/ 23 h 36"/>
                  <a:gd name="T50" fmla="*/ 8 w 31"/>
                  <a:gd name="T51" fmla="*/ 28 h 36"/>
                  <a:gd name="T52" fmla="*/ 12 w 31"/>
                  <a:gd name="T53" fmla="*/ 31 h 36"/>
                  <a:gd name="T54" fmla="*/ 18 w 31"/>
                  <a:gd name="T55" fmla="*/ 32 h 36"/>
                  <a:gd name="T56" fmla="*/ 23 w 31"/>
                  <a:gd name="T57" fmla="*/ 31 h 36"/>
                  <a:gd name="T58" fmla="*/ 28 w 31"/>
                  <a:gd name="T59" fmla="*/ 29 h 36"/>
                  <a:gd name="T60" fmla="*/ 28 w 31"/>
                  <a:gd name="T61" fmla="*/ 20 h 36"/>
                  <a:gd name="T62" fmla="*/ 17 w 31"/>
                  <a:gd name="T63" fmla="*/ 20 h 36"/>
                  <a:gd name="T64" fmla="*/ 17 w 31"/>
                  <a:gd name="T65" fmla="*/ 16 h 36"/>
                  <a:gd name="T66" fmla="*/ 31 w 31"/>
                  <a:gd name="T67" fmla="*/ 16 h 36"/>
                  <a:gd name="T68" fmla="*/ 31 w 31"/>
                  <a:gd name="T69" fmla="*/ 30 h 36"/>
                  <a:gd name="T70" fmla="*/ 25 w 31"/>
                  <a:gd name="T71" fmla="*/ 34 h 36"/>
                  <a:gd name="T72" fmla="*/ 17 w 31"/>
                  <a:gd name="T7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" h="36">
                    <a:moveTo>
                      <a:pt x="17" y="36"/>
                    </a:moveTo>
                    <a:cubicBezTo>
                      <a:pt x="15" y="36"/>
                      <a:pt x="12" y="35"/>
                      <a:pt x="10" y="34"/>
                    </a:cubicBezTo>
                    <a:cubicBezTo>
                      <a:pt x="8" y="33"/>
                      <a:pt x="6" y="32"/>
                      <a:pt x="5" y="30"/>
                    </a:cubicBezTo>
                    <a:cubicBezTo>
                      <a:pt x="3" y="29"/>
                      <a:pt x="2" y="27"/>
                      <a:pt x="1" y="25"/>
                    </a:cubicBezTo>
                    <a:cubicBezTo>
                      <a:pt x="0" y="23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5"/>
                      <a:pt x="0" y="13"/>
                      <a:pt x="1" y="11"/>
                    </a:cubicBezTo>
                    <a:cubicBezTo>
                      <a:pt x="2" y="9"/>
                      <a:pt x="3" y="7"/>
                      <a:pt x="5" y="5"/>
                    </a:cubicBezTo>
                    <a:cubicBezTo>
                      <a:pt x="6" y="4"/>
                      <a:pt x="8" y="2"/>
                      <a:pt x="10" y="1"/>
                    </a:cubicBezTo>
                    <a:cubicBezTo>
                      <a:pt x="12" y="0"/>
                      <a:pt x="15" y="0"/>
                      <a:pt x="17" y="0"/>
                    </a:cubicBezTo>
                    <a:cubicBezTo>
                      <a:pt x="19" y="0"/>
                      <a:pt x="20" y="0"/>
                      <a:pt x="21" y="0"/>
                    </a:cubicBezTo>
                    <a:cubicBezTo>
                      <a:pt x="22" y="0"/>
                      <a:pt x="23" y="1"/>
                      <a:pt x="25" y="1"/>
                    </a:cubicBezTo>
                    <a:cubicBezTo>
                      <a:pt x="26" y="1"/>
                      <a:pt x="27" y="2"/>
                      <a:pt x="27" y="2"/>
                    </a:cubicBezTo>
                    <a:cubicBezTo>
                      <a:pt x="28" y="3"/>
                      <a:pt x="29" y="4"/>
                      <a:pt x="30" y="4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7" y="7"/>
                      <a:pt x="26" y="6"/>
                      <a:pt x="25" y="6"/>
                    </a:cubicBezTo>
                    <a:cubicBezTo>
                      <a:pt x="25" y="5"/>
                      <a:pt x="24" y="5"/>
                      <a:pt x="23" y="4"/>
                    </a:cubicBezTo>
                    <a:cubicBezTo>
                      <a:pt x="22" y="4"/>
                      <a:pt x="21" y="4"/>
                      <a:pt x="20" y="4"/>
                    </a:cubicBezTo>
                    <a:cubicBezTo>
                      <a:pt x="19" y="3"/>
                      <a:pt x="18" y="3"/>
                      <a:pt x="17" y="3"/>
                    </a:cubicBezTo>
                    <a:cubicBezTo>
                      <a:pt x="15" y="3"/>
                      <a:pt x="13" y="4"/>
                      <a:pt x="12" y="5"/>
                    </a:cubicBezTo>
                    <a:cubicBezTo>
                      <a:pt x="10" y="5"/>
                      <a:pt x="9" y="6"/>
                      <a:pt x="8" y="8"/>
                    </a:cubicBezTo>
                    <a:cubicBezTo>
                      <a:pt x="6" y="9"/>
                      <a:pt x="6" y="10"/>
                      <a:pt x="5" y="12"/>
                    </a:cubicBezTo>
                    <a:cubicBezTo>
                      <a:pt x="4" y="14"/>
                      <a:pt x="4" y="16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20"/>
                      <a:pt x="4" y="22"/>
                      <a:pt x="5" y="23"/>
                    </a:cubicBezTo>
                    <a:cubicBezTo>
                      <a:pt x="6" y="25"/>
                      <a:pt x="6" y="27"/>
                      <a:pt x="8" y="28"/>
                    </a:cubicBezTo>
                    <a:cubicBezTo>
                      <a:pt x="9" y="29"/>
                      <a:pt x="10" y="30"/>
                      <a:pt x="12" y="31"/>
                    </a:cubicBezTo>
                    <a:cubicBezTo>
                      <a:pt x="14" y="32"/>
                      <a:pt x="15" y="32"/>
                      <a:pt x="18" y="32"/>
                    </a:cubicBezTo>
                    <a:cubicBezTo>
                      <a:pt x="20" y="32"/>
                      <a:pt x="21" y="32"/>
                      <a:pt x="23" y="31"/>
                    </a:cubicBezTo>
                    <a:cubicBezTo>
                      <a:pt x="25" y="30"/>
                      <a:pt x="26" y="30"/>
                      <a:pt x="28" y="29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0" y="32"/>
                      <a:pt x="28" y="33"/>
                      <a:pt x="25" y="34"/>
                    </a:cubicBezTo>
                    <a:cubicBezTo>
                      <a:pt x="23" y="35"/>
                      <a:pt x="20" y="36"/>
                      <a:pt x="17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1" name="Freeform 130"/>
              <p:cNvSpPr>
                <a:spLocks noEditPoints="1"/>
              </p:cNvSpPr>
              <p:nvPr/>
            </p:nvSpPr>
            <p:spPr bwMode="auto">
              <a:xfrm>
                <a:off x="8607425" y="5653088"/>
                <a:ext cx="144463" cy="147638"/>
              </a:xfrm>
              <a:custGeom>
                <a:avLst/>
                <a:gdLst>
                  <a:gd name="T0" fmla="*/ 17 w 35"/>
                  <a:gd name="T1" fmla="*/ 36 h 36"/>
                  <a:gd name="T2" fmla="*/ 10 w 35"/>
                  <a:gd name="T3" fmla="*/ 34 h 36"/>
                  <a:gd name="T4" fmla="*/ 4 w 35"/>
                  <a:gd name="T5" fmla="*/ 30 h 36"/>
                  <a:gd name="T6" fmla="*/ 1 w 35"/>
                  <a:gd name="T7" fmla="*/ 25 h 36"/>
                  <a:gd name="T8" fmla="*/ 0 w 35"/>
                  <a:gd name="T9" fmla="*/ 18 h 36"/>
                  <a:gd name="T10" fmla="*/ 0 w 35"/>
                  <a:gd name="T11" fmla="*/ 18 h 36"/>
                  <a:gd name="T12" fmla="*/ 1 w 35"/>
                  <a:gd name="T13" fmla="*/ 11 h 36"/>
                  <a:gd name="T14" fmla="*/ 4 w 35"/>
                  <a:gd name="T15" fmla="*/ 5 h 36"/>
                  <a:gd name="T16" fmla="*/ 10 w 35"/>
                  <a:gd name="T17" fmla="*/ 1 h 36"/>
                  <a:gd name="T18" fmla="*/ 17 w 35"/>
                  <a:gd name="T19" fmla="*/ 0 h 36"/>
                  <a:gd name="T20" fmla="*/ 24 w 35"/>
                  <a:gd name="T21" fmla="*/ 1 h 36"/>
                  <a:gd name="T22" fmla="*/ 30 w 35"/>
                  <a:gd name="T23" fmla="*/ 5 h 36"/>
                  <a:gd name="T24" fmla="*/ 34 w 35"/>
                  <a:gd name="T25" fmla="*/ 11 h 36"/>
                  <a:gd name="T26" fmla="*/ 35 w 35"/>
                  <a:gd name="T27" fmla="*/ 18 h 36"/>
                  <a:gd name="T28" fmla="*/ 35 w 35"/>
                  <a:gd name="T29" fmla="*/ 18 h 36"/>
                  <a:gd name="T30" fmla="*/ 34 w 35"/>
                  <a:gd name="T31" fmla="*/ 24 h 36"/>
                  <a:gd name="T32" fmla="*/ 30 w 35"/>
                  <a:gd name="T33" fmla="*/ 30 h 36"/>
                  <a:gd name="T34" fmla="*/ 24 w 35"/>
                  <a:gd name="T35" fmla="*/ 34 h 36"/>
                  <a:gd name="T36" fmla="*/ 17 w 35"/>
                  <a:gd name="T37" fmla="*/ 36 h 36"/>
                  <a:gd name="T38" fmla="*/ 17 w 35"/>
                  <a:gd name="T39" fmla="*/ 32 h 36"/>
                  <a:gd name="T40" fmla="*/ 23 w 35"/>
                  <a:gd name="T41" fmla="*/ 31 h 36"/>
                  <a:gd name="T42" fmla="*/ 27 w 35"/>
                  <a:gd name="T43" fmla="*/ 28 h 36"/>
                  <a:gd name="T44" fmla="*/ 30 w 35"/>
                  <a:gd name="T45" fmla="*/ 23 h 36"/>
                  <a:gd name="T46" fmla="*/ 31 w 35"/>
                  <a:gd name="T47" fmla="*/ 18 h 36"/>
                  <a:gd name="T48" fmla="*/ 31 w 35"/>
                  <a:gd name="T49" fmla="*/ 18 h 36"/>
                  <a:gd name="T50" fmla="*/ 30 w 35"/>
                  <a:gd name="T51" fmla="*/ 12 h 36"/>
                  <a:gd name="T52" fmla="*/ 27 w 35"/>
                  <a:gd name="T53" fmla="*/ 8 h 36"/>
                  <a:gd name="T54" fmla="*/ 23 w 35"/>
                  <a:gd name="T55" fmla="*/ 5 h 36"/>
                  <a:gd name="T56" fmla="*/ 17 w 35"/>
                  <a:gd name="T57" fmla="*/ 3 h 36"/>
                  <a:gd name="T58" fmla="*/ 12 w 35"/>
                  <a:gd name="T59" fmla="*/ 4 h 36"/>
                  <a:gd name="T60" fmla="*/ 7 w 35"/>
                  <a:gd name="T61" fmla="*/ 8 h 36"/>
                  <a:gd name="T62" fmla="*/ 5 w 35"/>
                  <a:gd name="T63" fmla="*/ 12 h 36"/>
                  <a:gd name="T64" fmla="*/ 4 w 35"/>
                  <a:gd name="T65" fmla="*/ 18 h 36"/>
                  <a:gd name="T66" fmla="*/ 4 w 35"/>
                  <a:gd name="T67" fmla="*/ 18 h 36"/>
                  <a:gd name="T68" fmla="*/ 5 w 35"/>
                  <a:gd name="T69" fmla="*/ 23 h 36"/>
                  <a:gd name="T70" fmla="*/ 7 w 35"/>
                  <a:gd name="T71" fmla="*/ 28 h 36"/>
                  <a:gd name="T72" fmla="*/ 12 w 35"/>
                  <a:gd name="T73" fmla="*/ 31 h 36"/>
                  <a:gd name="T74" fmla="*/ 17 w 35"/>
                  <a:gd name="T75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" h="36">
                    <a:moveTo>
                      <a:pt x="17" y="36"/>
                    </a:moveTo>
                    <a:cubicBezTo>
                      <a:pt x="15" y="36"/>
                      <a:pt x="12" y="35"/>
                      <a:pt x="10" y="34"/>
                    </a:cubicBezTo>
                    <a:cubicBezTo>
                      <a:pt x="8" y="33"/>
                      <a:pt x="6" y="32"/>
                      <a:pt x="4" y="30"/>
                    </a:cubicBezTo>
                    <a:cubicBezTo>
                      <a:pt x="3" y="29"/>
                      <a:pt x="2" y="27"/>
                      <a:pt x="1" y="25"/>
                    </a:cubicBezTo>
                    <a:cubicBezTo>
                      <a:pt x="0" y="22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5"/>
                      <a:pt x="0" y="13"/>
                      <a:pt x="1" y="11"/>
                    </a:cubicBezTo>
                    <a:cubicBezTo>
                      <a:pt x="2" y="9"/>
                      <a:pt x="3" y="7"/>
                      <a:pt x="4" y="5"/>
                    </a:cubicBezTo>
                    <a:cubicBezTo>
                      <a:pt x="6" y="4"/>
                      <a:pt x="8" y="2"/>
                      <a:pt x="10" y="1"/>
                    </a:cubicBezTo>
                    <a:cubicBezTo>
                      <a:pt x="12" y="0"/>
                      <a:pt x="15" y="0"/>
                      <a:pt x="17" y="0"/>
                    </a:cubicBezTo>
                    <a:cubicBezTo>
                      <a:pt x="20" y="0"/>
                      <a:pt x="22" y="0"/>
                      <a:pt x="24" y="1"/>
                    </a:cubicBezTo>
                    <a:cubicBezTo>
                      <a:pt x="27" y="2"/>
                      <a:pt x="28" y="3"/>
                      <a:pt x="30" y="5"/>
                    </a:cubicBezTo>
                    <a:cubicBezTo>
                      <a:pt x="32" y="7"/>
                      <a:pt x="33" y="9"/>
                      <a:pt x="34" y="11"/>
                    </a:cubicBezTo>
                    <a:cubicBezTo>
                      <a:pt x="34" y="13"/>
                      <a:pt x="35" y="15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20"/>
                      <a:pt x="34" y="22"/>
                      <a:pt x="34" y="24"/>
                    </a:cubicBezTo>
                    <a:cubicBezTo>
                      <a:pt x="33" y="27"/>
                      <a:pt x="32" y="29"/>
                      <a:pt x="30" y="30"/>
                    </a:cubicBezTo>
                    <a:cubicBezTo>
                      <a:pt x="28" y="32"/>
                      <a:pt x="27" y="33"/>
                      <a:pt x="24" y="34"/>
                    </a:cubicBezTo>
                    <a:cubicBezTo>
                      <a:pt x="22" y="35"/>
                      <a:pt x="20" y="36"/>
                      <a:pt x="17" y="36"/>
                    </a:cubicBezTo>
                    <a:close/>
                    <a:moveTo>
                      <a:pt x="17" y="32"/>
                    </a:moveTo>
                    <a:cubicBezTo>
                      <a:pt x="19" y="32"/>
                      <a:pt x="21" y="32"/>
                      <a:pt x="23" y="31"/>
                    </a:cubicBezTo>
                    <a:cubicBezTo>
                      <a:pt x="24" y="30"/>
                      <a:pt x="26" y="29"/>
                      <a:pt x="27" y="28"/>
                    </a:cubicBezTo>
                    <a:cubicBezTo>
                      <a:pt x="28" y="26"/>
                      <a:pt x="29" y="25"/>
                      <a:pt x="30" y="23"/>
                    </a:cubicBezTo>
                    <a:cubicBezTo>
                      <a:pt x="30" y="22"/>
                      <a:pt x="31" y="20"/>
                      <a:pt x="31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6"/>
                      <a:pt x="30" y="14"/>
                      <a:pt x="30" y="12"/>
                    </a:cubicBezTo>
                    <a:cubicBezTo>
                      <a:pt x="29" y="10"/>
                      <a:pt x="28" y="9"/>
                      <a:pt x="27" y="8"/>
                    </a:cubicBezTo>
                    <a:cubicBezTo>
                      <a:pt x="26" y="6"/>
                      <a:pt x="24" y="5"/>
                      <a:pt x="23" y="5"/>
                    </a:cubicBezTo>
                    <a:cubicBezTo>
                      <a:pt x="21" y="4"/>
                      <a:pt x="19" y="3"/>
                      <a:pt x="17" y="3"/>
                    </a:cubicBezTo>
                    <a:cubicBezTo>
                      <a:pt x="15" y="3"/>
                      <a:pt x="13" y="4"/>
                      <a:pt x="12" y="4"/>
                    </a:cubicBezTo>
                    <a:cubicBezTo>
                      <a:pt x="10" y="5"/>
                      <a:pt x="9" y="6"/>
                      <a:pt x="7" y="8"/>
                    </a:cubicBezTo>
                    <a:cubicBezTo>
                      <a:pt x="6" y="9"/>
                      <a:pt x="5" y="10"/>
                      <a:pt x="5" y="12"/>
                    </a:cubicBezTo>
                    <a:cubicBezTo>
                      <a:pt x="4" y="14"/>
                      <a:pt x="4" y="16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20"/>
                      <a:pt x="4" y="21"/>
                      <a:pt x="5" y="23"/>
                    </a:cubicBezTo>
                    <a:cubicBezTo>
                      <a:pt x="5" y="25"/>
                      <a:pt x="6" y="26"/>
                      <a:pt x="7" y="28"/>
                    </a:cubicBezTo>
                    <a:cubicBezTo>
                      <a:pt x="9" y="29"/>
                      <a:pt x="10" y="30"/>
                      <a:pt x="12" y="31"/>
                    </a:cubicBezTo>
                    <a:cubicBezTo>
                      <a:pt x="13" y="32"/>
                      <a:pt x="15" y="32"/>
                      <a:pt x="17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2" name="Freeform 112"/>
              <p:cNvSpPr>
                <a:spLocks noEditPoints="1"/>
              </p:cNvSpPr>
              <p:nvPr/>
            </p:nvSpPr>
            <p:spPr bwMode="auto">
              <a:xfrm>
                <a:off x="6850856" y="5229200"/>
                <a:ext cx="150813" cy="165100"/>
              </a:xfrm>
              <a:custGeom>
                <a:avLst/>
                <a:gdLst>
                  <a:gd name="T0" fmla="*/ 20 w 37"/>
                  <a:gd name="T1" fmla="*/ 40 h 40"/>
                  <a:gd name="T2" fmla="*/ 12 w 37"/>
                  <a:gd name="T3" fmla="*/ 38 h 40"/>
                  <a:gd name="T4" fmla="*/ 6 w 37"/>
                  <a:gd name="T5" fmla="*/ 34 h 40"/>
                  <a:gd name="T6" fmla="*/ 1 w 37"/>
                  <a:gd name="T7" fmla="*/ 28 h 40"/>
                  <a:gd name="T8" fmla="*/ 0 w 37"/>
                  <a:gd name="T9" fmla="*/ 20 h 40"/>
                  <a:gd name="T10" fmla="*/ 0 w 37"/>
                  <a:gd name="T11" fmla="*/ 20 h 40"/>
                  <a:gd name="T12" fmla="*/ 1 w 37"/>
                  <a:gd name="T13" fmla="*/ 12 h 40"/>
                  <a:gd name="T14" fmla="*/ 5 w 37"/>
                  <a:gd name="T15" fmla="*/ 6 h 40"/>
                  <a:gd name="T16" fmla="*/ 11 w 37"/>
                  <a:gd name="T17" fmla="*/ 2 h 40"/>
                  <a:gd name="T18" fmla="*/ 19 w 37"/>
                  <a:gd name="T19" fmla="*/ 0 h 40"/>
                  <a:gd name="T20" fmla="*/ 27 w 37"/>
                  <a:gd name="T21" fmla="*/ 2 h 40"/>
                  <a:gd name="T22" fmla="*/ 33 w 37"/>
                  <a:gd name="T23" fmla="*/ 7 h 40"/>
                  <a:gd name="T24" fmla="*/ 36 w 37"/>
                  <a:gd name="T25" fmla="*/ 13 h 40"/>
                  <a:gd name="T26" fmla="*/ 37 w 37"/>
                  <a:gd name="T27" fmla="*/ 21 h 40"/>
                  <a:gd name="T28" fmla="*/ 37 w 37"/>
                  <a:gd name="T29" fmla="*/ 22 h 40"/>
                  <a:gd name="T30" fmla="*/ 37 w 37"/>
                  <a:gd name="T31" fmla="*/ 24 h 40"/>
                  <a:gd name="T32" fmla="*/ 11 w 37"/>
                  <a:gd name="T33" fmla="*/ 24 h 40"/>
                  <a:gd name="T34" fmla="*/ 14 w 37"/>
                  <a:gd name="T35" fmla="*/ 29 h 40"/>
                  <a:gd name="T36" fmla="*/ 20 w 37"/>
                  <a:gd name="T37" fmla="*/ 31 h 40"/>
                  <a:gd name="T38" fmla="*/ 25 w 37"/>
                  <a:gd name="T39" fmla="*/ 30 h 40"/>
                  <a:gd name="T40" fmla="*/ 29 w 37"/>
                  <a:gd name="T41" fmla="*/ 27 h 40"/>
                  <a:gd name="T42" fmla="*/ 35 w 37"/>
                  <a:gd name="T43" fmla="*/ 33 h 40"/>
                  <a:gd name="T44" fmla="*/ 29 w 37"/>
                  <a:gd name="T45" fmla="*/ 38 h 40"/>
                  <a:gd name="T46" fmla="*/ 20 w 37"/>
                  <a:gd name="T47" fmla="*/ 40 h 40"/>
                  <a:gd name="T48" fmla="*/ 27 w 37"/>
                  <a:gd name="T49" fmla="*/ 17 h 40"/>
                  <a:gd name="T50" fmla="*/ 24 w 37"/>
                  <a:gd name="T51" fmla="*/ 11 h 40"/>
                  <a:gd name="T52" fmla="*/ 19 w 37"/>
                  <a:gd name="T53" fmla="*/ 9 h 40"/>
                  <a:gd name="T54" fmla="*/ 13 w 37"/>
                  <a:gd name="T55" fmla="*/ 11 h 40"/>
                  <a:gd name="T56" fmla="*/ 10 w 37"/>
                  <a:gd name="T57" fmla="*/ 17 h 40"/>
                  <a:gd name="T58" fmla="*/ 27 w 37"/>
                  <a:gd name="T59" fmla="*/ 1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7" h="40">
                    <a:moveTo>
                      <a:pt x="20" y="40"/>
                    </a:moveTo>
                    <a:cubicBezTo>
                      <a:pt x="17" y="40"/>
                      <a:pt x="14" y="39"/>
                      <a:pt x="12" y="38"/>
                    </a:cubicBezTo>
                    <a:cubicBezTo>
                      <a:pt x="9" y="37"/>
                      <a:pt x="7" y="36"/>
                      <a:pt x="6" y="34"/>
                    </a:cubicBezTo>
                    <a:cubicBezTo>
                      <a:pt x="4" y="33"/>
                      <a:pt x="2" y="31"/>
                      <a:pt x="1" y="28"/>
                    </a:cubicBezTo>
                    <a:cubicBezTo>
                      <a:pt x="0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0" y="15"/>
                      <a:pt x="1" y="12"/>
                    </a:cubicBezTo>
                    <a:cubicBezTo>
                      <a:pt x="2" y="10"/>
                      <a:pt x="3" y="8"/>
                      <a:pt x="5" y="6"/>
                    </a:cubicBezTo>
                    <a:cubicBezTo>
                      <a:pt x="7" y="4"/>
                      <a:pt x="9" y="3"/>
                      <a:pt x="11" y="2"/>
                    </a:cubicBezTo>
                    <a:cubicBezTo>
                      <a:pt x="13" y="1"/>
                      <a:pt x="16" y="0"/>
                      <a:pt x="19" y="0"/>
                    </a:cubicBezTo>
                    <a:cubicBezTo>
                      <a:pt x="22" y="0"/>
                      <a:pt x="24" y="1"/>
                      <a:pt x="27" y="2"/>
                    </a:cubicBezTo>
                    <a:cubicBezTo>
                      <a:pt x="29" y="3"/>
                      <a:pt x="31" y="5"/>
                      <a:pt x="33" y="7"/>
                    </a:cubicBezTo>
                    <a:cubicBezTo>
                      <a:pt x="34" y="9"/>
                      <a:pt x="35" y="11"/>
                      <a:pt x="36" y="13"/>
                    </a:cubicBezTo>
                    <a:cubicBezTo>
                      <a:pt x="37" y="16"/>
                      <a:pt x="37" y="18"/>
                      <a:pt x="37" y="21"/>
                    </a:cubicBezTo>
                    <a:cubicBezTo>
                      <a:pt x="37" y="21"/>
                      <a:pt x="37" y="22"/>
                      <a:pt x="37" y="22"/>
                    </a:cubicBezTo>
                    <a:cubicBezTo>
                      <a:pt x="37" y="23"/>
                      <a:pt x="37" y="23"/>
                      <a:pt x="37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6"/>
                      <a:pt x="12" y="28"/>
                      <a:pt x="14" y="29"/>
                    </a:cubicBezTo>
                    <a:cubicBezTo>
                      <a:pt x="15" y="31"/>
                      <a:pt x="17" y="31"/>
                      <a:pt x="20" y="31"/>
                    </a:cubicBezTo>
                    <a:cubicBezTo>
                      <a:pt x="22" y="31"/>
                      <a:pt x="23" y="31"/>
                      <a:pt x="25" y="30"/>
                    </a:cubicBezTo>
                    <a:cubicBezTo>
                      <a:pt x="26" y="30"/>
                      <a:pt x="27" y="29"/>
                      <a:pt x="29" y="2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3" y="35"/>
                      <a:pt x="31" y="37"/>
                      <a:pt x="29" y="38"/>
                    </a:cubicBezTo>
                    <a:cubicBezTo>
                      <a:pt x="26" y="39"/>
                      <a:pt x="23" y="40"/>
                      <a:pt x="20" y="40"/>
                    </a:cubicBezTo>
                    <a:close/>
                    <a:moveTo>
                      <a:pt x="27" y="17"/>
                    </a:moveTo>
                    <a:cubicBezTo>
                      <a:pt x="26" y="15"/>
                      <a:pt x="25" y="13"/>
                      <a:pt x="24" y="11"/>
                    </a:cubicBezTo>
                    <a:cubicBezTo>
                      <a:pt x="23" y="10"/>
                      <a:pt x="21" y="9"/>
                      <a:pt x="19" y="9"/>
                    </a:cubicBezTo>
                    <a:cubicBezTo>
                      <a:pt x="16" y="9"/>
                      <a:pt x="15" y="10"/>
                      <a:pt x="13" y="11"/>
                    </a:cubicBezTo>
                    <a:cubicBezTo>
                      <a:pt x="12" y="13"/>
                      <a:pt x="11" y="15"/>
                      <a:pt x="10" y="17"/>
                    </a:cubicBez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3" name="Freeform 124"/>
              <p:cNvSpPr>
                <a:spLocks/>
              </p:cNvSpPr>
              <p:nvPr/>
            </p:nvSpPr>
            <p:spPr bwMode="auto">
              <a:xfrm>
                <a:off x="7004397" y="5229200"/>
                <a:ext cx="122238" cy="161925"/>
              </a:xfrm>
              <a:custGeom>
                <a:avLst/>
                <a:gdLst>
                  <a:gd name="T0" fmla="*/ 16 w 30"/>
                  <a:gd name="T1" fmla="*/ 39 h 39"/>
                  <a:gd name="T2" fmla="*/ 8 w 30"/>
                  <a:gd name="T3" fmla="*/ 37 h 39"/>
                  <a:gd name="T4" fmla="*/ 0 w 30"/>
                  <a:gd name="T5" fmla="*/ 33 h 39"/>
                  <a:gd name="T6" fmla="*/ 4 w 30"/>
                  <a:gd name="T7" fmla="*/ 26 h 39"/>
                  <a:gd name="T8" fmla="*/ 10 w 30"/>
                  <a:gd name="T9" fmla="*/ 29 h 39"/>
                  <a:gd name="T10" fmla="*/ 16 w 30"/>
                  <a:gd name="T11" fmla="*/ 30 h 39"/>
                  <a:gd name="T12" fmla="*/ 20 w 30"/>
                  <a:gd name="T13" fmla="*/ 30 h 39"/>
                  <a:gd name="T14" fmla="*/ 21 w 30"/>
                  <a:gd name="T15" fmla="*/ 28 h 39"/>
                  <a:gd name="T16" fmla="*/ 21 w 30"/>
                  <a:gd name="T17" fmla="*/ 27 h 39"/>
                  <a:gd name="T18" fmla="*/ 20 w 30"/>
                  <a:gd name="T19" fmla="*/ 26 h 39"/>
                  <a:gd name="T20" fmla="*/ 18 w 30"/>
                  <a:gd name="T21" fmla="*/ 25 h 39"/>
                  <a:gd name="T22" fmla="*/ 16 w 30"/>
                  <a:gd name="T23" fmla="*/ 24 h 39"/>
                  <a:gd name="T24" fmla="*/ 13 w 30"/>
                  <a:gd name="T25" fmla="*/ 23 h 39"/>
                  <a:gd name="T26" fmla="*/ 9 w 30"/>
                  <a:gd name="T27" fmla="*/ 22 h 39"/>
                  <a:gd name="T28" fmla="*/ 5 w 30"/>
                  <a:gd name="T29" fmla="*/ 20 h 39"/>
                  <a:gd name="T30" fmla="*/ 3 w 30"/>
                  <a:gd name="T31" fmla="*/ 16 h 39"/>
                  <a:gd name="T32" fmla="*/ 2 w 30"/>
                  <a:gd name="T33" fmla="*/ 12 h 39"/>
                  <a:gd name="T34" fmla="*/ 2 w 30"/>
                  <a:gd name="T35" fmla="*/ 12 h 39"/>
                  <a:gd name="T36" fmla="*/ 3 w 30"/>
                  <a:gd name="T37" fmla="*/ 6 h 39"/>
                  <a:gd name="T38" fmla="*/ 6 w 30"/>
                  <a:gd name="T39" fmla="*/ 3 h 39"/>
                  <a:gd name="T40" fmla="*/ 10 w 30"/>
                  <a:gd name="T41" fmla="*/ 0 h 39"/>
                  <a:gd name="T42" fmla="*/ 15 w 30"/>
                  <a:gd name="T43" fmla="*/ 0 h 39"/>
                  <a:gd name="T44" fmla="*/ 23 w 30"/>
                  <a:gd name="T45" fmla="*/ 1 h 39"/>
                  <a:gd name="T46" fmla="*/ 30 w 30"/>
                  <a:gd name="T47" fmla="*/ 4 h 39"/>
                  <a:gd name="T48" fmla="*/ 25 w 30"/>
                  <a:gd name="T49" fmla="*/ 11 h 39"/>
                  <a:gd name="T50" fmla="*/ 20 w 30"/>
                  <a:gd name="T51" fmla="*/ 9 h 39"/>
                  <a:gd name="T52" fmla="*/ 15 w 30"/>
                  <a:gd name="T53" fmla="*/ 8 h 39"/>
                  <a:gd name="T54" fmla="*/ 12 w 30"/>
                  <a:gd name="T55" fmla="*/ 9 h 39"/>
                  <a:gd name="T56" fmla="*/ 11 w 30"/>
                  <a:gd name="T57" fmla="*/ 10 h 39"/>
                  <a:gd name="T58" fmla="*/ 11 w 30"/>
                  <a:gd name="T59" fmla="*/ 11 h 39"/>
                  <a:gd name="T60" fmla="*/ 12 w 30"/>
                  <a:gd name="T61" fmla="*/ 12 h 39"/>
                  <a:gd name="T62" fmla="*/ 14 w 30"/>
                  <a:gd name="T63" fmla="*/ 13 h 39"/>
                  <a:gd name="T64" fmla="*/ 16 w 30"/>
                  <a:gd name="T65" fmla="*/ 14 h 39"/>
                  <a:gd name="T66" fmla="*/ 19 w 30"/>
                  <a:gd name="T67" fmla="*/ 15 h 39"/>
                  <a:gd name="T68" fmla="*/ 23 w 30"/>
                  <a:gd name="T69" fmla="*/ 17 h 39"/>
                  <a:gd name="T70" fmla="*/ 27 w 30"/>
                  <a:gd name="T71" fmla="*/ 19 h 39"/>
                  <a:gd name="T72" fmla="*/ 29 w 30"/>
                  <a:gd name="T73" fmla="*/ 22 h 39"/>
                  <a:gd name="T74" fmla="*/ 30 w 30"/>
                  <a:gd name="T75" fmla="*/ 26 h 39"/>
                  <a:gd name="T76" fmla="*/ 30 w 30"/>
                  <a:gd name="T77" fmla="*/ 26 h 39"/>
                  <a:gd name="T78" fmla="*/ 29 w 30"/>
                  <a:gd name="T79" fmla="*/ 32 h 39"/>
                  <a:gd name="T80" fmla="*/ 26 w 30"/>
                  <a:gd name="T81" fmla="*/ 36 h 39"/>
                  <a:gd name="T82" fmla="*/ 22 w 30"/>
                  <a:gd name="T83" fmla="*/ 38 h 39"/>
                  <a:gd name="T84" fmla="*/ 16 w 30"/>
                  <a:gd name="T8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" h="39">
                    <a:moveTo>
                      <a:pt x="16" y="39"/>
                    </a:moveTo>
                    <a:cubicBezTo>
                      <a:pt x="13" y="39"/>
                      <a:pt x="11" y="38"/>
                      <a:pt x="8" y="37"/>
                    </a:cubicBezTo>
                    <a:cubicBezTo>
                      <a:pt x="5" y="36"/>
                      <a:pt x="2" y="35"/>
                      <a:pt x="0" y="33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6" y="27"/>
                      <a:pt x="8" y="29"/>
                      <a:pt x="10" y="29"/>
                    </a:cubicBezTo>
                    <a:cubicBezTo>
                      <a:pt x="13" y="30"/>
                      <a:pt x="14" y="30"/>
                      <a:pt x="16" y="30"/>
                    </a:cubicBezTo>
                    <a:cubicBezTo>
                      <a:pt x="18" y="30"/>
                      <a:pt x="19" y="30"/>
                      <a:pt x="20" y="30"/>
                    </a:cubicBezTo>
                    <a:cubicBezTo>
                      <a:pt x="20" y="29"/>
                      <a:pt x="21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6"/>
                      <a:pt x="20" y="26"/>
                    </a:cubicBezTo>
                    <a:cubicBezTo>
                      <a:pt x="20" y="26"/>
                      <a:pt x="19" y="25"/>
                      <a:pt x="18" y="25"/>
                    </a:cubicBezTo>
                    <a:cubicBezTo>
                      <a:pt x="18" y="25"/>
                      <a:pt x="17" y="24"/>
                      <a:pt x="16" y="24"/>
                    </a:cubicBezTo>
                    <a:cubicBezTo>
                      <a:pt x="15" y="24"/>
                      <a:pt x="14" y="23"/>
                      <a:pt x="13" y="23"/>
                    </a:cubicBezTo>
                    <a:cubicBezTo>
                      <a:pt x="12" y="23"/>
                      <a:pt x="10" y="22"/>
                      <a:pt x="9" y="22"/>
                    </a:cubicBezTo>
                    <a:cubicBezTo>
                      <a:pt x="8" y="21"/>
                      <a:pt x="6" y="20"/>
                      <a:pt x="5" y="20"/>
                    </a:cubicBezTo>
                    <a:cubicBezTo>
                      <a:pt x="4" y="19"/>
                      <a:pt x="3" y="18"/>
                      <a:pt x="3" y="16"/>
                    </a:cubicBezTo>
                    <a:cubicBezTo>
                      <a:pt x="2" y="15"/>
                      <a:pt x="2" y="14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0"/>
                      <a:pt x="2" y="8"/>
                      <a:pt x="3" y="6"/>
                    </a:cubicBezTo>
                    <a:cubicBezTo>
                      <a:pt x="3" y="5"/>
                      <a:pt x="4" y="4"/>
                      <a:pt x="6" y="3"/>
                    </a:cubicBezTo>
                    <a:cubicBezTo>
                      <a:pt x="7" y="2"/>
                      <a:pt x="8" y="1"/>
                      <a:pt x="10" y="0"/>
                    </a:cubicBezTo>
                    <a:cubicBezTo>
                      <a:pt x="12" y="0"/>
                      <a:pt x="14" y="0"/>
                      <a:pt x="15" y="0"/>
                    </a:cubicBezTo>
                    <a:cubicBezTo>
                      <a:pt x="18" y="0"/>
                      <a:pt x="20" y="0"/>
                      <a:pt x="23" y="1"/>
                    </a:cubicBezTo>
                    <a:cubicBezTo>
                      <a:pt x="25" y="2"/>
                      <a:pt x="27" y="3"/>
                      <a:pt x="30" y="4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0"/>
                      <a:pt x="22" y="9"/>
                      <a:pt x="20" y="9"/>
                    </a:cubicBezTo>
                    <a:cubicBezTo>
                      <a:pt x="18" y="8"/>
                      <a:pt x="17" y="8"/>
                      <a:pt x="15" y="8"/>
                    </a:cubicBezTo>
                    <a:cubicBezTo>
                      <a:pt x="14" y="8"/>
                      <a:pt x="13" y="8"/>
                      <a:pt x="12" y="9"/>
                    </a:cubicBezTo>
                    <a:cubicBezTo>
                      <a:pt x="12" y="9"/>
                      <a:pt x="11" y="10"/>
                      <a:pt x="11" y="1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2"/>
                      <a:pt x="12" y="12"/>
                    </a:cubicBezTo>
                    <a:cubicBezTo>
                      <a:pt x="12" y="12"/>
                      <a:pt x="13" y="13"/>
                      <a:pt x="14" y="13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5"/>
                      <a:pt x="19" y="15"/>
                    </a:cubicBezTo>
                    <a:cubicBezTo>
                      <a:pt x="20" y="16"/>
                      <a:pt x="22" y="16"/>
                      <a:pt x="23" y="17"/>
                    </a:cubicBezTo>
                    <a:cubicBezTo>
                      <a:pt x="24" y="17"/>
                      <a:pt x="26" y="18"/>
                      <a:pt x="27" y="19"/>
                    </a:cubicBezTo>
                    <a:cubicBezTo>
                      <a:pt x="28" y="20"/>
                      <a:pt x="29" y="21"/>
                      <a:pt x="29" y="22"/>
                    </a:cubicBezTo>
                    <a:cubicBezTo>
                      <a:pt x="30" y="23"/>
                      <a:pt x="30" y="25"/>
                      <a:pt x="30" y="2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0" y="29"/>
                      <a:pt x="30" y="30"/>
                      <a:pt x="29" y="32"/>
                    </a:cubicBezTo>
                    <a:cubicBezTo>
                      <a:pt x="29" y="33"/>
                      <a:pt x="28" y="35"/>
                      <a:pt x="26" y="36"/>
                    </a:cubicBezTo>
                    <a:cubicBezTo>
                      <a:pt x="25" y="37"/>
                      <a:pt x="23" y="37"/>
                      <a:pt x="22" y="38"/>
                    </a:cubicBezTo>
                    <a:cubicBezTo>
                      <a:pt x="20" y="38"/>
                      <a:pt x="18" y="39"/>
                      <a:pt x="16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4" name="Freeform 121"/>
              <p:cNvSpPr>
                <a:spLocks noEditPoints="1"/>
              </p:cNvSpPr>
              <p:nvPr/>
            </p:nvSpPr>
            <p:spPr bwMode="auto">
              <a:xfrm>
                <a:off x="7138888" y="5229200"/>
                <a:ext cx="142875" cy="161925"/>
              </a:xfrm>
              <a:custGeom>
                <a:avLst/>
                <a:gdLst>
                  <a:gd name="T0" fmla="*/ 13 w 35"/>
                  <a:gd name="T1" fmla="*/ 39 h 39"/>
                  <a:gd name="T2" fmla="*/ 8 w 35"/>
                  <a:gd name="T3" fmla="*/ 38 h 39"/>
                  <a:gd name="T4" fmla="*/ 4 w 35"/>
                  <a:gd name="T5" fmla="*/ 36 h 39"/>
                  <a:gd name="T6" fmla="*/ 1 w 35"/>
                  <a:gd name="T7" fmla="*/ 32 h 39"/>
                  <a:gd name="T8" fmla="*/ 0 w 35"/>
                  <a:gd name="T9" fmla="*/ 27 h 39"/>
                  <a:gd name="T10" fmla="*/ 0 w 35"/>
                  <a:gd name="T11" fmla="*/ 27 h 39"/>
                  <a:gd name="T12" fmla="*/ 1 w 35"/>
                  <a:gd name="T13" fmla="*/ 22 h 39"/>
                  <a:gd name="T14" fmla="*/ 4 w 35"/>
                  <a:gd name="T15" fmla="*/ 18 h 39"/>
                  <a:gd name="T16" fmla="*/ 9 w 35"/>
                  <a:gd name="T17" fmla="*/ 16 h 39"/>
                  <a:gd name="T18" fmla="*/ 15 w 35"/>
                  <a:gd name="T19" fmla="*/ 15 h 39"/>
                  <a:gd name="T20" fmla="*/ 20 w 35"/>
                  <a:gd name="T21" fmla="*/ 15 h 39"/>
                  <a:gd name="T22" fmla="*/ 25 w 35"/>
                  <a:gd name="T23" fmla="*/ 16 h 39"/>
                  <a:gd name="T24" fmla="*/ 25 w 35"/>
                  <a:gd name="T25" fmla="*/ 16 h 39"/>
                  <a:gd name="T26" fmla="*/ 23 w 35"/>
                  <a:gd name="T27" fmla="*/ 11 h 39"/>
                  <a:gd name="T28" fmla="*/ 16 w 35"/>
                  <a:gd name="T29" fmla="*/ 9 h 39"/>
                  <a:gd name="T30" fmla="*/ 11 w 35"/>
                  <a:gd name="T31" fmla="*/ 9 h 39"/>
                  <a:gd name="T32" fmla="*/ 6 w 35"/>
                  <a:gd name="T33" fmla="*/ 11 h 39"/>
                  <a:gd name="T34" fmla="*/ 3 w 35"/>
                  <a:gd name="T35" fmla="*/ 3 h 39"/>
                  <a:gd name="T36" fmla="*/ 10 w 35"/>
                  <a:gd name="T37" fmla="*/ 1 h 39"/>
                  <a:gd name="T38" fmla="*/ 18 w 35"/>
                  <a:gd name="T39" fmla="*/ 0 h 39"/>
                  <a:gd name="T40" fmla="*/ 26 w 35"/>
                  <a:gd name="T41" fmla="*/ 1 h 39"/>
                  <a:gd name="T42" fmla="*/ 31 w 35"/>
                  <a:gd name="T43" fmla="*/ 4 h 39"/>
                  <a:gd name="T44" fmla="*/ 34 w 35"/>
                  <a:gd name="T45" fmla="*/ 9 h 39"/>
                  <a:gd name="T46" fmla="*/ 35 w 35"/>
                  <a:gd name="T47" fmla="*/ 16 h 39"/>
                  <a:gd name="T48" fmla="*/ 35 w 35"/>
                  <a:gd name="T49" fmla="*/ 38 h 39"/>
                  <a:gd name="T50" fmla="*/ 24 w 35"/>
                  <a:gd name="T51" fmla="*/ 38 h 39"/>
                  <a:gd name="T52" fmla="*/ 24 w 35"/>
                  <a:gd name="T53" fmla="*/ 34 h 39"/>
                  <a:gd name="T54" fmla="*/ 20 w 35"/>
                  <a:gd name="T55" fmla="*/ 37 h 39"/>
                  <a:gd name="T56" fmla="*/ 13 w 35"/>
                  <a:gd name="T57" fmla="*/ 39 h 39"/>
                  <a:gd name="T58" fmla="*/ 16 w 35"/>
                  <a:gd name="T59" fmla="*/ 31 h 39"/>
                  <a:gd name="T60" fmla="*/ 22 w 35"/>
                  <a:gd name="T61" fmla="*/ 29 h 39"/>
                  <a:gd name="T62" fmla="*/ 25 w 35"/>
                  <a:gd name="T63" fmla="*/ 25 h 39"/>
                  <a:gd name="T64" fmla="*/ 25 w 35"/>
                  <a:gd name="T65" fmla="*/ 23 h 39"/>
                  <a:gd name="T66" fmla="*/ 22 w 35"/>
                  <a:gd name="T67" fmla="*/ 22 h 39"/>
                  <a:gd name="T68" fmla="*/ 18 w 35"/>
                  <a:gd name="T69" fmla="*/ 21 h 39"/>
                  <a:gd name="T70" fmla="*/ 12 w 35"/>
                  <a:gd name="T71" fmla="*/ 23 h 39"/>
                  <a:gd name="T72" fmla="*/ 10 w 35"/>
                  <a:gd name="T73" fmla="*/ 27 h 39"/>
                  <a:gd name="T74" fmla="*/ 10 w 35"/>
                  <a:gd name="T75" fmla="*/ 27 h 39"/>
                  <a:gd name="T76" fmla="*/ 12 w 35"/>
                  <a:gd name="T77" fmla="*/ 30 h 39"/>
                  <a:gd name="T78" fmla="*/ 16 w 35"/>
                  <a:gd name="T7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39">
                    <a:moveTo>
                      <a:pt x="13" y="39"/>
                    </a:moveTo>
                    <a:cubicBezTo>
                      <a:pt x="11" y="39"/>
                      <a:pt x="10" y="38"/>
                      <a:pt x="8" y="38"/>
                    </a:cubicBezTo>
                    <a:cubicBezTo>
                      <a:pt x="6" y="37"/>
                      <a:pt x="5" y="37"/>
                      <a:pt x="4" y="36"/>
                    </a:cubicBezTo>
                    <a:cubicBezTo>
                      <a:pt x="3" y="35"/>
                      <a:pt x="2" y="34"/>
                      <a:pt x="1" y="32"/>
                    </a:cubicBezTo>
                    <a:cubicBezTo>
                      <a:pt x="0" y="31"/>
                      <a:pt x="0" y="29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5"/>
                      <a:pt x="0" y="23"/>
                      <a:pt x="1" y="22"/>
                    </a:cubicBezTo>
                    <a:cubicBezTo>
                      <a:pt x="2" y="20"/>
                      <a:pt x="3" y="19"/>
                      <a:pt x="4" y="18"/>
                    </a:cubicBezTo>
                    <a:cubicBezTo>
                      <a:pt x="6" y="17"/>
                      <a:pt x="7" y="16"/>
                      <a:pt x="9" y="16"/>
                    </a:cubicBezTo>
                    <a:cubicBezTo>
                      <a:pt x="11" y="15"/>
                      <a:pt x="13" y="15"/>
                      <a:pt x="15" y="15"/>
                    </a:cubicBezTo>
                    <a:cubicBezTo>
                      <a:pt x="17" y="15"/>
                      <a:pt x="19" y="15"/>
                      <a:pt x="20" y="15"/>
                    </a:cubicBezTo>
                    <a:cubicBezTo>
                      <a:pt x="22" y="16"/>
                      <a:pt x="23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4"/>
                      <a:pt x="24" y="12"/>
                      <a:pt x="23" y="11"/>
                    </a:cubicBezTo>
                    <a:cubicBezTo>
                      <a:pt x="21" y="9"/>
                      <a:pt x="19" y="9"/>
                      <a:pt x="16" y="9"/>
                    </a:cubicBezTo>
                    <a:cubicBezTo>
                      <a:pt x="14" y="9"/>
                      <a:pt x="13" y="9"/>
                      <a:pt x="11" y="9"/>
                    </a:cubicBezTo>
                    <a:cubicBezTo>
                      <a:pt x="9" y="10"/>
                      <a:pt x="8" y="10"/>
                      <a:pt x="6" y="1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8" y="1"/>
                      <a:pt x="10" y="1"/>
                    </a:cubicBezTo>
                    <a:cubicBezTo>
                      <a:pt x="12" y="0"/>
                      <a:pt x="15" y="0"/>
                      <a:pt x="18" y="0"/>
                    </a:cubicBezTo>
                    <a:cubicBezTo>
                      <a:pt x="21" y="0"/>
                      <a:pt x="23" y="0"/>
                      <a:pt x="26" y="1"/>
                    </a:cubicBezTo>
                    <a:cubicBezTo>
                      <a:pt x="28" y="2"/>
                      <a:pt x="29" y="3"/>
                      <a:pt x="31" y="4"/>
                    </a:cubicBezTo>
                    <a:cubicBezTo>
                      <a:pt x="32" y="5"/>
                      <a:pt x="33" y="7"/>
                      <a:pt x="34" y="9"/>
                    </a:cubicBezTo>
                    <a:cubicBezTo>
                      <a:pt x="35" y="11"/>
                      <a:pt x="35" y="13"/>
                      <a:pt x="35" y="16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3" y="35"/>
                      <a:pt x="22" y="36"/>
                      <a:pt x="20" y="37"/>
                    </a:cubicBezTo>
                    <a:cubicBezTo>
                      <a:pt x="18" y="38"/>
                      <a:pt x="16" y="39"/>
                      <a:pt x="13" y="39"/>
                    </a:cubicBezTo>
                    <a:close/>
                    <a:moveTo>
                      <a:pt x="16" y="31"/>
                    </a:moveTo>
                    <a:cubicBezTo>
                      <a:pt x="19" y="31"/>
                      <a:pt x="21" y="31"/>
                      <a:pt x="22" y="29"/>
                    </a:cubicBezTo>
                    <a:cubicBezTo>
                      <a:pt x="24" y="28"/>
                      <a:pt x="25" y="27"/>
                      <a:pt x="25" y="25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2"/>
                      <a:pt x="23" y="22"/>
                      <a:pt x="22" y="22"/>
                    </a:cubicBezTo>
                    <a:cubicBezTo>
                      <a:pt x="20" y="21"/>
                      <a:pt x="19" y="21"/>
                      <a:pt x="18" y="21"/>
                    </a:cubicBezTo>
                    <a:cubicBezTo>
                      <a:pt x="16" y="21"/>
                      <a:pt x="14" y="22"/>
                      <a:pt x="12" y="23"/>
                    </a:cubicBezTo>
                    <a:cubicBezTo>
                      <a:pt x="11" y="24"/>
                      <a:pt x="10" y="25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8"/>
                      <a:pt x="11" y="29"/>
                      <a:pt x="12" y="30"/>
                    </a:cubicBezTo>
                    <a:cubicBezTo>
                      <a:pt x="13" y="31"/>
                      <a:pt x="15" y="31"/>
                      <a:pt x="16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5" name="Freeform 114"/>
              <p:cNvSpPr>
                <a:spLocks/>
              </p:cNvSpPr>
              <p:nvPr/>
            </p:nvSpPr>
            <p:spPr bwMode="auto">
              <a:xfrm>
                <a:off x="7423745" y="5229200"/>
                <a:ext cx="95250" cy="160338"/>
              </a:xfrm>
              <a:custGeom>
                <a:avLst/>
                <a:gdLst>
                  <a:gd name="T0" fmla="*/ 0 w 23"/>
                  <a:gd name="T1" fmla="*/ 1 h 39"/>
                  <a:gd name="T2" fmla="*/ 11 w 23"/>
                  <a:gd name="T3" fmla="*/ 1 h 39"/>
                  <a:gd name="T4" fmla="*/ 11 w 23"/>
                  <a:gd name="T5" fmla="*/ 9 h 39"/>
                  <a:gd name="T6" fmla="*/ 16 w 23"/>
                  <a:gd name="T7" fmla="*/ 3 h 39"/>
                  <a:gd name="T8" fmla="*/ 23 w 23"/>
                  <a:gd name="T9" fmla="*/ 0 h 39"/>
                  <a:gd name="T10" fmla="*/ 23 w 23"/>
                  <a:gd name="T11" fmla="*/ 12 h 39"/>
                  <a:gd name="T12" fmla="*/ 23 w 23"/>
                  <a:gd name="T13" fmla="*/ 12 h 39"/>
                  <a:gd name="T14" fmla="*/ 14 w 23"/>
                  <a:gd name="T15" fmla="*/ 15 h 39"/>
                  <a:gd name="T16" fmla="*/ 11 w 23"/>
                  <a:gd name="T17" fmla="*/ 25 h 39"/>
                  <a:gd name="T18" fmla="*/ 11 w 23"/>
                  <a:gd name="T19" fmla="*/ 39 h 39"/>
                  <a:gd name="T20" fmla="*/ 0 w 23"/>
                  <a:gd name="T21" fmla="*/ 39 h 39"/>
                  <a:gd name="T22" fmla="*/ 0 w 23"/>
                  <a:gd name="T23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39">
                    <a:moveTo>
                      <a:pt x="0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6"/>
                      <a:pt x="14" y="4"/>
                      <a:pt x="16" y="3"/>
                    </a:cubicBezTo>
                    <a:cubicBezTo>
                      <a:pt x="18" y="1"/>
                      <a:pt x="20" y="0"/>
                      <a:pt x="23" y="0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9" y="12"/>
                      <a:pt x="16" y="13"/>
                      <a:pt x="14" y="15"/>
                    </a:cubicBezTo>
                    <a:cubicBezTo>
                      <a:pt x="12" y="17"/>
                      <a:pt x="11" y="20"/>
                      <a:pt x="11" y="25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6" name="Freeform 114"/>
              <p:cNvSpPr>
                <a:spLocks/>
              </p:cNvSpPr>
              <p:nvPr/>
            </p:nvSpPr>
            <p:spPr bwMode="auto">
              <a:xfrm>
                <a:off x="7305129" y="5229200"/>
                <a:ext cx="95250" cy="160338"/>
              </a:xfrm>
              <a:custGeom>
                <a:avLst/>
                <a:gdLst>
                  <a:gd name="T0" fmla="*/ 0 w 23"/>
                  <a:gd name="T1" fmla="*/ 1 h 39"/>
                  <a:gd name="T2" fmla="*/ 11 w 23"/>
                  <a:gd name="T3" fmla="*/ 1 h 39"/>
                  <a:gd name="T4" fmla="*/ 11 w 23"/>
                  <a:gd name="T5" fmla="*/ 9 h 39"/>
                  <a:gd name="T6" fmla="*/ 16 w 23"/>
                  <a:gd name="T7" fmla="*/ 3 h 39"/>
                  <a:gd name="T8" fmla="*/ 23 w 23"/>
                  <a:gd name="T9" fmla="*/ 0 h 39"/>
                  <a:gd name="T10" fmla="*/ 23 w 23"/>
                  <a:gd name="T11" fmla="*/ 12 h 39"/>
                  <a:gd name="T12" fmla="*/ 23 w 23"/>
                  <a:gd name="T13" fmla="*/ 12 h 39"/>
                  <a:gd name="T14" fmla="*/ 14 w 23"/>
                  <a:gd name="T15" fmla="*/ 15 h 39"/>
                  <a:gd name="T16" fmla="*/ 11 w 23"/>
                  <a:gd name="T17" fmla="*/ 25 h 39"/>
                  <a:gd name="T18" fmla="*/ 11 w 23"/>
                  <a:gd name="T19" fmla="*/ 39 h 39"/>
                  <a:gd name="T20" fmla="*/ 0 w 23"/>
                  <a:gd name="T21" fmla="*/ 39 h 39"/>
                  <a:gd name="T22" fmla="*/ 0 w 23"/>
                  <a:gd name="T23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39">
                    <a:moveTo>
                      <a:pt x="0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6"/>
                      <a:pt x="14" y="4"/>
                      <a:pt x="16" y="3"/>
                    </a:cubicBezTo>
                    <a:cubicBezTo>
                      <a:pt x="18" y="1"/>
                      <a:pt x="20" y="0"/>
                      <a:pt x="23" y="0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9" y="12"/>
                      <a:pt x="16" y="13"/>
                      <a:pt x="14" y="15"/>
                    </a:cubicBezTo>
                    <a:cubicBezTo>
                      <a:pt x="12" y="17"/>
                      <a:pt x="11" y="20"/>
                      <a:pt x="11" y="25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7" name="Freeform 117"/>
              <p:cNvSpPr>
                <a:spLocks noEditPoints="1"/>
              </p:cNvSpPr>
              <p:nvPr/>
            </p:nvSpPr>
            <p:spPr bwMode="auto">
              <a:xfrm>
                <a:off x="7539186" y="5229200"/>
                <a:ext cx="169863" cy="165100"/>
              </a:xfrm>
              <a:custGeom>
                <a:avLst/>
                <a:gdLst>
                  <a:gd name="T0" fmla="*/ 21 w 41"/>
                  <a:gd name="T1" fmla="*/ 40 h 40"/>
                  <a:gd name="T2" fmla="*/ 13 w 41"/>
                  <a:gd name="T3" fmla="*/ 38 h 40"/>
                  <a:gd name="T4" fmla="*/ 6 w 41"/>
                  <a:gd name="T5" fmla="*/ 34 h 40"/>
                  <a:gd name="T6" fmla="*/ 2 w 41"/>
                  <a:gd name="T7" fmla="*/ 28 h 40"/>
                  <a:gd name="T8" fmla="*/ 0 w 41"/>
                  <a:gd name="T9" fmla="*/ 20 h 40"/>
                  <a:gd name="T10" fmla="*/ 0 w 41"/>
                  <a:gd name="T11" fmla="*/ 20 h 40"/>
                  <a:gd name="T12" fmla="*/ 2 w 41"/>
                  <a:gd name="T13" fmla="*/ 12 h 40"/>
                  <a:gd name="T14" fmla="*/ 6 w 41"/>
                  <a:gd name="T15" fmla="*/ 6 h 40"/>
                  <a:gd name="T16" fmla="*/ 13 w 41"/>
                  <a:gd name="T17" fmla="*/ 2 h 40"/>
                  <a:gd name="T18" fmla="*/ 21 w 41"/>
                  <a:gd name="T19" fmla="*/ 0 h 40"/>
                  <a:gd name="T20" fmla="*/ 29 w 41"/>
                  <a:gd name="T21" fmla="*/ 2 h 40"/>
                  <a:gd name="T22" fmla="*/ 35 w 41"/>
                  <a:gd name="T23" fmla="*/ 6 h 40"/>
                  <a:gd name="T24" fmla="*/ 40 w 41"/>
                  <a:gd name="T25" fmla="*/ 12 h 40"/>
                  <a:gd name="T26" fmla="*/ 41 w 41"/>
                  <a:gd name="T27" fmla="*/ 20 h 40"/>
                  <a:gd name="T28" fmla="*/ 41 w 41"/>
                  <a:gd name="T29" fmla="*/ 20 h 40"/>
                  <a:gd name="T30" fmla="*/ 40 w 41"/>
                  <a:gd name="T31" fmla="*/ 28 h 40"/>
                  <a:gd name="T32" fmla="*/ 35 w 41"/>
                  <a:gd name="T33" fmla="*/ 34 h 40"/>
                  <a:gd name="T34" fmla="*/ 29 w 41"/>
                  <a:gd name="T35" fmla="*/ 38 h 40"/>
                  <a:gd name="T36" fmla="*/ 21 w 41"/>
                  <a:gd name="T37" fmla="*/ 40 h 40"/>
                  <a:gd name="T38" fmla="*/ 21 w 41"/>
                  <a:gd name="T39" fmla="*/ 31 h 40"/>
                  <a:gd name="T40" fmla="*/ 25 w 41"/>
                  <a:gd name="T41" fmla="*/ 30 h 40"/>
                  <a:gd name="T42" fmla="*/ 28 w 41"/>
                  <a:gd name="T43" fmla="*/ 28 h 40"/>
                  <a:gd name="T44" fmla="*/ 30 w 41"/>
                  <a:gd name="T45" fmla="*/ 24 h 40"/>
                  <a:gd name="T46" fmla="*/ 31 w 41"/>
                  <a:gd name="T47" fmla="*/ 20 h 40"/>
                  <a:gd name="T48" fmla="*/ 31 w 41"/>
                  <a:gd name="T49" fmla="*/ 20 h 40"/>
                  <a:gd name="T50" fmla="*/ 30 w 41"/>
                  <a:gd name="T51" fmla="*/ 16 h 40"/>
                  <a:gd name="T52" fmla="*/ 28 w 41"/>
                  <a:gd name="T53" fmla="*/ 13 h 40"/>
                  <a:gd name="T54" fmla="*/ 25 w 41"/>
                  <a:gd name="T55" fmla="*/ 11 h 40"/>
                  <a:gd name="T56" fmla="*/ 21 w 41"/>
                  <a:gd name="T57" fmla="*/ 10 h 40"/>
                  <a:gd name="T58" fmla="*/ 17 w 41"/>
                  <a:gd name="T59" fmla="*/ 10 h 40"/>
                  <a:gd name="T60" fmla="*/ 14 w 41"/>
                  <a:gd name="T61" fmla="*/ 13 h 40"/>
                  <a:gd name="T62" fmla="*/ 12 w 41"/>
                  <a:gd name="T63" fmla="*/ 16 h 40"/>
                  <a:gd name="T64" fmla="*/ 11 w 41"/>
                  <a:gd name="T65" fmla="*/ 20 h 40"/>
                  <a:gd name="T66" fmla="*/ 11 w 41"/>
                  <a:gd name="T67" fmla="*/ 20 h 40"/>
                  <a:gd name="T68" fmla="*/ 12 w 41"/>
                  <a:gd name="T69" fmla="*/ 24 h 40"/>
                  <a:gd name="T70" fmla="*/ 14 w 41"/>
                  <a:gd name="T71" fmla="*/ 27 h 40"/>
                  <a:gd name="T72" fmla="*/ 17 w 41"/>
                  <a:gd name="T73" fmla="*/ 30 h 40"/>
                  <a:gd name="T74" fmla="*/ 21 w 41"/>
                  <a:gd name="T75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40">
                    <a:moveTo>
                      <a:pt x="21" y="40"/>
                    </a:moveTo>
                    <a:cubicBezTo>
                      <a:pt x="18" y="40"/>
                      <a:pt x="15" y="39"/>
                      <a:pt x="13" y="38"/>
                    </a:cubicBezTo>
                    <a:cubicBezTo>
                      <a:pt x="10" y="37"/>
                      <a:pt x="8" y="36"/>
                      <a:pt x="6" y="34"/>
                    </a:cubicBezTo>
                    <a:cubicBezTo>
                      <a:pt x="4" y="32"/>
                      <a:pt x="3" y="30"/>
                      <a:pt x="2" y="28"/>
                    </a:cubicBezTo>
                    <a:cubicBezTo>
                      <a:pt x="1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1" y="15"/>
                      <a:pt x="2" y="12"/>
                    </a:cubicBezTo>
                    <a:cubicBezTo>
                      <a:pt x="3" y="10"/>
                      <a:pt x="4" y="8"/>
                      <a:pt x="6" y="6"/>
                    </a:cubicBezTo>
                    <a:cubicBezTo>
                      <a:pt x="8" y="4"/>
                      <a:pt x="10" y="3"/>
                      <a:pt x="13" y="2"/>
                    </a:cubicBezTo>
                    <a:cubicBezTo>
                      <a:pt x="15" y="1"/>
                      <a:pt x="18" y="0"/>
                      <a:pt x="21" y="0"/>
                    </a:cubicBezTo>
                    <a:cubicBezTo>
                      <a:pt x="24" y="0"/>
                      <a:pt x="27" y="1"/>
                      <a:pt x="29" y="2"/>
                    </a:cubicBezTo>
                    <a:cubicBezTo>
                      <a:pt x="32" y="3"/>
                      <a:pt x="34" y="4"/>
                      <a:pt x="35" y="6"/>
                    </a:cubicBezTo>
                    <a:cubicBezTo>
                      <a:pt x="37" y="8"/>
                      <a:pt x="39" y="10"/>
                      <a:pt x="40" y="12"/>
                    </a:cubicBezTo>
                    <a:cubicBezTo>
                      <a:pt x="41" y="15"/>
                      <a:pt x="41" y="17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3"/>
                      <a:pt x="41" y="25"/>
                      <a:pt x="40" y="28"/>
                    </a:cubicBezTo>
                    <a:cubicBezTo>
                      <a:pt x="39" y="30"/>
                      <a:pt x="37" y="32"/>
                      <a:pt x="35" y="34"/>
                    </a:cubicBezTo>
                    <a:cubicBezTo>
                      <a:pt x="34" y="36"/>
                      <a:pt x="31" y="37"/>
                      <a:pt x="29" y="38"/>
                    </a:cubicBezTo>
                    <a:cubicBezTo>
                      <a:pt x="26" y="39"/>
                      <a:pt x="24" y="40"/>
                      <a:pt x="21" y="40"/>
                    </a:cubicBezTo>
                    <a:close/>
                    <a:moveTo>
                      <a:pt x="21" y="31"/>
                    </a:moveTo>
                    <a:cubicBezTo>
                      <a:pt x="22" y="31"/>
                      <a:pt x="24" y="30"/>
                      <a:pt x="25" y="30"/>
                    </a:cubicBezTo>
                    <a:cubicBezTo>
                      <a:pt x="26" y="29"/>
                      <a:pt x="27" y="28"/>
                      <a:pt x="28" y="28"/>
                    </a:cubicBezTo>
                    <a:cubicBezTo>
                      <a:pt x="29" y="27"/>
                      <a:pt x="30" y="25"/>
                      <a:pt x="30" y="24"/>
                    </a:cubicBezTo>
                    <a:cubicBezTo>
                      <a:pt x="30" y="23"/>
                      <a:pt x="31" y="22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19"/>
                      <a:pt x="30" y="17"/>
                      <a:pt x="30" y="16"/>
                    </a:cubicBezTo>
                    <a:cubicBezTo>
                      <a:pt x="30" y="15"/>
                      <a:pt x="29" y="14"/>
                      <a:pt x="28" y="13"/>
                    </a:cubicBezTo>
                    <a:cubicBezTo>
                      <a:pt x="27" y="12"/>
                      <a:pt x="26" y="11"/>
                      <a:pt x="25" y="11"/>
                    </a:cubicBezTo>
                    <a:cubicBezTo>
                      <a:pt x="24" y="10"/>
                      <a:pt x="22" y="10"/>
                      <a:pt x="21" y="10"/>
                    </a:cubicBezTo>
                    <a:cubicBezTo>
                      <a:pt x="19" y="10"/>
                      <a:pt x="18" y="10"/>
                      <a:pt x="17" y="10"/>
                    </a:cubicBezTo>
                    <a:cubicBezTo>
                      <a:pt x="15" y="11"/>
                      <a:pt x="14" y="12"/>
                      <a:pt x="14" y="13"/>
                    </a:cubicBezTo>
                    <a:cubicBezTo>
                      <a:pt x="13" y="14"/>
                      <a:pt x="12" y="15"/>
                      <a:pt x="12" y="16"/>
                    </a:cubicBezTo>
                    <a:cubicBezTo>
                      <a:pt x="11" y="17"/>
                      <a:pt x="11" y="19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2"/>
                      <a:pt x="11" y="23"/>
                      <a:pt x="12" y="24"/>
                    </a:cubicBezTo>
                    <a:cubicBezTo>
                      <a:pt x="12" y="25"/>
                      <a:pt x="13" y="26"/>
                      <a:pt x="14" y="27"/>
                    </a:cubicBezTo>
                    <a:cubicBezTo>
                      <a:pt x="15" y="28"/>
                      <a:pt x="16" y="29"/>
                      <a:pt x="17" y="30"/>
                    </a:cubicBezTo>
                    <a:cubicBezTo>
                      <a:pt x="18" y="30"/>
                      <a:pt x="19" y="31"/>
                      <a:pt x="2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8" name="Rectangle 118"/>
              <p:cNvSpPr>
                <a:spLocks noChangeArrowheads="1"/>
              </p:cNvSpPr>
              <p:nvPr/>
            </p:nvSpPr>
            <p:spPr bwMode="auto">
              <a:xfrm>
                <a:off x="7732713" y="5166717"/>
                <a:ext cx="44450" cy="214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9" name="Rectangle 118"/>
              <p:cNvSpPr>
                <a:spLocks noChangeArrowheads="1"/>
              </p:cNvSpPr>
              <p:nvPr/>
            </p:nvSpPr>
            <p:spPr bwMode="auto">
              <a:xfrm>
                <a:off x="7810326" y="5166717"/>
                <a:ext cx="44450" cy="214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0" name="Freeform 117"/>
              <p:cNvSpPr>
                <a:spLocks noEditPoints="1"/>
              </p:cNvSpPr>
              <p:nvPr/>
            </p:nvSpPr>
            <p:spPr bwMode="auto">
              <a:xfrm>
                <a:off x="7869634" y="5229200"/>
                <a:ext cx="169863" cy="165100"/>
              </a:xfrm>
              <a:custGeom>
                <a:avLst/>
                <a:gdLst>
                  <a:gd name="T0" fmla="*/ 21 w 41"/>
                  <a:gd name="T1" fmla="*/ 40 h 40"/>
                  <a:gd name="T2" fmla="*/ 13 w 41"/>
                  <a:gd name="T3" fmla="*/ 38 h 40"/>
                  <a:gd name="T4" fmla="*/ 6 w 41"/>
                  <a:gd name="T5" fmla="*/ 34 h 40"/>
                  <a:gd name="T6" fmla="*/ 2 w 41"/>
                  <a:gd name="T7" fmla="*/ 28 h 40"/>
                  <a:gd name="T8" fmla="*/ 0 w 41"/>
                  <a:gd name="T9" fmla="*/ 20 h 40"/>
                  <a:gd name="T10" fmla="*/ 0 w 41"/>
                  <a:gd name="T11" fmla="*/ 20 h 40"/>
                  <a:gd name="T12" fmla="*/ 2 w 41"/>
                  <a:gd name="T13" fmla="*/ 12 h 40"/>
                  <a:gd name="T14" fmla="*/ 6 w 41"/>
                  <a:gd name="T15" fmla="*/ 6 h 40"/>
                  <a:gd name="T16" fmla="*/ 13 w 41"/>
                  <a:gd name="T17" fmla="*/ 2 h 40"/>
                  <a:gd name="T18" fmla="*/ 21 w 41"/>
                  <a:gd name="T19" fmla="*/ 0 h 40"/>
                  <a:gd name="T20" fmla="*/ 29 w 41"/>
                  <a:gd name="T21" fmla="*/ 2 h 40"/>
                  <a:gd name="T22" fmla="*/ 35 w 41"/>
                  <a:gd name="T23" fmla="*/ 6 h 40"/>
                  <a:gd name="T24" fmla="*/ 40 w 41"/>
                  <a:gd name="T25" fmla="*/ 12 h 40"/>
                  <a:gd name="T26" fmla="*/ 41 w 41"/>
                  <a:gd name="T27" fmla="*/ 20 h 40"/>
                  <a:gd name="T28" fmla="*/ 41 w 41"/>
                  <a:gd name="T29" fmla="*/ 20 h 40"/>
                  <a:gd name="T30" fmla="*/ 40 w 41"/>
                  <a:gd name="T31" fmla="*/ 28 h 40"/>
                  <a:gd name="T32" fmla="*/ 35 w 41"/>
                  <a:gd name="T33" fmla="*/ 34 h 40"/>
                  <a:gd name="T34" fmla="*/ 29 w 41"/>
                  <a:gd name="T35" fmla="*/ 38 h 40"/>
                  <a:gd name="T36" fmla="*/ 21 w 41"/>
                  <a:gd name="T37" fmla="*/ 40 h 40"/>
                  <a:gd name="T38" fmla="*/ 21 w 41"/>
                  <a:gd name="T39" fmla="*/ 31 h 40"/>
                  <a:gd name="T40" fmla="*/ 25 w 41"/>
                  <a:gd name="T41" fmla="*/ 30 h 40"/>
                  <a:gd name="T42" fmla="*/ 28 w 41"/>
                  <a:gd name="T43" fmla="*/ 28 h 40"/>
                  <a:gd name="T44" fmla="*/ 30 w 41"/>
                  <a:gd name="T45" fmla="*/ 24 h 40"/>
                  <a:gd name="T46" fmla="*/ 31 w 41"/>
                  <a:gd name="T47" fmla="*/ 20 h 40"/>
                  <a:gd name="T48" fmla="*/ 31 w 41"/>
                  <a:gd name="T49" fmla="*/ 20 h 40"/>
                  <a:gd name="T50" fmla="*/ 30 w 41"/>
                  <a:gd name="T51" fmla="*/ 16 h 40"/>
                  <a:gd name="T52" fmla="*/ 28 w 41"/>
                  <a:gd name="T53" fmla="*/ 13 h 40"/>
                  <a:gd name="T54" fmla="*/ 25 w 41"/>
                  <a:gd name="T55" fmla="*/ 11 h 40"/>
                  <a:gd name="T56" fmla="*/ 21 w 41"/>
                  <a:gd name="T57" fmla="*/ 10 h 40"/>
                  <a:gd name="T58" fmla="*/ 17 w 41"/>
                  <a:gd name="T59" fmla="*/ 10 h 40"/>
                  <a:gd name="T60" fmla="*/ 14 w 41"/>
                  <a:gd name="T61" fmla="*/ 13 h 40"/>
                  <a:gd name="T62" fmla="*/ 12 w 41"/>
                  <a:gd name="T63" fmla="*/ 16 h 40"/>
                  <a:gd name="T64" fmla="*/ 11 w 41"/>
                  <a:gd name="T65" fmla="*/ 20 h 40"/>
                  <a:gd name="T66" fmla="*/ 11 w 41"/>
                  <a:gd name="T67" fmla="*/ 20 h 40"/>
                  <a:gd name="T68" fmla="*/ 12 w 41"/>
                  <a:gd name="T69" fmla="*/ 24 h 40"/>
                  <a:gd name="T70" fmla="*/ 14 w 41"/>
                  <a:gd name="T71" fmla="*/ 27 h 40"/>
                  <a:gd name="T72" fmla="*/ 17 w 41"/>
                  <a:gd name="T73" fmla="*/ 30 h 40"/>
                  <a:gd name="T74" fmla="*/ 21 w 41"/>
                  <a:gd name="T75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40">
                    <a:moveTo>
                      <a:pt x="21" y="40"/>
                    </a:moveTo>
                    <a:cubicBezTo>
                      <a:pt x="18" y="40"/>
                      <a:pt x="15" y="39"/>
                      <a:pt x="13" y="38"/>
                    </a:cubicBezTo>
                    <a:cubicBezTo>
                      <a:pt x="10" y="37"/>
                      <a:pt x="8" y="36"/>
                      <a:pt x="6" y="34"/>
                    </a:cubicBezTo>
                    <a:cubicBezTo>
                      <a:pt x="4" y="32"/>
                      <a:pt x="3" y="30"/>
                      <a:pt x="2" y="28"/>
                    </a:cubicBezTo>
                    <a:cubicBezTo>
                      <a:pt x="1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1" y="15"/>
                      <a:pt x="2" y="12"/>
                    </a:cubicBezTo>
                    <a:cubicBezTo>
                      <a:pt x="3" y="10"/>
                      <a:pt x="4" y="8"/>
                      <a:pt x="6" y="6"/>
                    </a:cubicBezTo>
                    <a:cubicBezTo>
                      <a:pt x="8" y="4"/>
                      <a:pt x="10" y="3"/>
                      <a:pt x="13" y="2"/>
                    </a:cubicBezTo>
                    <a:cubicBezTo>
                      <a:pt x="15" y="1"/>
                      <a:pt x="18" y="0"/>
                      <a:pt x="21" y="0"/>
                    </a:cubicBezTo>
                    <a:cubicBezTo>
                      <a:pt x="24" y="0"/>
                      <a:pt x="27" y="1"/>
                      <a:pt x="29" y="2"/>
                    </a:cubicBezTo>
                    <a:cubicBezTo>
                      <a:pt x="32" y="3"/>
                      <a:pt x="34" y="4"/>
                      <a:pt x="35" y="6"/>
                    </a:cubicBezTo>
                    <a:cubicBezTo>
                      <a:pt x="37" y="8"/>
                      <a:pt x="39" y="10"/>
                      <a:pt x="40" y="12"/>
                    </a:cubicBezTo>
                    <a:cubicBezTo>
                      <a:pt x="41" y="15"/>
                      <a:pt x="41" y="17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3"/>
                      <a:pt x="41" y="25"/>
                      <a:pt x="40" y="28"/>
                    </a:cubicBezTo>
                    <a:cubicBezTo>
                      <a:pt x="39" y="30"/>
                      <a:pt x="37" y="32"/>
                      <a:pt x="35" y="34"/>
                    </a:cubicBezTo>
                    <a:cubicBezTo>
                      <a:pt x="34" y="36"/>
                      <a:pt x="31" y="37"/>
                      <a:pt x="29" y="38"/>
                    </a:cubicBezTo>
                    <a:cubicBezTo>
                      <a:pt x="26" y="39"/>
                      <a:pt x="24" y="40"/>
                      <a:pt x="21" y="40"/>
                    </a:cubicBezTo>
                    <a:close/>
                    <a:moveTo>
                      <a:pt x="21" y="31"/>
                    </a:moveTo>
                    <a:cubicBezTo>
                      <a:pt x="22" y="31"/>
                      <a:pt x="24" y="30"/>
                      <a:pt x="25" y="30"/>
                    </a:cubicBezTo>
                    <a:cubicBezTo>
                      <a:pt x="26" y="29"/>
                      <a:pt x="27" y="28"/>
                      <a:pt x="28" y="28"/>
                    </a:cubicBezTo>
                    <a:cubicBezTo>
                      <a:pt x="29" y="27"/>
                      <a:pt x="30" y="25"/>
                      <a:pt x="30" y="24"/>
                    </a:cubicBezTo>
                    <a:cubicBezTo>
                      <a:pt x="30" y="23"/>
                      <a:pt x="31" y="22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19"/>
                      <a:pt x="30" y="17"/>
                      <a:pt x="30" y="16"/>
                    </a:cubicBezTo>
                    <a:cubicBezTo>
                      <a:pt x="30" y="15"/>
                      <a:pt x="29" y="14"/>
                      <a:pt x="28" y="13"/>
                    </a:cubicBezTo>
                    <a:cubicBezTo>
                      <a:pt x="27" y="12"/>
                      <a:pt x="26" y="11"/>
                      <a:pt x="25" y="11"/>
                    </a:cubicBezTo>
                    <a:cubicBezTo>
                      <a:pt x="24" y="10"/>
                      <a:pt x="22" y="10"/>
                      <a:pt x="21" y="10"/>
                    </a:cubicBezTo>
                    <a:cubicBezTo>
                      <a:pt x="19" y="10"/>
                      <a:pt x="18" y="10"/>
                      <a:pt x="17" y="10"/>
                    </a:cubicBezTo>
                    <a:cubicBezTo>
                      <a:pt x="15" y="11"/>
                      <a:pt x="14" y="12"/>
                      <a:pt x="14" y="13"/>
                    </a:cubicBezTo>
                    <a:cubicBezTo>
                      <a:pt x="13" y="14"/>
                      <a:pt x="12" y="15"/>
                      <a:pt x="12" y="16"/>
                    </a:cubicBezTo>
                    <a:cubicBezTo>
                      <a:pt x="11" y="17"/>
                      <a:pt x="11" y="19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2"/>
                      <a:pt x="11" y="23"/>
                      <a:pt x="12" y="24"/>
                    </a:cubicBezTo>
                    <a:cubicBezTo>
                      <a:pt x="12" y="25"/>
                      <a:pt x="13" y="26"/>
                      <a:pt x="14" y="27"/>
                    </a:cubicBezTo>
                    <a:cubicBezTo>
                      <a:pt x="15" y="28"/>
                      <a:pt x="16" y="29"/>
                      <a:pt x="17" y="30"/>
                    </a:cubicBezTo>
                    <a:cubicBezTo>
                      <a:pt x="18" y="30"/>
                      <a:pt x="19" y="31"/>
                      <a:pt x="2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</p:grpSp>
        <p:pic>
          <p:nvPicPr>
            <p:cNvPr id="33" name="Imagen 145"/>
            <p:cNvPicPr>
              <a:picLocks noChangeAspect="1"/>
            </p:cNvPicPr>
            <p:nvPr/>
          </p:nvPicPr>
          <p:blipFill>
            <a:blip r:embed="rId6">
              <a:lum bright="100000"/>
            </a:blip>
            <a:stretch>
              <a:fillRect/>
            </a:stretch>
          </p:blipFill>
          <p:spPr>
            <a:xfrm>
              <a:off x="6648647" y="5197673"/>
              <a:ext cx="187127" cy="187127"/>
            </a:xfrm>
            <a:prstGeom prst="rect">
              <a:avLst/>
            </a:prstGeom>
          </p:spPr>
        </p:pic>
      </p:grpSp>
      <p:sp>
        <p:nvSpPr>
          <p:cNvPr id="161" name="160 CuadroTexto"/>
          <p:cNvSpPr txBox="1"/>
          <p:nvPr/>
        </p:nvSpPr>
        <p:spPr>
          <a:xfrm>
            <a:off x="6876256" y="6525344"/>
            <a:ext cx="504054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62" name="161 CuadroTexto"/>
          <p:cNvSpPr txBox="1"/>
          <p:nvPr/>
        </p:nvSpPr>
        <p:spPr>
          <a:xfrm>
            <a:off x="7811641" y="6597352"/>
            <a:ext cx="11528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>
                <a:solidFill>
                  <a:schemeClr val="bg1"/>
                </a:solidFill>
              </a:rPr>
              <a:t>Febrero 2013</a:t>
            </a:r>
            <a:endParaRPr lang="es-MX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0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525344"/>
            <a:ext cx="9144000" cy="36004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7667625" cy="977900"/>
          </a:xfrm>
          <a:prstGeom prst="rect">
            <a:avLst/>
          </a:prstGeom>
          <a:solidFill>
            <a:srgbClr val="4E6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MX" b="1" dirty="0">
              <a:solidFill>
                <a:schemeClr val="bg1"/>
              </a:solidFill>
              <a:latin typeface="Arial" pitchFamily="34" charset="0"/>
              <a:ea typeface="Adobe Fangsong Std R" pitchFamily="18" charset="-128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426349" y="0"/>
            <a:ext cx="1717651" cy="97790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80312" y="0"/>
            <a:ext cx="92075" cy="977900"/>
          </a:xfrm>
          <a:prstGeom prst="rect">
            <a:avLst/>
          </a:prstGeom>
          <a:solidFill>
            <a:srgbClr val="87A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Picture 2" descr="C:\Users\equipo 4\Desktop\logotipo copy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8242"/>
            <a:ext cx="1512168" cy="7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 flipH="1">
            <a:off x="7380310" y="6525304"/>
            <a:ext cx="92073" cy="36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 flipH="1">
            <a:off x="7380310" y="6525304"/>
            <a:ext cx="92073" cy="36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8" name="17 Rectángulo"/>
          <p:cNvSpPr/>
          <p:nvPr/>
        </p:nvSpPr>
        <p:spPr>
          <a:xfrm>
            <a:off x="1" y="1628800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INSTALACIÓN DE LA COMISIÓN DE DESARROLLO METROPOLITANO</a:t>
            </a:r>
            <a:endParaRPr lang="es-MX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304180" y="3934797"/>
            <a:ext cx="85162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600" dirty="0" smtClean="0"/>
              <a:t>Crear </a:t>
            </a:r>
            <a:r>
              <a:rPr lang="es-ES_tradnl" sz="2600" dirty="0"/>
              <a:t>un espacio </a:t>
            </a:r>
            <a:r>
              <a:rPr lang="es-ES_tradnl" sz="2600" dirty="0" smtClean="0"/>
              <a:t>para la </a:t>
            </a:r>
            <a:r>
              <a:rPr lang="es-ES_tradnl" sz="2600" dirty="0"/>
              <a:t>solución de los problemas y retos metropolitanos. </a:t>
            </a:r>
            <a:endParaRPr lang="es-MX" sz="2600" dirty="0"/>
          </a:p>
        </p:txBody>
      </p:sp>
      <p:grpSp>
        <p:nvGrpSpPr>
          <p:cNvPr id="22" name="Agrupar 143"/>
          <p:cNvGrpSpPr/>
          <p:nvPr/>
        </p:nvGrpSpPr>
        <p:grpSpPr>
          <a:xfrm>
            <a:off x="4788024" y="108019"/>
            <a:ext cx="2328054" cy="800701"/>
            <a:chOff x="5008563" y="4513263"/>
            <a:chExt cx="3743325" cy="1287463"/>
          </a:xfrm>
        </p:grpSpPr>
        <p:grpSp>
          <p:nvGrpSpPr>
            <p:cNvPr id="23" name="Agrupar 144"/>
            <p:cNvGrpSpPr/>
            <p:nvPr/>
          </p:nvGrpSpPr>
          <p:grpSpPr>
            <a:xfrm>
              <a:off x="5008563" y="4513263"/>
              <a:ext cx="3743325" cy="1287463"/>
              <a:chOff x="5008563" y="4513263"/>
              <a:chExt cx="3743325" cy="1287463"/>
            </a:xfrm>
          </p:grpSpPr>
          <p:sp>
            <p:nvSpPr>
              <p:cNvPr id="25" name="Oval 5"/>
              <p:cNvSpPr>
                <a:spLocks noChangeArrowheads="1"/>
              </p:cNvSpPr>
              <p:nvPr/>
            </p:nvSpPr>
            <p:spPr bwMode="auto">
              <a:xfrm>
                <a:off x="6021388" y="4632325"/>
                <a:ext cx="107950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" name="Freeform 6"/>
              <p:cNvSpPr>
                <a:spLocks/>
              </p:cNvSpPr>
              <p:nvPr/>
            </p:nvSpPr>
            <p:spPr bwMode="auto">
              <a:xfrm>
                <a:off x="5976938" y="4776788"/>
                <a:ext cx="196850" cy="80963"/>
              </a:xfrm>
              <a:custGeom>
                <a:avLst/>
                <a:gdLst>
                  <a:gd name="T0" fmla="*/ 24 w 48"/>
                  <a:gd name="T1" fmla="*/ 0 h 20"/>
                  <a:gd name="T2" fmla="*/ 8 w 48"/>
                  <a:gd name="T3" fmla="*/ 5 h 20"/>
                  <a:gd name="T4" fmla="*/ 0 w 48"/>
                  <a:gd name="T5" fmla="*/ 19 h 20"/>
                  <a:gd name="T6" fmla="*/ 0 w 48"/>
                  <a:gd name="T7" fmla="*/ 20 h 20"/>
                  <a:gd name="T8" fmla="*/ 48 w 48"/>
                  <a:gd name="T9" fmla="*/ 20 h 20"/>
                  <a:gd name="T10" fmla="*/ 48 w 48"/>
                  <a:gd name="T11" fmla="*/ 20 h 20"/>
                  <a:gd name="T12" fmla="*/ 39 w 48"/>
                  <a:gd name="T13" fmla="*/ 5 h 20"/>
                  <a:gd name="T14" fmla="*/ 24 w 4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0">
                    <a:moveTo>
                      <a:pt x="24" y="0"/>
                    </a:moveTo>
                    <a:cubicBezTo>
                      <a:pt x="18" y="0"/>
                      <a:pt x="12" y="2"/>
                      <a:pt x="8" y="5"/>
                    </a:cubicBezTo>
                    <a:cubicBezTo>
                      <a:pt x="7" y="11"/>
                      <a:pt x="4" y="16"/>
                      <a:pt x="0" y="19"/>
                    </a:cubicBezTo>
                    <a:cubicBezTo>
                      <a:pt x="0" y="19"/>
                      <a:pt x="0" y="20"/>
                      <a:pt x="0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3" y="16"/>
                      <a:pt x="40" y="11"/>
                      <a:pt x="39" y="5"/>
                    </a:cubicBezTo>
                    <a:cubicBezTo>
                      <a:pt x="35" y="2"/>
                      <a:pt x="29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6132513" y="4689475"/>
                <a:ext cx="134938" cy="168275"/>
              </a:xfrm>
              <a:custGeom>
                <a:avLst/>
                <a:gdLst>
                  <a:gd name="T0" fmla="*/ 16 w 33"/>
                  <a:gd name="T1" fmla="*/ 0 h 41"/>
                  <a:gd name="T2" fmla="*/ 4 w 33"/>
                  <a:gd name="T3" fmla="*/ 10 h 41"/>
                  <a:gd name="T4" fmla="*/ 1 w 33"/>
                  <a:gd name="T5" fmla="*/ 26 h 41"/>
                  <a:gd name="T6" fmla="*/ 10 w 33"/>
                  <a:gd name="T7" fmla="*/ 41 h 41"/>
                  <a:gd name="T8" fmla="*/ 10 w 33"/>
                  <a:gd name="T9" fmla="*/ 41 h 41"/>
                  <a:gd name="T10" fmla="*/ 33 w 33"/>
                  <a:gd name="T11" fmla="*/ 0 h 41"/>
                  <a:gd name="T12" fmla="*/ 33 w 33"/>
                  <a:gd name="T13" fmla="*/ 0 h 41"/>
                  <a:gd name="T14" fmla="*/ 25 w 33"/>
                  <a:gd name="T15" fmla="*/ 1 h 41"/>
                  <a:gd name="T16" fmla="*/ 16 w 33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1">
                    <a:moveTo>
                      <a:pt x="16" y="0"/>
                    </a:moveTo>
                    <a:cubicBezTo>
                      <a:pt x="11" y="2"/>
                      <a:pt x="7" y="5"/>
                      <a:pt x="4" y="10"/>
                    </a:cubicBezTo>
                    <a:cubicBezTo>
                      <a:pt x="1" y="15"/>
                      <a:pt x="0" y="21"/>
                      <a:pt x="1" y="26"/>
                    </a:cubicBezTo>
                    <a:cubicBezTo>
                      <a:pt x="5" y="30"/>
                      <a:pt x="9" y="35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1" y="1"/>
                      <a:pt x="28" y="1"/>
                      <a:pt x="25" y="1"/>
                    </a:cubicBezTo>
                    <a:cubicBezTo>
                      <a:pt x="22" y="1"/>
                      <a:pt x="19" y="1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" name="Freeform 8"/>
              <p:cNvSpPr>
                <a:spLocks/>
              </p:cNvSpPr>
              <p:nvPr/>
            </p:nvSpPr>
            <p:spPr bwMode="auto">
              <a:xfrm>
                <a:off x="6137275" y="4797425"/>
                <a:ext cx="36513" cy="60325"/>
              </a:xfrm>
              <a:custGeom>
                <a:avLst/>
                <a:gdLst>
                  <a:gd name="T0" fmla="*/ 0 w 9"/>
                  <a:gd name="T1" fmla="*/ 0 h 15"/>
                  <a:gd name="T2" fmla="*/ 9 w 9"/>
                  <a:gd name="T3" fmla="*/ 15 h 15"/>
                  <a:gd name="T4" fmla="*/ 0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5878513" y="4686300"/>
                <a:ext cx="134938" cy="168275"/>
              </a:xfrm>
              <a:custGeom>
                <a:avLst/>
                <a:gdLst>
                  <a:gd name="T0" fmla="*/ 0 w 33"/>
                  <a:gd name="T1" fmla="*/ 0 h 41"/>
                  <a:gd name="T2" fmla="*/ 0 w 33"/>
                  <a:gd name="T3" fmla="*/ 0 h 41"/>
                  <a:gd name="T4" fmla="*/ 24 w 33"/>
                  <a:gd name="T5" fmla="*/ 41 h 41"/>
                  <a:gd name="T6" fmla="*/ 24 w 33"/>
                  <a:gd name="T7" fmla="*/ 41 h 41"/>
                  <a:gd name="T8" fmla="*/ 32 w 33"/>
                  <a:gd name="T9" fmla="*/ 27 h 41"/>
                  <a:gd name="T10" fmla="*/ 29 w 33"/>
                  <a:gd name="T11" fmla="*/ 10 h 41"/>
                  <a:gd name="T12" fmla="*/ 17 w 33"/>
                  <a:gd name="T13" fmla="*/ 0 h 41"/>
                  <a:gd name="T14" fmla="*/ 8 w 33"/>
                  <a:gd name="T15" fmla="*/ 2 h 41"/>
                  <a:gd name="T16" fmla="*/ 0 w 33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36"/>
                      <a:pt x="28" y="31"/>
                      <a:pt x="32" y="27"/>
                    </a:cubicBezTo>
                    <a:cubicBezTo>
                      <a:pt x="33" y="22"/>
                      <a:pt x="32" y="16"/>
                      <a:pt x="29" y="10"/>
                    </a:cubicBezTo>
                    <a:cubicBezTo>
                      <a:pt x="27" y="5"/>
                      <a:pt x="22" y="2"/>
                      <a:pt x="17" y="0"/>
                    </a:cubicBezTo>
                    <a:cubicBezTo>
                      <a:pt x="14" y="1"/>
                      <a:pt x="11" y="2"/>
                      <a:pt x="8" y="2"/>
                    </a:cubicBezTo>
                    <a:cubicBezTo>
                      <a:pt x="6" y="2"/>
                      <a:pt x="3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5976938" y="4797425"/>
                <a:ext cx="33338" cy="57150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4"/>
                      <a:pt x="1" y="9"/>
                      <a:pt x="0" y="14"/>
                    </a:cubicBezTo>
                    <a:cubicBezTo>
                      <a:pt x="4" y="11"/>
                      <a:pt x="7" y="6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1" name="Freeform 11"/>
              <p:cNvSpPr>
                <a:spLocks/>
              </p:cNvSpPr>
              <p:nvPr/>
            </p:nvSpPr>
            <p:spPr bwMode="auto">
              <a:xfrm>
                <a:off x="5976938" y="4513263"/>
                <a:ext cx="196850" cy="85725"/>
              </a:xfrm>
              <a:custGeom>
                <a:avLst/>
                <a:gdLst>
                  <a:gd name="T0" fmla="*/ 48 w 48"/>
                  <a:gd name="T1" fmla="*/ 0 h 21"/>
                  <a:gd name="T2" fmla="*/ 0 w 48"/>
                  <a:gd name="T3" fmla="*/ 0 h 21"/>
                  <a:gd name="T4" fmla="*/ 8 w 48"/>
                  <a:gd name="T5" fmla="*/ 16 h 21"/>
                  <a:gd name="T6" fmla="*/ 24 w 48"/>
                  <a:gd name="T7" fmla="*/ 21 h 21"/>
                  <a:gd name="T8" fmla="*/ 39 w 48"/>
                  <a:gd name="T9" fmla="*/ 15 h 21"/>
                  <a:gd name="T10" fmla="*/ 47 w 48"/>
                  <a:gd name="T11" fmla="*/ 1 h 21"/>
                  <a:gd name="T12" fmla="*/ 48 w 48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1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4"/>
                      <a:pt x="7" y="10"/>
                      <a:pt x="8" y="16"/>
                    </a:cubicBezTo>
                    <a:cubicBezTo>
                      <a:pt x="13" y="19"/>
                      <a:pt x="18" y="21"/>
                      <a:pt x="24" y="21"/>
                    </a:cubicBezTo>
                    <a:cubicBezTo>
                      <a:pt x="29" y="21"/>
                      <a:pt x="35" y="19"/>
                      <a:pt x="39" y="15"/>
                    </a:cubicBezTo>
                    <a:cubicBezTo>
                      <a:pt x="40" y="10"/>
                      <a:pt x="43" y="5"/>
                      <a:pt x="47" y="1"/>
                    </a:cubicBezTo>
                    <a:cubicBezTo>
                      <a:pt x="47" y="1"/>
                      <a:pt x="47" y="1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5878513" y="4513263"/>
                <a:ext cx="134938" cy="173038"/>
              </a:xfrm>
              <a:custGeom>
                <a:avLst/>
                <a:gdLst>
                  <a:gd name="T0" fmla="*/ 24 w 33"/>
                  <a:gd name="T1" fmla="*/ 0 h 42"/>
                  <a:gd name="T2" fmla="*/ 0 w 33"/>
                  <a:gd name="T3" fmla="*/ 42 h 42"/>
                  <a:gd name="T4" fmla="*/ 0 w 33"/>
                  <a:gd name="T5" fmla="*/ 42 h 42"/>
                  <a:gd name="T6" fmla="*/ 8 w 33"/>
                  <a:gd name="T7" fmla="*/ 40 h 42"/>
                  <a:gd name="T8" fmla="*/ 17 w 33"/>
                  <a:gd name="T9" fmla="*/ 42 h 42"/>
                  <a:gd name="T10" fmla="*/ 29 w 33"/>
                  <a:gd name="T11" fmla="*/ 31 h 42"/>
                  <a:gd name="T12" fmla="*/ 32 w 33"/>
                  <a:gd name="T13" fmla="*/ 16 h 42"/>
                  <a:gd name="T14" fmla="*/ 24 w 33"/>
                  <a:gd name="T15" fmla="*/ 0 h 42"/>
                  <a:gd name="T16" fmla="*/ 24 w 33"/>
                  <a:gd name="T17" fmla="*/ 0 h 42"/>
                  <a:gd name="T18" fmla="*/ 24 w 33"/>
                  <a:gd name="T1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42">
                    <a:moveTo>
                      <a:pt x="24" y="0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3" y="41"/>
                      <a:pt x="6" y="40"/>
                      <a:pt x="8" y="40"/>
                    </a:cubicBezTo>
                    <a:cubicBezTo>
                      <a:pt x="11" y="40"/>
                      <a:pt x="14" y="41"/>
                      <a:pt x="17" y="42"/>
                    </a:cubicBezTo>
                    <a:cubicBezTo>
                      <a:pt x="22" y="40"/>
                      <a:pt x="27" y="36"/>
                      <a:pt x="29" y="31"/>
                    </a:cubicBezTo>
                    <a:cubicBezTo>
                      <a:pt x="32" y="26"/>
                      <a:pt x="33" y="21"/>
                      <a:pt x="32" y="16"/>
                    </a:cubicBezTo>
                    <a:cubicBezTo>
                      <a:pt x="28" y="12"/>
                      <a:pt x="25" y="7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5878513" y="4676775"/>
                <a:ext cx="69850" cy="17463"/>
              </a:xfrm>
              <a:custGeom>
                <a:avLst/>
                <a:gdLst>
                  <a:gd name="T0" fmla="*/ 8 w 17"/>
                  <a:gd name="T1" fmla="*/ 0 h 4"/>
                  <a:gd name="T2" fmla="*/ 0 w 17"/>
                  <a:gd name="T3" fmla="*/ 2 h 4"/>
                  <a:gd name="T4" fmla="*/ 8 w 17"/>
                  <a:gd name="T5" fmla="*/ 4 h 4"/>
                  <a:gd name="T6" fmla="*/ 17 w 17"/>
                  <a:gd name="T7" fmla="*/ 2 h 4"/>
                  <a:gd name="T8" fmla="*/ 8 w 1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">
                    <a:moveTo>
                      <a:pt x="8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8" y="4"/>
                    </a:cubicBezTo>
                    <a:cubicBezTo>
                      <a:pt x="11" y="4"/>
                      <a:pt x="14" y="3"/>
                      <a:pt x="17" y="2"/>
                    </a:cubicBezTo>
                    <a:cubicBezTo>
                      <a:pt x="14" y="1"/>
                      <a:pt x="11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auto">
              <a:xfrm>
                <a:off x="5976938" y="4513263"/>
                <a:ext cx="33338" cy="65088"/>
              </a:xfrm>
              <a:custGeom>
                <a:avLst/>
                <a:gdLst>
                  <a:gd name="T0" fmla="*/ 0 w 8"/>
                  <a:gd name="T1" fmla="*/ 0 h 16"/>
                  <a:gd name="T2" fmla="*/ 0 w 8"/>
                  <a:gd name="T3" fmla="*/ 0 h 16"/>
                  <a:gd name="T4" fmla="*/ 8 w 8"/>
                  <a:gd name="T5" fmla="*/ 16 h 16"/>
                  <a:gd name="T6" fmla="*/ 0 w 8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7"/>
                      <a:pt x="4" y="12"/>
                      <a:pt x="8" y="16"/>
                    </a:cubicBezTo>
                    <a:cubicBezTo>
                      <a:pt x="7" y="10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auto">
              <a:xfrm>
                <a:off x="6132513" y="4516438"/>
                <a:ext cx="134938" cy="173038"/>
              </a:xfrm>
              <a:custGeom>
                <a:avLst/>
                <a:gdLst>
                  <a:gd name="T0" fmla="*/ 10 w 33"/>
                  <a:gd name="T1" fmla="*/ 0 h 42"/>
                  <a:gd name="T2" fmla="*/ 9 w 33"/>
                  <a:gd name="T3" fmla="*/ 0 h 42"/>
                  <a:gd name="T4" fmla="*/ 1 w 33"/>
                  <a:gd name="T5" fmla="*/ 14 h 42"/>
                  <a:gd name="T6" fmla="*/ 4 w 33"/>
                  <a:gd name="T7" fmla="*/ 31 h 42"/>
                  <a:gd name="T8" fmla="*/ 16 w 33"/>
                  <a:gd name="T9" fmla="*/ 42 h 42"/>
                  <a:gd name="T10" fmla="*/ 25 w 33"/>
                  <a:gd name="T11" fmla="*/ 40 h 42"/>
                  <a:gd name="T12" fmla="*/ 33 w 33"/>
                  <a:gd name="T13" fmla="*/ 42 h 42"/>
                  <a:gd name="T14" fmla="*/ 33 w 33"/>
                  <a:gd name="T15" fmla="*/ 42 h 42"/>
                  <a:gd name="T16" fmla="*/ 10 w 3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2">
                    <a:moveTo>
                      <a:pt x="1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6"/>
                      <a:pt x="5" y="11"/>
                      <a:pt x="1" y="14"/>
                    </a:cubicBezTo>
                    <a:cubicBezTo>
                      <a:pt x="0" y="20"/>
                      <a:pt x="1" y="26"/>
                      <a:pt x="4" y="31"/>
                    </a:cubicBezTo>
                    <a:cubicBezTo>
                      <a:pt x="7" y="36"/>
                      <a:pt x="11" y="40"/>
                      <a:pt x="16" y="42"/>
                    </a:cubicBezTo>
                    <a:cubicBezTo>
                      <a:pt x="19" y="41"/>
                      <a:pt x="22" y="40"/>
                      <a:pt x="25" y="40"/>
                    </a:cubicBezTo>
                    <a:cubicBezTo>
                      <a:pt x="28" y="40"/>
                      <a:pt x="31" y="41"/>
                      <a:pt x="33" y="42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6197600" y="4681538"/>
                <a:ext cx="69850" cy="12700"/>
              </a:xfrm>
              <a:custGeom>
                <a:avLst/>
                <a:gdLst>
                  <a:gd name="T0" fmla="*/ 9 w 17"/>
                  <a:gd name="T1" fmla="*/ 0 h 3"/>
                  <a:gd name="T2" fmla="*/ 0 w 17"/>
                  <a:gd name="T3" fmla="*/ 2 h 3"/>
                  <a:gd name="T4" fmla="*/ 9 w 17"/>
                  <a:gd name="T5" fmla="*/ 3 h 3"/>
                  <a:gd name="T6" fmla="*/ 17 w 17"/>
                  <a:gd name="T7" fmla="*/ 2 h 3"/>
                  <a:gd name="T8" fmla="*/ 9 w 1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12" y="3"/>
                      <a:pt x="15" y="3"/>
                      <a:pt x="17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auto">
              <a:xfrm>
                <a:off x="6137275" y="4516438"/>
                <a:ext cx="31750" cy="58738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4"/>
                      <a:pt x="1" y="9"/>
                      <a:pt x="0" y="14"/>
                    </a:cubicBezTo>
                    <a:cubicBezTo>
                      <a:pt x="4" y="11"/>
                      <a:pt x="7" y="6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8" name="Oval 18"/>
              <p:cNvSpPr>
                <a:spLocks noChangeArrowheads="1"/>
              </p:cNvSpPr>
              <p:nvPr/>
            </p:nvSpPr>
            <p:spPr bwMode="auto">
              <a:xfrm>
                <a:off x="6021388" y="5360988"/>
                <a:ext cx="107950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5976938" y="5500688"/>
                <a:ext cx="196850" cy="85725"/>
              </a:xfrm>
              <a:custGeom>
                <a:avLst/>
                <a:gdLst>
                  <a:gd name="T0" fmla="*/ 24 w 48"/>
                  <a:gd name="T1" fmla="*/ 0 h 21"/>
                  <a:gd name="T2" fmla="*/ 8 w 48"/>
                  <a:gd name="T3" fmla="*/ 6 h 21"/>
                  <a:gd name="T4" fmla="*/ 0 w 48"/>
                  <a:gd name="T5" fmla="*/ 20 h 21"/>
                  <a:gd name="T6" fmla="*/ 0 w 48"/>
                  <a:gd name="T7" fmla="*/ 21 h 21"/>
                  <a:gd name="T8" fmla="*/ 48 w 48"/>
                  <a:gd name="T9" fmla="*/ 21 h 21"/>
                  <a:gd name="T10" fmla="*/ 48 w 48"/>
                  <a:gd name="T11" fmla="*/ 21 h 21"/>
                  <a:gd name="T12" fmla="*/ 39 w 48"/>
                  <a:gd name="T13" fmla="*/ 5 h 21"/>
                  <a:gd name="T14" fmla="*/ 24 w 48"/>
                  <a:gd name="T1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1">
                    <a:moveTo>
                      <a:pt x="24" y="0"/>
                    </a:moveTo>
                    <a:cubicBezTo>
                      <a:pt x="18" y="0"/>
                      <a:pt x="12" y="2"/>
                      <a:pt x="8" y="6"/>
                    </a:cubicBezTo>
                    <a:cubicBezTo>
                      <a:pt x="7" y="11"/>
                      <a:pt x="4" y="16"/>
                      <a:pt x="0" y="20"/>
                    </a:cubicBezTo>
                    <a:cubicBezTo>
                      <a:pt x="0" y="20"/>
                      <a:pt x="0" y="20"/>
                      <a:pt x="0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3" y="17"/>
                      <a:pt x="40" y="11"/>
                      <a:pt x="39" y="5"/>
                    </a:cubicBezTo>
                    <a:cubicBezTo>
                      <a:pt x="35" y="2"/>
                      <a:pt x="29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6132513" y="5414963"/>
                <a:ext cx="134938" cy="171450"/>
              </a:xfrm>
              <a:custGeom>
                <a:avLst/>
                <a:gdLst>
                  <a:gd name="T0" fmla="*/ 16 w 33"/>
                  <a:gd name="T1" fmla="*/ 0 h 42"/>
                  <a:gd name="T2" fmla="*/ 4 w 33"/>
                  <a:gd name="T3" fmla="*/ 11 h 42"/>
                  <a:gd name="T4" fmla="*/ 1 w 33"/>
                  <a:gd name="T5" fmla="*/ 26 h 42"/>
                  <a:gd name="T6" fmla="*/ 10 w 33"/>
                  <a:gd name="T7" fmla="*/ 42 h 42"/>
                  <a:gd name="T8" fmla="*/ 10 w 33"/>
                  <a:gd name="T9" fmla="*/ 42 h 42"/>
                  <a:gd name="T10" fmla="*/ 33 w 33"/>
                  <a:gd name="T11" fmla="*/ 0 h 42"/>
                  <a:gd name="T12" fmla="*/ 33 w 33"/>
                  <a:gd name="T13" fmla="*/ 0 h 42"/>
                  <a:gd name="T14" fmla="*/ 25 w 33"/>
                  <a:gd name="T15" fmla="*/ 2 h 42"/>
                  <a:gd name="T16" fmla="*/ 16 w 3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2">
                    <a:moveTo>
                      <a:pt x="16" y="0"/>
                    </a:moveTo>
                    <a:cubicBezTo>
                      <a:pt x="11" y="2"/>
                      <a:pt x="7" y="6"/>
                      <a:pt x="4" y="11"/>
                    </a:cubicBezTo>
                    <a:cubicBezTo>
                      <a:pt x="1" y="16"/>
                      <a:pt x="0" y="21"/>
                      <a:pt x="1" y="26"/>
                    </a:cubicBezTo>
                    <a:cubicBezTo>
                      <a:pt x="5" y="30"/>
                      <a:pt x="9" y="35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1" y="1"/>
                      <a:pt x="28" y="2"/>
                      <a:pt x="25" y="2"/>
                    </a:cubicBezTo>
                    <a:cubicBezTo>
                      <a:pt x="22" y="2"/>
                      <a:pt x="19" y="1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6137275" y="5521325"/>
                <a:ext cx="36513" cy="65088"/>
              </a:xfrm>
              <a:custGeom>
                <a:avLst/>
                <a:gdLst>
                  <a:gd name="T0" fmla="*/ 0 w 9"/>
                  <a:gd name="T1" fmla="*/ 0 h 16"/>
                  <a:gd name="T2" fmla="*/ 9 w 9"/>
                  <a:gd name="T3" fmla="*/ 16 h 16"/>
                  <a:gd name="T4" fmla="*/ 0 w 9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6">
                    <a:moveTo>
                      <a:pt x="0" y="0"/>
                    </a:moveTo>
                    <a:cubicBezTo>
                      <a:pt x="1" y="6"/>
                      <a:pt x="4" y="12"/>
                      <a:pt x="9" y="16"/>
                    </a:cubicBezTo>
                    <a:cubicBezTo>
                      <a:pt x="8" y="9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5878513" y="5410200"/>
                <a:ext cx="134938" cy="173038"/>
              </a:xfrm>
              <a:custGeom>
                <a:avLst/>
                <a:gdLst>
                  <a:gd name="T0" fmla="*/ 0 w 33"/>
                  <a:gd name="T1" fmla="*/ 0 h 42"/>
                  <a:gd name="T2" fmla="*/ 0 w 33"/>
                  <a:gd name="T3" fmla="*/ 0 h 42"/>
                  <a:gd name="T4" fmla="*/ 24 w 33"/>
                  <a:gd name="T5" fmla="*/ 42 h 42"/>
                  <a:gd name="T6" fmla="*/ 24 w 33"/>
                  <a:gd name="T7" fmla="*/ 42 h 42"/>
                  <a:gd name="T8" fmla="*/ 32 w 33"/>
                  <a:gd name="T9" fmla="*/ 28 h 42"/>
                  <a:gd name="T10" fmla="*/ 29 w 33"/>
                  <a:gd name="T11" fmla="*/ 11 h 42"/>
                  <a:gd name="T12" fmla="*/ 17 w 33"/>
                  <a:gd name="T13" fmla="*/ 0 h 42"/>
                  <a:gd name="T14" fmla="*/ 8 w 33"/>
                  <a:gd name="T15" fmla="*/ 2 h 42"/>
                  <a:gd name="T16" fmla="*/ 0 w 3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5" y="36"/>
                      <a:pt x="28" y="31"/>
                      <a:pt x="32" y="28"/>
                    </a:cubicBezTo>
                    <a:cubicBezTo>
                      <a:pt x="33" y="22"/>
                      <a:pt x="32" y="16"/>
                      <a:pt x="29" y="11"/>
                    </a:cubicBezTo>
                    <a:cubicBezTo>
                      <a:pt x="27" y="6"/>
                      <a:pt x="22" y="2"/>
                      <a:pt x="17" y="0"/>
                    </a:cubicBezTo>
                    <a:cubicBezTo>
                      <a:pt x="14" y="1"/>
                      <a:pt x="11" y="2"/>
                      <a:pt x="8" y="2"/>
                    </a:cubicBezTo>
                    <a:cubicBezTo>
                      <a:pt x="6" y="2"/>
                      <a:pt x="3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5976938" y="5526088"/>
                <a:ext cx="33338" cy="57150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3"/>
                      <a:pt x="1" y="8"/>
                      <a:pt x="0" y="14"/>
                    </a:cubicBezTo>
                    <a:cubicBezTo>
                      <a:pt x="4" y="10"/>
                      <a:pt x="7" y="5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976938" y="5241925"/>
                <a:ext cx="196850" cy="82550"/>
              </a:xfrm>
              <a:custGeom>
                <a:avLst/>
                <a:gdLst>
                  <a:gd name="T0" fmla="*/ 48 w 48"/>
                  <a:gd name="T1" fmla="*/ 0 h 20"/>
                  <a:gd name="T2" fmla="*/ 0 w 48"/>
                  <a:gd name="T3" fmla="*/ 0 h 20"/>
                  <a:gd name="T4" fmla="*/ 8 w 48"/>
                  <a:gd name="T5" fmla="*/ 15 h 20"/>
                  <a:gd name="T6" fmla="*/ 24 w 48"/>
                  <a:gd name="T7" fmla="*/ 20 h 20"/>
                  <a:gd name="T8" fmla="*/ 39 w 48"/>
                  <a:gd name="T9" fmla="*/ 15 h 20"/>
                  <a:gd name="T10" fmla="*/ 47 w 48"/>
                  <a:gd name="T11" fmla="*/ 1 h 20"/>
                  <a:gd name="T12" fmla="*/ 48 w 4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4"/>
                      <a:pt x="7" y="9"/>
                      <a:pt x="8" y="15"/>
                    </a:cubicBezTo>
                    <a:cubicBezTo>
                      <a:pt x="13" y="18"/>
                      <a:pt x="18" y="20"/>
                      <a:pt x="24" y="20"/>
                    </a:cubicBezTo>
                    <a:cubicBezTo>
                      <a:pt x="29" y="20"/>
                      <a:pt x="35" y="18"/>
                      <a:pt x="39" y="15"/>
                    </a:cubicBezTo>
                    <a:cubicBezTo>
                      <a:pt x="40" y="9"/>
                      <a:pt x="43" y="4"/>
                      <a:pt x="47" y="1"/>
                    </a:cubicBezTo>
                    <a:cubicBezTo>
                      <a:pt x="47" y="0"/>
                      <a:pt x="47" y="0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878513" y="5241925"/>
                <a:ext cx="134938" cy="168275"/>
              </a:xfrm>
              <a:custGeom>
                <a:avLst/>
                <a:gdLst>
                  <a:gd name="T0" fmla="*/ 24 w 33"/>
                  <a:gd name="T1" fmla="*/ 0 h 41"/>
                  <a:gd name="T2" fmla="*/ 0 w 33"/>
                  <a:gd name="T3" fmla="*/ 41 h 41"/>
                  <a:gd name="T4" fmla="*/ 0 w 33"/>
                  <a:gd name="T5" fmla="*/ 41 h 41"/>
                  <a:gd name="T6" fmla="*/ 8 w 33"/>
                  <a:gd name="T7" fmla="*/ 40 h 41"/>
                  <a:gd name="T8" fmla="*/ 17 w 33"/>
                  <a:gd name="T9" fmla="*/ 41 h 41"/>
                  <a:gd name="T10" fmla="*/ 29 w 33"/>
                  <a:gd name="T11" fmla="*/ 31 h 41"/>
                  <a:gd name="T12" fmla="*/ 32 w 33"/>
                  <a:gd name="T13" fmla="*/ 15 h 41"/>
                  <a:gd name="T14" fmla="*/ 24 w 33"/>
                  <a:gd name="T15" fmla="*/ 0 h 41"/>
                  <a:gd name="T16" fmla="*/ 24 w 33"/>
                  <a:gd name="T17" fmla="*/ 0 h 41"/>
                  <a:gd name="T18" fmla="*/ 24 w 33"/>
                  <a:gd name="T1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41">
                    <a:moveTo>
                      <a:pt x="24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3" y="40"/>
                      <a:pt x="6" y="40"/>
                      <a:pt x="8" y="40"/>
                    </a:cubicBezTo>
                    <a:cubicBezTo>
                      <a:pt x="11" y="40"/>
                      <a:pt x="14" y="40"/>
                      <a:pt x="17" y="41"/>
                    </a:cubicBezTo>
                    <a:cubicBezTo>
                      <a:pt x="22" y="39"/>
                      <a:pt x="27" y="36"/>
                      <a:pt x="29" y="31"/>
                    </a:cubicBezTo>
                    <a:cubicBezTo>
                      <a:pt x="32" y="26"/>
                      <a:pt x="33" y="20"/>
                      <a:pt x="32" y="15"/>
                    </a:cubicBezTo>
                    <a:cubicBezTo>
                      <a:pt x="28" y="11"/>
                      <a:pt x="25" y="6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5878513" y="5405438"/>
                <a:ext cx="69850" cy="12700"/>
              </a:xfrm>
              <a:custGeom>
                <a:avLst/>
                <a:gdLst>
                  <a:gd name="T0" fmla="*/ 8 w 17"/>
                  <a:gd name="T1" fmla="*/ 0 h 3"/>
                  <a:gd name="T2" fmla="*/ 0 w 17"/>
                  <a:gd name="T3" fmla="*/ 1 h 3"/>
                  <a:gd name="T4" fmla="*/ 8 w 17"/>
                  <a:gd name="T5" fmla="*/ 3 h 3"/>
                  <a:gd name="T6" fmla="*/ 17 w 17"/>
                  <a:gd name="T7" fmla="*/ 1 h 3"/>
                  <a:gd name="T8" fmla="*/ 8 w 1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">
                    <a:moveTo>
                      <a:pt x="8" y="0"/>
                    </a:moveTo>
                    <a:cubicBezTo>
                      <a:pt x="6" y="0"/>
                      <a:pt x="3" y="0"/>
                      <a:pt x="0" y="1"/>
                    </a:cubicBezTo>
                    <a:cubicBezTo>
                      <a:pt x="3" y="2"/>
                      <a:pt x="6" y="3"/>
                      <a:pt x="8" y="3"/>
                    </a:cubicBezTo>
                    <a:cubicBezTo>
                      <a:pt x="11" y="3"/>
                      <a:pt x="14" y="2"/>
                      <a:pt x="17" y="1"/>
                    </a:cubicBezTo>
                    <a:cubicBezTo>
                      <a:pt x="14" y="0"/>
                      <a:pt x="11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5976938" y="5241925"/>
                <a:ext cx="33338" cy="61913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8 w 8"/>
                  <a:gd name="T5" fmla="*/ 15 h 15"/>
                  <a:gd name="T6" fmla="*/ 0 w 8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4" y="11"/>
                      <a:pt x="8" y="15"/>
                    </a:cubicBezTo>
                    <a:cubicBezTo>
                      <a:pt x="7" y="9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6132513" y="5245100"/>
                <a:ext cx="134938" cy="169863"/>
              </a:xfrm>
              <a:custGeom>
                <a:avLst/>
                <a:gdLst>
                  <a:gd name="T0" fmla="*/ 10 w 33"/>
                  <a:gd name="T1" fmla="*/ 0 h 41"/>
                  <a:gd name="T2" fmla="*/ 9 w 33"/>
                  <a:gd name="T3" fmla="*/ 0 h 41"/>
                  <a:gd name="T4" fmla="*/ 1 w 33"/>
                  <a:gd name="T5" fmla="*/ 14 h 41"/>
                  <a:gd name="T6" fmla="*/ 4 w 33"/>
                  <a:gd name="T7" fmla="*/ 31 h 41"/>
                  <a:gd name="T8" fmla="*/ 16 w 33"/>
                  <a:gd name="T9" fmla="*/ 41 h 41"/>
                  <a:gd name="T10" fmla="*/ 25 w 33"/>
                  <a:gd name="T11" fmla="*/ 39 h 41"/>
                  <a:gd name="T12" fmla="*/ 33 w 33"/>
                  <a:gd name="T13" fmla="*/ 41 h 41"/>
                  <a:gd name="T14" fmla="*/ 33 w 33"/>
                  <a:gd name="T15" fmla="*/ 41 h 41"/>
                  <a:gd name="T16" fmla="*/ 10 w 33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1">
                    <a:moveTo>
                      <a:pt x="1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5"/>
                      <a:pt x="5" y="10"/>
                      <a:pt x="1" y="14"/>
                    </a:cubicBezTo>
                    <a:cubicBezTo>
                      <a:pt x="0" y="19"/>
                      <a:pt x="1" y="25"/>
                      <a:pt x="4" y="31"/>
                    </a:cubicBezTo>
                    <a:cubicBezTo>
                      <a:pt x="7" y="36"/>
                      <a:pt x="11" y="39"/>
                      <a:pt x="16" y="41"/>
                    </a:cubicBezTo>
                    <a:cubicBezTo>
                      <a:pt x="19" y="40"/>
                      <a:pt x="22" y="39"/>
                      <a:pt x="25" y="39"/>
                    </a:cubicBezTo>
                    <a:cubicBezTo>
                      <a:pt x="28" y="39"/>
                      <a:pt x="31" y="40"/>
                      <a:pt x="33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6197600" y="5405438"/>
                <a:ext cx="69850" cy="17463"/>
              </a:xfrm>
              <a:custGeom>
                <a:avLst/>
                <a:gdLst>
                  <a:gd name="T0" fmla="*/ 9 w 17"/>
                  <a:gd name="T1" fmla="*/ 0 h 4"/>
                  <a:gd name="T2" fmla="*/ 0 w 17"/>
                  <a:gd name="T3" fmla="*/ 2 h 4"/>
                  <a:gd name="T4" fmla="*/ 9 w 17"/>
                  <a:gd name="T5" fmla="*/ 4 h 4"/>
                  <a:gd name="T6" fmla="*/ 17 w 17"/>
                  <a:gd name="T7" fmla="*/ 2 h 4"/>
                  <a:gd name="T8" fmla="*/ 9 w 1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6137275" y="5245100"/>
                <a:ext cx="31750" cy="58738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3"/>
                      <a:pt x="1" y="8"/>
                      <a:pt x="0" y="14"/>
                    </a:cubicBezTo>
                    <a:cubicBezTo>
                      <a:pt x="4" y="10"/>
                      <a:pt x="7" y="5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1" name="Oval 31"/>
              <p:cNvSpPr>
                <a:spLocks noChangeArrowheads="1"/>
              </p:cNvSpPr>
              <p:nvPr/>
            </p:nvSpPr>
            <p:spPr bwMode="auto">
              <a:xfrm>
                <a:off x="6021388" y="4999038"/>
                <a:ext cx="107950" cy="1016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5976938" y="5138738"/>
                <a:ext cx="196850" cy="82550"/>
              </a:xfrm>
              <a:custGeom>
                <a:avLst/>
                <a:gdLst>
                  <a:gd name="T0" fmla="*/ 24 w 48"/>
                  <a:gd name="T1" fmla="*/ 0 h 20"/>
                  <a:gd name="T2" fmla="*/ 8 w 48"/>
                  <a:gd name="T3" fmla="*/ 5 h 20"/>
                  <a:gd name="T4" fmla="*/ 0 w 48"/>
                  <a:gd name="T5" fmla="*/ 19 h 20"/>
                  <a:gd name="T6" fmla="*/ 0 w 48"/>
                  <a:gd name="T7" fmla="*/ 20 h 20"/>
                  <a:gd name="T8" fmla="*/ 48 w 48"/>
                  <a:gd name="T9" fmla="*/ 20 h 20"/>
                  <a:gd name="T10" fmla="*/ 48 w 48"/>
                  <a:gd name="T11" fmla="*/ 20 h 20"/>
                  <a:gd name="T12" fmla="*/ 39 w 48"/>
                  <a:gd name="T13" fmla="*/ 5 h 20"/>
                  <a:gd name="T14" fmla="*/ 24 w 4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0">
                    <a:moveTo>
                      <a:pt x="24" y="0"/>
                    </a:moveTo>
                    <a:cubicBezTo>
                      <a:pt x="18" y="0"/>
                      <a:pt x="12" y="2"/>
                      <a:pt x="8" y="5"/>
                    </a:cubicBezTo>
                    <a:cubicBezTo>
                      <a:pt x="7" y="11"/>
                      <a:pt x="4" y="16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3" y="16"/>
                      <a:pt x="40" y="11"/>
                      <a:pt x="39" y="5"/>
                    </a:cubicBezTo>
                    <a:cubicBezTo>
                      <a:pt x="35" y="2"/>
                      <a:pt x="29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6132513" y="5051425"/>
                <a:ext cx="134938" cy="169863"/>
              </a:xfrm>
              <a:custGeom>
                <a:avLst/>
                <a:gdLst>
                  <a:gd name="T0" fmla="*/ 33 w 33"/>
                  <a:gd name="T1" fmla="*/ 0 h 41"/>
                  <a:gd name="T2" fmla="*/ 25 w 33"/>
                  <a:gd name="T3" fmla="*/ 2 h 41"/>
                  <a:gd name="T4" fmla="*/ 16 w 33"/>
                  <a:gd name="T5" fmla="*/ 0 h 41"/>
                  <a:gd name="T6" fmla="*/ 4 w 33"/>
                  <a:gd name="T7" fmla="*/ 10 h 41"/>
                  <a:gd name="T8" fmla="*/ 1 w 33"/>
                  <a:gd name="T9" fmla="*/ 26 h 41"/>
                  <a:gd name="T10" fmla="*/ 10 w 33"/>
                  <a:gd name="T11" fmla="*/ 41 h 41"/>
                  <a:gd name="T12" fmla="*/ 10 w 33"/>
                  <a:gd name="T13" fmla="*/ 41 h 41"/>
                  <a:gd name="T14" fmla="*/ 33 w 33"/>
                  <a:gd name="T15" fmla="*/ 0 h 41"/>
                  <a:gd name="T16" fmla="*/ 33 w 33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1">
                    <a:moveTo>
                      <a:pt x="33" y="0"/>
                    </a:moveTo>
                    <a:cubicBezTo>
                      <a:pt x="31" y="1"/>
                      <a:pt x="28" y="2"/>
                      <a:pt x="25" y="2"/>
                    </a:cubicBezTo>
                    <a:cubicBezTo>
                      <a:pt x="22" y="2"/>
                      <a:pt x="19" y="1"/>
                      <a:pt x="16" y="0"/>
                    </a:cubicBezTo>
                    <a:cubicBezTo>
                      <a:pt x="11" y="2"/>
                      <a:pt x="7" y="5"/>
                      <a:pt x="4" y="10"/>
                    </a:cubicBezTo>
                    <a:cubicBezTo>
                      <a:pt x="1" y="15"/>
                      <a:pt x="0" y="21"/>
                      <a:pt x="1" y="26"/>
                    </a:cubicBezTo>
                    <a:cubicBezTo>
                      <a:pt x="5" y="30"/>
                      <a:pt x="9" y="35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4" name="Freeform 34"/>
              <p:cNvSpPr>
                <a:spLocks/>
              </p:cNvSpPr>
              <p:nvPr/>
            </p:nvSpPr>
            <p:spPr bwMode="auto">
              <a:xfrm>
                <a:off x="6137275" y="5159375"/>
                <a:ext cx="36513" cy="61913"/>
              </a:xfrm>
              <a:custGeom>
                <a:avLst/>
                <a:gdLst>
                  <a:gd name="T0" fmla="*/ 0 w 9"/>
                  <a:gd name="T1" fmla="*/ 0 h 15"/>
                  <a:gd name="T2" fmla="*/ 9 w 9"/>
                  <a:gd name="T3" fmla="*/ 15 h 15"/>
                  <a:gd name="T4" fmla="*/ 0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5" name="Freeform 35"/>
              <p:cNvSpPr>
                <a:spLocks/>
              </p:cNvSpPr>
              <p:nvPr/>
            </p:nvSpPr>
            <p:spPr bwMode="auto">
              <a:xfrm>
                <a:off x="5878513" y="5048250"/>
                <a:ext cx="134938" cy="173038"/>
              </a:xfrm>
              <a:custGeom>
                <a:avLst/>
                <a:gdLst>
                  <a:gd name="T0" fmla="*/ 0 w 33"/>
                  <a:gd name="T1" fmla="*/ 0 h 42"/>
                  <a:gd name="T2" fmla="*/ 0 w 33"/>
                  <a:gd name="T3" fmla="*/ 0 h 42"/>
                  <a:gd name="T4" fmla="*/ 24 w 33"/>
                  <a:gd name="T5" fmla="*/ 42 h 42"/>
                  <a:gd name="T6" fmla="*/ 24 w 33"/>
                  <a:gd name="T7" fmla="*/ 41 h 42"/>
                  <a:gd name="T8" fmla="*/ 32 w 33"/>
                  <a:gd name="T9" fmla="*/ 27 h 42"/>
                  <a:gd name="T10" fmla="*/ 29 w 33"/>
                  <a:gd name="T11" fmla="*/ 11 h 42"/>
                  <a:gd name="T12" fmla="*/ 17 w 33"/>
                  <a:gd name="T13" fmla="*/ 0 h 42"/>
                  <a:gd name="T14" fmla="*/ 8 w 33"/>
                  <a:gd name="T15" fmla="*/ 2 h 42"/>
                  <a:gd name="T16" fmla="*/ 0 w 3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36"/>
                      <a:pt x="28" y="31"/>
                      <a:pt x="32" y="27"/>
                    </a:cubicBezTo>
                    <a:cubicBezTo>
                      <a:pt x="33" y="22"/>
                      <a:pt x="32" y="16"/>
                      <a:pt x="29" y="11"/>
                    </a:cubicBezTo>
                    <a:cubicBezTo>
                      <a:pt x="27" y="6"/>
                      <a:pt x="22" y="2"/>
                      <a:pt x="17" y="0"/>
                    </a:cubicBezTo>
                    <a:cubicBezTo>
                      <a:pt x="14" y="1"/>
                      <a:pt x="11" y="2"/>
                      <a:pt x="8" y="2"/>
                    </a:cubicBezTo>
                    <a:cubicBezTo>
                      <a:pt x="6" y="2"/>
                      <a:pt x="3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6" name="Freeform 36"/>
              <p:cNvSpPr>
                <a:spLocks/>
              </p:cNvSpPr>
              <p:nvPr/>
            </p:nvSpPr>
            <p:spPr bwMode="auto">
              <a:xfrm>
                <a:off x="5976938" y="5159375"/>
                <a:ext cx="33338" cy="57150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4"/>
                      <a:pt x="1" y="9"/>
                      <a:pt x="0" y="14"/>
                    </a:cubicBezTo>
                    <a:cubicBezTo>
                      <a:pt x="4" y="11"/>
                      <a:pt x="7" y="6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5976938" y="4878388"/>
                <a:ext cx="196850" cy="82550"/>
              </a:xfrm>
              <a:custGeom>
                <a:avLst/>
                <a:gdLst>
                  <a:gd name="T0" fmla="*/ 48 w 48"/>
                  <a:gd name="T1" fmla="*/ 0 h 20"/>
                  <a:gd name="T2" fmla="*/ 0 w 48"/>
                  <a:gd name="T3" fmla="*/ 0 h 20"/>
                  <a:gd name="T4" fmla="*/ 8 w 48"/>
                  <a:gd name="T5" fmla="*/ 15 h 20"/>
                  <a:gd name="T6" fmla="*/ 24 w 48"/>
                  <a:gd name="T7" fmla="*/ 20 h 20"/>
                  <a:gd name="T8" fmla="*/ 39 w 48"/>
                  <a:gd name="T9" fmla="*/ 15 h 20"/>
                  <a:gd name="T10" fmla="*/ 47 w 48"/>
                  <a:gd name="T11" fmla="*/ 1 h 20"/>
                  <a:gd name="T12" fmla="*/ 48 w 4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4"/>
                      <a:pt x="7" y="9"/>
                      <a:pt x="8" y="15"/>
                    </a:cubicBezTo>
                    <a:cubicBezTo>
                      <a:pt x="13" y="18"/>
                      <a:pt x="18" y="20"/>
                      <a:pt x="24" y="20"/>
                    </a:cubicBezTo>
                    <a:cubicBezTo>
                      <a:pt x="29" y="20"/>
                      <a:pt x="35" y="18"/>
                      <a:pt x="39" y="15"/>
                    </a:cubicBezTo>
                    <a:cubicBezTo>
                      <a:pt x="40" y="9"/>
                      <a:pt x="43" y="4"/>
                      <a:pt x="47" y="1"/>
                    </a:cubicBezTo>
                    <a:cubicBezTo>
                      <a:pt x="47" y="0"/>
                      <a:pt x="47" y="0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8" name="Freeform 38"/>
              <p:cNvSpPr>
                <a:spLocks/>
              </p:cNvSpPr>
              <p:nvPr/>
            </p:nvSpPr>
            <p:spPr bwMode="auto">
              <a:xfrm>
                <a:off x="5878513" y="4878388"/>
                <a:ext cx="134938" cy="169863"/>
              </a:xfrm>
              <a:custGeom>
                <a:avLst/>
                <a:gdLst>
                  <a:gd name="T0" fmla="*/ 24 w 33"/>
                  <a:gd name="T1" fmla="*/ 0 h 41"/>
                  <a:gd name="T2" fmla="*/ 0 w 33"/>
                  <a:gd name="T3" fmla="*/ 41 h 41"/>
                  <a:gd name="T4" fmla="*/ 0 w 33"/>
                  <a:gd name="T5" fmla="*/ 41 h 41"/>
                  <a:gd name="T6" fmla="*/ 8 w 33"/>
                  <a:gd name="T7" fmla="*/ 39 h 41"/>
                  <a:gd name="T8" fmla="*/ 17 w 33"/>
                  <a:gd name="T9" fmla="*/ 41 h 41"/>
                  <a:gd name="T10" fmla="*/ 29 w 33"/>
                  <a:gd name="T11" fmla="*/ 31 h 41"/>
                  <a:gd name="T12" fmla="*/ 32 w 33"/>
                  <a:gd name="T13" fmla="*/ 15 h 41"/>
                  <a:gd name="T14" fmla="*/ 24 w 33"/>
                  <a:gd name="T15" fmla="*/ 0 h 41"/>
                  <a:gd name="T16" fmla="*/ 24 w 33"/>
                  <a:gd name="T17" fmla="*/ 0 h 41"/>
                  <a:gd name="T18" fmla="*/ 24 w 33"/>
                  <a:gd name="T1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41">
                    <a:moveTo>
                      <a:pt x="24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3" y="40"/>
                      <a:pt x="6" y="39"/>
                      <a:pt x="8" y="39"/>
                    </a:cubicBezTo>
                    <a:cubicBezTo>
                      <a:pt x="11" y="39"/>
                      <a:pt x="14" y="40"/>
                      <a:pt x="17" y="41"/>
                    </a:cubicBezTo>
                    <a:cubicBezTo>
                      <a:pt x="22" y="39"/>
                      <a:pt x="27" y="36"/>
                      <a:pt x="29" y="31"/>
                    </a:cubicBezTo>
                    <a:cubicBezTo>
                      <a:pt x="32" y="26"/>
                      <a:pt x="33" y="20"/>
                      <a:pt x="32" y="15"/>
                    </a:cubicBezTo>
                    <a:cubicBezTo>
                      <a:pt x="28" y="11"/>
                      <a:pt x="25" y="6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9" name="Freeform 39"/>
              <p:cNvSpPr>
                <a:spLocks/>
              </p:cNvSpPr>
              <p:nvPr/>
            </p:nvSpPr>
            <p:spPr bwMode="auto">
              <a:xfrm>
                <a:off x="5878513" y="5040313"/>
                <a:ext cx="69850" cy="15875"/>
              </a:xfrm>
              <a:custGeom>
                <a:avLst/>
                <a:gdLst>
                  <a:gd name="T0" fmla="*/ 8 w 17"/>
                  <a:gd name="T1" fmla="*/ 0 h 4"/>
                  <a:gd name="T2" fmla="*/ 0 w 17"/>
                  <a:gd name="T3" fmla="*/ 2 h 4"/>
                  <a:gd name="T4" fmla="*/ 8 w 17"/>
                  <a:gd name="T5" fmla="*/ 4 h 4"/>
                  <a:gd name="T6" fmla="*/ 17 w 17"/>
                  <a:gd name="T7" fmla="*/ 2 h 4"/>
                  <a:gd name="T8" fmla="*/ 8 w 1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">
                    <a:moveTo>
                      <a:pt x="8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8" y="4"/>
                    </a:cubicBezTo>
                    <a:cubicBezTo>
                      <a:pt x="11" y="4"/>
                      <a:pt x="14" y="3"/>
                      <a:pt x="17" y="2"/>
                    </a:cubicBezTo>
                    <a:cubicBezTo>
                      <a:pt x="14" y="1"/>
                      <a:pt x="11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0" name="Freeform 40"/>
              <p:cNvSpPr>
                <a:spLocks/>
              </p:cNvSpPr>
              <p:nvPr/>
            </p:nvSpPr>
            <p:spPr bwMode="auto">
              <a:xfrm>
                <a:off x="5976938" y="4878388"/>
                <a:ext cx="33338" cy="61913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8 w 8"/>
                  <a:gd name="T5" fmla="*/ 15 h 15"/>
                  <a:gd name="T6" fmla="*/ 0 w 8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4" y="11"/>
                      <a:pt x="8" y="15"/>
                    </a:cubicBezTo>
                    <a:cubicBezTo>
                      <a:pt x="7" y="9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1" name="Freeform 41"/>
              <p:cNvSpPr>
                <a:spLocks/>
              </p:cNvSpPr>
              <p:nvPr/>
            </p:nvSpPr>
            <p:spPr bwMode="auto">
              <a:xfrm>
                <a:off x="6132513" y="4878388"/>
                <a:ext cx="134938" cy="173038"/>
              </a:xfrm>
              <a:custGeom>
                <a:avLst/>
                <a:gdLst>
                  <a:gd name="T0" fmla="*/ 10 w 33"/>
                  <a:gd name="T1" fmla="*/ 0 h 42"/>
                  <a:gd name="T2" fmla="*/ 9 w 33"/>
                  <a:gd name="T3" fmla="*/ 1 h 42"/>
                  <a:gd name="T4" fmla="*/ 1 w 33"/>
                  <a:gd name="T5" fmla="*/ 15 h 42"/>
                  <a:gd name="T6" fmla="*/ 4 w 33"/>
                  <a:gd name="T7" fmla="*/ 31 h 42"/>
                  <a:gd name="T8" fmla="*/ 16 w 33"/>
                  <a:gd name="T9" fmla="*/ 42 h 42"/>
                  <a:gd name="T10" fmla="*/ 25 w 33"/>
                  <a:gd name="T11" fmla="*/ 40 h 42"/>
                  <a:gd name="T12" fmla="*/ 33 w 33"/>
                  <a:gd name="T13" fmla="*/ 42 h 42"/>
                  <a:gd name="T14" fmla="*/ 33 w 33"/>
                  <a:gd name="T15" fmla="*/ 42 h 42"/>
                  <a:gd name="T16" fmla="*/ 10 w 3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2">
                    <a:moveTo>
                      <a:pt x="10" y="0"/>
                    </a:moveTo>
                    <a:cubicBezTo>
                      <a:pt x="9" y="0"/>
                      <a:pt x="9" y="1"/>
                      <a:pt x="9" y="1"/>
                    </a:cubicBezTo>
                    <a:cubicBezTo>
                      <a:pt x="8" y="6"/>
                      <a:pt x="5" y="11"/>
                      <a:pt x="1" y="15"/>
                    </a:cubicBezTo>
                    <a:cubicBezTo>
                      <a:pt x="0" y="20"/>
                      <a:pt x="1" y="26"/>
                      <a:pt x="4" y="31"/>
                    </a:cubicBezTo>
                    <a:cubicBezTo>
                      <a:pt x="7" y="36"/>
                      <a:pt x="11" y="40"/>
                      <a:pt x="16" y="42"/>
                    </a:cubicBezTo>
                    <a:cubicBezTo>
                      <a:pt x="19" y="41"/>
                      <a:pt x="22" y="40"/>
                      <a:pt x="25" y="40"/>
                    </a:cubicBezTo>
                    <a:cubicBezTo>
                      <a:pt x="28" y="40"/>
                      <a:pt x="31" y="41"/>
                      <a:pt x="33" y="42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2" name="Freeform 42"/>
              <p:cNvSpPr>
                <a:spLocks/>
              </p:cNvSpPr>
              <p:nvPr/>
            </p:nvSpPr>
            <p:spPr bwMode="auto">
              <a:xfrm>
                <a:off x="6197600" y="5043488"/>
                <a:ext cx="69850" cy="17463"/>
              </a:xfrm>
              <a:custGeom>
                <a:avLst/>
                <a:gdLst>
                  <a:gd name="T0" fmla="*/ 9 w 17"/>
                  <a:gd name="T1" fmla="*/ 0 h 4"/>
                  <a:gd name="T2" fmla="*/ 0 w 17"/>
                  <a:gd name="T3" fmla="*/ 2 h 4"/>
                  <a:gd name="T4" fmla="*/ 9 w 17"/>
                  <a:gd name="T5" fmla="*/ 4 h 4"/>
                  <a:gd name="T6" fmla="*/ 17 w 17"/>
                  <a:gd name="T7" fmla="*/ 2 h 4"/>
                  <a:gd name="T8" fmla="*/ 9 w 1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3" name="Freeform 43"/>
              <p:cNvSpPr>
                <a:spLocks/>
              </p:cNvSpPr>
              <p:nvPr/>
            </p:nvSpPr>
            <p:spPr bwMode="auto">
              <a:xfrm>
                <a:off x="6137275" y="4883150"/>
                <a:ext cx="31750" cy="57150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3"/>
                      <a:pt x="1" y="8"/>
                      <a:pt x="0" y="14"/>
                    </a:cubicBezTo>
                    <a:cubicBezTo>
                      <a:pt x="4" y="10"/>
                      <a:pt x="7" y="5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4" name="Oval 44"/>
              <p:cNvSpPr>
                <a:spLocks noChangeArrowheads="1"/>
              </p:cNvSpPr>
              <p:nvPr/>
            </p:nvSpPr>
            <p:spPr bwMode="auto">
              <a:xfrm>
                <a:off x="6346825" y="4813300"/>
                <a:ext cx="106363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5" name="Freeform 45"/>
              <p:cNvSpPr>
                <a:spLocks/>
              </p:cNvSpPr>
              <p:nvPr/>
            </p:nvSpPr>
            <p:spPr bwMode="auto">
              <a:xfrm>
                <a:off x="6300788" y="4957763"/>
                <a:ext cx="196850" cy="82550"/>
              </a:xfrm>
              <a:custGeom>
                <a:avLst/>
                <a:gdLst>
                  <a:gd name="T0" fmla="*/ 24 w 48"/>
                  <a:gd name="T1" fmla="*/ 0 h 20"/>
                  <a:gd name="T2" fmla="*/ 9 w 48"/>
                  <a:gd name="T3" fmla="*/ 5 h 20"/>
                  <a:gd name="T4" fmla="*/ 0 w 48"/>
                  <a:gd name="T5" fmla="*/ 19 h 20"/>
                  <a:gd name="T6" fmla="*/ 0 w 48"/>
                  <a:gd name="T7" fmla="*/ 20 h 20"/>
                  <a:gd name="T8" fmla="*/ 48 w 48"/>
                  <a:gd name="T9" fmla="*/ 20 h 20"/>
                  <a:gd name="T10" fmla="*/ 48 w 48"/>
                  <a:gd name="T11" fmla="*/ 20 h 20"/>
                  <a:gd name="T12" fmla="*/ 39 w 48"/>
                  <a:gd name="T13" fmla="*/ 5 h 20"/>
                  <a:gd name="T14" fmla="*/ 24 w 4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0">
                    <a:moveTo>
                      <a:pt x="24" y="0"/>
                    </a:moveTo>
                    <a:cubicBezTo>
                      <a:pt x="18" y="0"/>
                      <a:pt x="13" y="2"/>
                      <a:pt x="9" y="5"/>
                    </a:cubicBezTo>
                    <a:cubicBezTo>
                      <a:pt x="8" y="11"/>
                      <a:pt x="5" y="16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3" y="16"/>
                      <a:pt x="40" y="11"/>
                      <a:pt x="39" y="5"/>
                    </a:cubicBezTo>
                    <a:cubicBezTo>
                      <a:pt x="35" y="2"/>
                      <a:pt x="30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6" name="Freeform 46"/>
              <p:cNvSpPr>
                <a:spLocks/>
              </p:cNvSpPr>
              <p:nvPr/>
            </p:nvSpPr>
            <p:spPr bwMode="auto">
              <a:xfrm>
                <a:off x="6456363" y="4870450"/>
                <a:ext cx="139700" cy="169863"/>
              </a:xfrm>
              <a:custGeom>
                <a:avLst/>
                <a:gdLst>
                  <a:gd name="T0" fmla="*/ 34 w 34"/>
                  <a:gd name="T1" fmla="*/ 0 h 41"/>
                  <a:gd name="T2" fmla="*/ 25 w 34"/>
                  <a:gd name="T3" fmla="*/ 1 h 41"/>
                  <a:gd name="T4" fmla="*/ 16 w 34"/>
                  <a:gd name="T5" fmla="*/ 0 h 41"/>
                  <a:gd name="T6" fmla="*/ 4 w 34"/>
                  <a:gd name="T7" fmla="*/ 10 h 41"/>
                  <a:gd name="T8" fmla="*/ 1 w 34"/>
                  <a:gd name="T9" fmla="*/ 26 h 41"/>
                  <a:gd name="T10" fmla="*/ 10 w 34"/>
                  <a:gd name="T11" fmla="*/ 41 h 41"/>
                  <a:gd name="T12" fmla="*/ 10 w 34"/>
                  <a:gd name="T13" fmla="*/ 41 h 41"/>
                  <a:gd name="T14" fmla="*/ 34 w 34"/>
                  <a:gd name="T15" fmla="*/ 0 h 41"/>
                  <a:gd name="T16" fmla="*/ 34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34" y="0"/>
                    </a:moveTo>
                    <a:cubicBezTo>
                      <a:pt x="31" y="1"/>
                      <a:pt x="28" y="1"/>
                      <a:pt x="25" y="1"/>
                    </a:cubicBezTo>
                    <a:cubicBezTo>
                      <a:pt x="22" y="1"/>
                      <a:pt x="19" y="1"/>
                      <a:pt x="16" y="0"/>
                    </a:cubicBezTo>
                    <a:cubicBezTo>
                      <a:pt x="11" y="2"/>
                      <a:pt x="7" y="5"/>
                      <a:pt x="4" y="10"/>
                    </a:cubicBezTo>
                    <a:cubicBezTo>
                      <a:pt x="1" y="15"/>
                      <a:pt x="0" y="21"/>
                      <a:pt x="1" y="26"/>
                    </a:cubicBezTo>
                    <a:cubicBezTo>
                      <a:pt x="6" y="30"/>
                      <a:pt x="9" y="35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7" name="Freeform 47"/>
              <p:cNvSpPr>
                <a:spLocks/>
              </p:cNvSpPr>
              <p:nvPr/>
            </p:nvSpPr>
            <p:spPr bwMode="auto">
              <a:xfrm>
                <a:off x="6461125" y="4978400"/>
                <a:ext cx="36513" cy="61913"/>
              </a:xfrm>
              <a:custGeom>
                <a:avLst/>
                <a:gdLst>
                  <a:gd name="T0" fmla="*/ 0 w 9"/>
                  <a:gd name="T1" fmla="*/ 0 h 15"/>
                  <a:gd name="T2" fmla="*/ 9 w 9"/>
                  <a:gd name="T3" fmla="*/ 15 h 15"/>
                  <a:gd name="T4" fmla="*/ 0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5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8" name="Freeform 48"/>
              <p:cNvSpPr>
                <a:spLocks/>
              </p:cNvSpPr>
              <p:nvPr/>
            </p:nvSpPr>
            <p:spPr bwMode="auto">
              <a:xfrm>
                <a:off x="6202363" y="4867275"/>
                <a:ext cx="139700" cy="168275"/>
              </a:xfrm>
              <a:custGeom>
                <a:avLst/>
                <a:gdLst>
                  <a:gd name="T0" fmla="*/ 0 w 34"/>
                  <a:gd name="T1" fmla="*/ 0 h 41"/>
                  <a:gd name="T2" fmla="*/ 0 w 34"/>
                  <a:gd name="T3" fmla="*/ 0 h 41"/>
                  <a:gd name="T4" fmla="*/ 24 w 34"/>
                  <a:gd name="T5" fmla="*/ 41 h 41"/>
                  <a:gd name="T6" fmla="*/ 24 w 34"/>
                  <a:gd name="T7" fmla="*/ 41 h 41"/>
                  <a:gd name="T8" fmla="*/ 33 w 34"/>
                  <a:gd name="T9" fmla="*/ 27 h 41"/>
                  <a:gd name="T10" fmla="*/ 30 w 34"/>
                  <a:gd name="T11" fmla="*/ 10 h 41"/>
                  <a:gd name="T12" fmla="*/ 18 w 34"/>
                  <a:gd name="T13" fmla="*/ 0 h 41"/>
                  <a:gd name="T14" fmla="*/ 9 w 34"/>
                  <a:gd name="T15" fmla="*/ 2 h 41"/>
                  <a:gd name="T16" fmla="*/ 0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36"/>
                      <a:pt x="28" y="31"/>
                      <a:pt x="33" y="27"/>
                    </a:cubicBezTo>
                    <a:cubicBezTo>
                      <a:pt x="34" y="22"/>
                      <a:pt x="33" y="16"/>
                      <a:pt x="30" y="10"/>
                    </a:cubicBezTo>
                    <a:cubicBezTo>
                      <a:pt x="27" y="5"/>
                      <a:pt x="23" y="2"/>
                      <a:pt x="18" y="0"/>
                    </a:cubicBezTo>
                    <a:cubicBezTo>
                      <a:pt x="15" y="1"/>
                      <a:pt x="12" y="2"/>
                      <a:pt x="9" y="2"/>
                    </a:cubicBezTo>
                    <a:cubicBezTo>
                      <a:pt x="6" y="2"/>
                      <a:pt x="3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9" name="Freeform 49"/>
              <p:cNvSpPr>
                <a:spLocks/>
              </p:cNvSpPr>
              <p:nvPr/>
            </p:nvSpPr>
            <p:spPr bwMode="auto">
              <a:xfrm>
                <a:off x="6300788" y="4978400"/>
                <a:ext cx="36513" cy="57150"/>
              </a:xfrm>
              <a:custGeom>
                <a:avLst/>
                <a:gdLst>
                  <a:gd name="T0" fmla="*/ 9 w 9"/>
                  <a:gd name="T1" fmla="*/ 0 h 14"/>
                  <a:gd name="T2" fmla="*/ 0 w 9"/>
                  <a:gd name="T3" fmla="*/ 14 h 14"/>
                  <a:gd name="T4" fmla="*/ 9 w 9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4">
                    <a:moveTo>
                      <a:pt x="9" y="0"/>
                    </a:moveTo>
                    <a:cubicBezTo>
                      <a:pt x="4" y="4"/>
                      <a:pt x="1" y="9"/>
                      <a:pt x="0" y="14"/>
                    </a:cubicBezTo>
                    <a:cubicBezTo>
                      <a:pt x="5" y="11"/>
                      <a:pt x="8" y="6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0" name="Freeform 50"/>
              <p:cNvSpPr>
                <a:spLocks/>
              </p:cNvSpPr>
              <p:nvPr/>
            </p:nvSpPr>
            <p:spPr bwMode="auto">
              <a:xfrm>
                <a:off x="6300788" y="4697413"/>
                <a:ext cx="196850" cy="82550"/>
              </a:xfrm>
              <a:custGeom>
                <a:avLst/>
                <a:gdLst>
                  <a:gd name="T0" fmla="*/ 48 w 48"/>
                  <a:gd name="T1" fmla="*/ 0 h 20"/>
                  <a:gd name="T2" fmla="*/ 0 w 48"/>
                  <a:gd name="T3" fmla="*/ 0 h 20"/>
                  <a:gd name="T4" fmla="*/ 9 w 48"/>
                  <a:gd name="T5" fmla="*/ 15 h 20"/>
                  <a:gd name="T6" fmla="*/ 24 w 48"/>
                  <a:gd name="T7" fmla="*/ 20 h 20"/>
                  <a:gd name="T8" fmla="*/ 39 w 48"/>
                  <a:gd name="T9" fmla="*/ 15 h 20"/>
                  <a:gd name="T10" fmla="*/ 48 w 48"/>
                  <a:gd name="T11" fmla="*/ 0 h 20"/>
                  <a:gd name="T12" fmla="*/ 48 w 4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3"/>
                      <a:pt x="8" y="9"/>
                      <a:pt x="9" y="15"/>
                    </a:cubicBezTo>
                    <a:cubicBezTo>
                      <a:pt x="13" y="18"/>
                      <a:pt x="18" y="20"/>
                      <a:pt x="24" y="20"/>
                    </a:cubicBezTo>
                    <a:cubicBezTo>
                      <a:pt x="30" y="20"/>
                      <a:pt x="35" y="18"/>
                      <a:pt x="39" y="15"/>
                    </a:cubicBezTo>
                    <a:cubicBezTo>
                      <a:pt x="40" y="9"/>
                      <a:pt x="43" y="4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1" name="Freeform 51"/>
              <p:cNvSpPr>
                <a:spLocks/>
              </p:cNvSpPr>
              <p:nvPr/>
            </p:nvSpPr>
            <p:spPr bwMode="auto">
              <a:xfrm>
                <a:off x="6202363" y="4697413"/>
                <a:ext cx="139700" cy="169863"/>
              </a:xfrm>
              <a:custGeom>
                <a:avLst/>
                <a:gdLst>
                  <a:gd name="T0" fmla="*/ 24 w 34"/>
                  <a:gd name="T1" fmla="*/ 0 h 41"/>
                  <a:gd name="T2" fmla="*/ 0 w 34"/>
                  <a:gd name="T3" fmla="*/ 41 h 41"/>
                  <a:gd name="T4" fmla="*/ 0 w 34"/>
                  <a:gd name="T5" fmla="*/ 41 h 41"/>
                  <a:gd name="T6" fmla="*/ 9 w 34"/>
                  <a:gd name="T7" fmla="*/ 39 h 41"/>
                  <a:gd name="T8" fmla="*/ 18 w 34"/>
                  <a:gd name="T9" fmla="*/ 41 h 41"/>
                  <a:gd name="T10" fmla="*/ 30 w 34"/>
                  <a:gd name="T11" fmla="*/ 31 h 41"/>
                  <a:gd name="T12" fmla="*/ 33 w 34"/>
                  <a:gd name="T13" fmla="*/ 15 h 41"/>
                  <a:gd name="T14" fmla="*/ 24 w 34"/>
                  <a:gd name="T15" fmla="*/ 0 h 41"/>
                  <a:gd name="T16" fmla="*/ 24 w 34"/>
                  <a:gd name="T17" fmla="*/ 0 h 41"/>
                  <a:gd name="T18" fmla="*/ 24 w 34"/>
                  <a:gd name="T1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41">
                    <a:moveTo>
                      <a:pt x="24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3" y="40"/>
                      <a:pt x="6" y="39"/>
                      <a:pt x="9" y="39"/>
                    </a:cubicBezTo>
                    <a:cubicBezTo>
                      <a:pt x="12" y="39"/>
                      <a:pt x="15" y="40"/>
                      <a:pt x="18" y="41"/>
                    </a:cubicBezTo>
                    <a:cubicBezTo>
                      <a:pt x="23" y="39"/>
                      <a:pt x="27" y="36"/>
                      <a:pt x="30" y="31"/>
                    </a:cubicBezTo>
                    <a:cubicBezTo>
                      <a:pt x="33" y="26"/>
                      <a:pt x="34" y="20"/>
                      <a:pt x="33" y="15"/>
                    </a:cubicBezTo>
                    <a:cubicBezTo>
                      <a:pt x="28" y="11"/>
                      <a:pt x="25" y="6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2" name="Freeform 52"/>
              <p:cNvSpPr>
                <a:spLocks/>
              </p:cNvSpPr>
              <p:nvPr/>
            </p:nvSpPr>
            <p:spPr bwMode="auto">
              <a:xfrm>
                <a:off x="6202363" y="4857750"/>
                <a:ext cx="74613" cy="17463"/>
              </a:xfrm>
              <a:custGeom>
                <a:avLst/>
                <a:gdLst>
                  <a:gd name="T0" fmla="*/ 9 w 18"/>
                  <a:gd name="T1" fmla="*/ 0 h 4"/>
                  <a:gd name="T2" fmla="*/ 0 w 18"/>
                  <a:gd name="T3" fmla="*/ 2 h 4"/>
                  <a:gd name="T4" fmla="*/ 9 w 18"/>
                  <a:gd name="T5" fmla="*/ 4 h 4"/>
                  <a:gd name="T6" fmla="*/ 18 w 18"/>
                  <a:gd name="T7" fmla="*/ 2 h 4"/>
                  <a:gd name="T8" fmla="*/ 9 w 1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3" name="Freeform 53"/>
              <p:cNvSpPr>
                <a:spLocks/>
              </p:cNvSpPr>
              <p:nvPr/>
            </p:nvSpPr>
            <p:spPr bwMode="auto">
              <a:xfrm>
                <a:off x="6300788" y="4697413"/>
                <a:ext cx="36513" cy="61913"/>
              </a:xfrm>
              <a:custGeom>
                <a:avLst/>
                <a:gdLst>
                  <a:gd name="T0" fmla="*/ 0 w 9"/>
                  <a:gd name="T1" fmla="*/ 0 h 15"/>
                  <a:gd name="T2" fmla="*/ 0 w 9"/>
                  <a:gd name="T3" fmla="*/ 0 h 15"/>
                  <a:gd name="T4" fmla="*/ 9 w 9"/>
                  <a:gd name="T5" fmla="*/ 15 h 15"/>
                  <a:gd name="T6" fmla="*/ 0 w 9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5" y="3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4" name="Freeform 54"/>
              <p:cNvSpPr>
                <a:spLocks/>
              </p:cNvSpPr>
              <p:nvPr/>
            </p:nvSpPr>
            <p:spPr bwMode="auto">
              <a:xfrm>
                <a:off x="6456363" y="4697413"/>
                <a:ext cx="139700" cy="173038"/>
              </a:xfrm>
              <a:custGeom>
                <a:avLst/>
                <a:gdLst>
                  <a:gd name="T0" fmla="*/ 10 w 34"/>
                  <a:gd name="T1" fmla="*/ 0 h 42"/>
                  <a:gd name="T2" fmla="*/ 10 w 34"/>
                  <a:gd name="T3" fmla="*/ 0 h 42"/>
                  <a:gd name="T4" fmla="*/ 1 w 34"/>
                  <a:gd name="T5" fmla="*/ 15 h 42"/>
                  <a:gd name="T6" fmla="*/ 4 w 34"/>
                  <a:gd name="T7" fmla="*/ 31 h 42"/>
                  <a:gd name="T8" fmla="*/ 16 w 34"/>
                  <a:gd name="T9" fmla="*/ 42 h 42"/>
                  <a:gd name="T10" fmla="*/ 25 w 34"/>
                  <a:gd name="T11" fmla="*/ 40 h 42"/>
                  <a:gd name="T12" fmla="*/ 34 w 34"/>
                  <a:gd name="T13" fmla="*/ 42 h 42"/>
                  <a:gd name="T14" fmla="*/ 34 w 34"/>
                  <a:gd name="T15" fmla="*/ 42 h 42"/>
                  <a:gd name="T16" fmla="*/ 10 w 34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2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9" y="6"/>
                      <a:pt x="6" y="11"/>
                      <a:pt x="1" y="15"/>
                    </a:cubicBezTo>
                    <a:cubicBezTo>
                      <a:pt x="0" y="20"/>
                      <a:pt x="1" y="26"/>
                      <a:pt x="4" y="31"/>
                    </a:cubicBezTo>
                    <a:cubicBezTo>
                      <a:pt x="7" y="36"/>
                      <a:pt x="11" y="40"/>
                      <a:pt x="16" y="42"/>
                    </a:cubicBezTo>
                    <a:cubicBezTo>
                      <a:pt x="19" y="41"/>
                      <a:pt x="22" y="40"/>
                      <a:pt x="25" y="40"/>
                    </a:cubicBezTo>
                    <a:cubicBezTo>
                      <a:pt x="28" y="40"/>
                      <a:pt x="31" y="41"/>
                      <a:pt x="34" y="42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5" name="Freeform 55"/>
              <p:cNvSpPr>
                <a:spLocks/>
              </p:cNvSpPr>
              <p:nvPr/>
            </p:nvSpPr>
            <p:spPr bwMode="auto">
              <a:xfrm>
                <a:off x="6523038" y="4862513"/>
                <a:ext cx="73025" cy="12700"/>
              </a:xfrm>
              <a:custGeom>
                <a:avLst/>
                <a:gdLst>
                  <a:gd name="T0" fmla="*/ 9 w 18"/>
                  <a:gd name="T1" fmla="*/ 0 h 3"/>
                  <a:gd name="T2" fmla="*/ 0 w 18"/>
                  <a:gd name="T3" fmla="*/ 2 h 3"/>
                  <a:gd name="T4" fmla="*/ 9 w 18"/>
                  <a:gd name="T5" fmla="*/ 3 h 3"/>
                  <a:gd name="T6" fmla="*/ 18 w 18"/>
                  <a:gd name="T7" fmla="*/ 2 h 3"/>
                  <a:gd name="T8" fmla="*/ 9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12" y="3"/>
                      <a:pt x="15" y="3"/>
                      <a:pt x="18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6" name="Freeform 56"/>
              <p:cNvSpPr>
                <a:spLocks/>
              </p:cNvSpPr>
              <p:nvPr/>
            </p:nvSpPr>
            <p:spPr bwMode="auto">
              <a:xfrm>
                <a:off x="6461125" y="4697413"/>
                <a:ext cx="36513" cy="61913"/>
              </a:xfrm>
              <a:custGeom>
                <a:avLst/>
                <a:gdLst>
                  <a:gd name="T0" fmla="*/ 9 w 9"/>
                  <a:gd name="T1" fmla="*/ 0 h 15"/>
                  <a:gd name="T2" fmla="*/ 0 w 9"/>
                  <a:gd name="T3" fmla="*/ 15 h 15"/>
                  <a:gd name="T4" fmla="*/ 9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9" y="0"/>
                    </a:moveTo>
                    <a:cubicBezTo>
                      <a:pt x="4" y="4"/>
                      <a:pt x="1" y="9"/>
                      <a:pt x="0" y="15"/>
                    </a:cubicBezTo>
                    <a:cubicBezTo>
                      <a:pt x="5" y="11"/>
                      <a:pt x="8" y="6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7" name="Oval 57"/>
              <p:cNvSpPr>
                <a:spLocks noChangeArrowheads="1"/>
              </p:cNvSpPr>
              <p:nvPr/>
            </p:nvSpPr>
            <p:spPr bwMode="auto">
              <a:xfrm>
                <a:off x="6346825" y="5180013"/>
                <a:ext cx="106363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8" name="Freeform 58"/>
              <p:cNvSpPr>
                <a:spLocks/>
              </p:cNvSpPr>
              <p:nvPr/>
            </p:nvSpPr>
            <p:spPr bwMode="auto">
              <a:xfrm>
                <a:off x="6300788" y="5319713"/>
                <a:ext cx="196850" cy="82550"/>
              </a:xfrm>
              <a:custGeom>
                <a:avLst/>
                <a:gdLst>
                  <a:gd name="T0" fmla="*/ 24 w 48"/>
                  <a:gd name="T1" fmla="*/ 0 h 20"/>
                  <a:gd name="T2" fmla="*/ 9 w 48"/>
                  <a:gd name="T3" fmla="*/ 5 h 20"/>
                  <a:gd name="T4" fmla="*/ 0 w 48"/>
                  <a:gd name="T5" fmla="*/ 20 h 20"/>
                  <a:gd name="T6" fmla="*/ 0 w 48"/>
                  <a:gd name="T7" fmla="*/ 20 h 20"/>
                  <a:gd name="T8" fmla="*/ 48 w 48"/>
                  <a:gd name="T9" fmla="*/ 20 h 20"/>
                  <a:gd name="T10" fmla="*/ 48 w 48"/>
                  <a:gd name="T11" fmla="*/ 20 h 20"/>
                  <a:gd name="T12" fmla="*/ 39 w 48"/>
                  <a:gd name="T13" fmla="*/ 5 h 20"/>
                  <a:gd name="T14" fmla="*/ 24 w 4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0">
                    <a:moveTo>
                      <a:pt x="24" y="0"/>
                    </a:moveTo>
                    <a:cubicBezTo>
                      <a:pt x="18" y="0"/>
                      <a:pt x="13" y="2"/>
                      <a:pt x="9" y="5"/>
                    </a:cubicBezTo>
                    <a:cubicBezTo>
                      <a:pt x="8" y="11"/>
                      <a:pt x="5" y="16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3" y="17"/>
                      <a:pt x="40" y="11"/>
                      <a:pt x="39" y="5"/>
                    </a:cubicBezTo>
                    <a:cubicBezTo>
                      <a:pt x="35" y="2"/>
                      <a:pt x="30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9" name="Freeform 59"/>
              <p:cNvSpPr>
                <a:spLocks/>
              </p:cNvSpPr>
              <p:nvPr/>
            </p:nvSpPr>
            <p:spPr bwMode="auto">
              <a:xfrm>
                <a:off x="6456363" y="5232400"/>
                <a:ext cx="139700" cy="169863"/>
              </a:xfrm>
              <a:custGeom>
                <a:avLst/>
                <a:gdLst>
                  <a:gd name="T0" fmla="*/ 16 w 34"/>
                  <a:gd name="T1" fmla="*/ 0 h 41"/>
                  <a:gd name="T2" fmla="*/ 4 w 34"/>
                  <a:gd name="T3" fmla="*/ 10 h 41"/>
                  <a:gd name="T4" fmla="*/ 1 w 34"/>
                  <a:gd name="T5" fmla="*/ 26 h 41"/>
                  <a:gd name="T6" fmla="*/ 10 w 34"/>
                  <a:gd name="T7" fmla="*/ 41 h 41"/>
                  <a:gd name="T8" fmla="*/ 10 w 34"/>
                  <a:gd name="T9" fmla="*/ 41 h 41"/>
                  <a:gd name="T10" fmla="*/ 34 w 34"/>
                  <a:gd name="T11" fmla="*/ 0 h 41"/>
                  <a:gd name="T12" fmla="*/ 34 w 34"/>
                  <a:gd name="T13" fmla="*/ 0 h 41"/>
                  <a:gd name="T14" fmla="*/ 25 w 34"/>
                  <a:gd name="T15" fmla="*/ 2 h 41"/>
                  <a:gd name="T16" fmla="*/ 16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16" y="0"/>
                    </a:moveTo>
                    <a:cubicBezTo>
                      <a:pt x="11" y="2"/>
                      <a:pt x="7" y="5"/>
                      <a:pt x="4" y="10"/>
                    </a:cubicBezTo>
                    <a:cubicBezTo>
                      <a:pt x="1" y="15"/>
                      <a:pt x="0" y="21"/>
                      <a:pt x="1" y="26"/>
                    </a:cubicBezTo>
                    <a:cubicBezTo>
                      <a:pt x="6" y="30"/>
                      <a:pt x="9" y="35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1" y="1"/>
                      <a:pt x="28" y="2"/>
                      <a:pt x="25" y="2"/>
                    </a:cubicBezTo>
                    <a:cubicBezTo>
                      <a:pt x="22" y="2"/>
                      <a:pt x="19" y="1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0" name="Freeform 60"/>
              <p:cNvSpPr>
                <a:spLocks/>
              </p:cNvSpPr>
              <p:nvPr/>
            </p:nvSpPr>
            <p:spPr bwMode="auto">
              <a:xfrm>
                <a:off x="6461125" y="5340350"/>
                <a:ext cx="36513" cy="61913"/>
              </a:xfrm>
              <a:custGeom>
                <a:avLst/>
                <a:gdLst>
                  <a:gd name="T0" fmla="*/ 0 w 9"/>
                  <a:gd name="T1" fmla="*/ 0 h 15"/>
                  <a:gd name="T2" fmla="*/ 9 w 9"/>
                  <a:gd name="T3" fmla="*/ 15 h 15"/>
                  <a:gd name="T4" fmla="*/ 0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1" y="6"/>
                      <a:pt x="4" y="12"/>
                      <a:pt x="9" y="15"/>
                    </a:cubicBezTo>
                    <a:cubicBezTo>
                      <a:pt x="8" y="9"/>
                      <a:pt x="5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1" name="Freeform 61"/>
              <p:cNvSpPr>
                <a:spLocks/>
              </p:cNvSpPr>
              <p:nvPr/>
            </p:nvSpPr>
            <p:spPr bwMode="auto">
              <a:xfrm>
                <a:off x="6202363" y="5229225"/>
                <a:ext cx="139700" cy="173038"/>
              </a:xfrm>
              <a:custGeom>
                <a:avLst/>
                <a:gdLst>
                  <a:gd name="T0" fmla="*/ 18 w 34"/>
                  <a:gd name="T1" fmla="*/ 0 h 42"/>
                  <a:gd name="T2" fmla="*/ 9 w 34"/>
                  <a:gd name="T3" fmla="*/ 2 h 42"/>
                  <a:gd name="T4" fmla="*/ 0 w 34"/>
                  <a:gd name="T5" fmla="*/ 0 h 42"/>
                  <a:gd name="T6" fmla="*/ 0 w 34"/>
                  <a:gd name="T7" fmla="*/ 0 h 42"/>
                  <a:gd name="T8" fmla="*/ 24 w 34"/>
                  <a:gd name="T9" fmla="*/ 42 h 42"/>
                  <a:gd name="T10" fmla="*/ 24 w 34"/>
                  <a:gd name="T11" fmla="*/ 42 h 42"/>
                  <a:gd name="T12" fmla="*/ 33 w 34"/>
                  <a:gd name="T13" fmla="*/ 27 h 42"/>
                  <a:gd name="T14" fmla="*/ 30 w 34"/>
                  <a:gd name="T15" fmla="*/ 11 h 42"/>
                  <a:gd name="T16" fmla="*/ 18 w 34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2">
                    <a:moveTo>
                      <a:pt x="18" y="0"/>
                    </a:moveTo>
                    <a:cubicBezTo>
                      <a:pt x="15" y="1"/>
                      <a:pt x="12" y="2"/>
                      <a:pt x="9" y="2"/>
                    </a:cubicBezTo>
                    <a:cubicBezTo>
                      <a:pt x="6" y="2"/>
                      <a:pt x="3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5" y="36"/>
                      <a:pt x="28" y="31"/>
                      <a:pt x="33" y="27"/>
                    </a:cubicBezTo>
                    <a:cubicBezTo>
                      <a:pt x="34" y="22"/>
                      <a:pt x="33" y="16"/>
                      <a:pt x="30" y="11"/>
                    </a:cubicBezTo>
                    <a:cubicBezTo>
                      <a:pt x="27" y="6"/>
                      <a:pt x="23" y="2"/>
                      <a:pt x="1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2" name="Freeform 62"/>
              <p:cNvSpPr>
                <a:spLocks/>
              </p:cNvSpPr>
              <p:nvPr/>
            </p:nvSpPr>
            <p:spPr bwMode="auto">
              <a:xfrm>
                <a:off x="6300788" y="5340350"/>
                <a:ext cx="36513" cy="61913"/>
              </a:xfrm>
              <a:custGeom>
                <a:avLst/>
                <a:gdLst>
                  <a:gd name="T0" fmla="*/ 9 w 9"/>
                  <a:gd name="T1" fmla="*/ 0 h 15"/>
                  <a:gd name="T2" fmla="*/ 0 w 9"/>
                  <a:gd name="T3" fmla="*/ 15 h 15"/>
                  <a:gd name="T4" fmla="*/ 9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9" y="0"/>
                    </a:moveTo>
                    <a:cubicBezTo>
                      <a:pt x="4" y="4"/>
                      <a:pt x="1" y="9"/>
                      <a:pt x="0" y="15"/>
                    </a:cubicBezTo>
                    <a:cubicBezTo>
                      <a:pt x="5" y="11"/>
                      <a:pt x="8" y="6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3" name="Freeform 63"/>
              <p:cNvSpPr>
                <a:spLocks/>
              </p:cNvSpPr>
              <p:nvPr/>
            </p:nvSpPr>
            <p:spPr bwMode="auto">
              <a:xfrm>
                <a:off x="6300788" y="5060950"/>
                <a:ext cx="196850" cy="80963"/>
              </a:xfrm>
              <a:custGeom>
                <a:avLst/>
                <a:gdLst>
                  <a:gd name="T0" fmla="*/ 48 w 48"/>
                  <a:gd name="T1" fmla="*/ 0 h 20"/>
                  <a:gd name="T2" fmla="*/ 0 w 48"/>
                  <a:gd name="T3" fmla="*/ 0 h 20"/>
                  <a:gd name="T4" fmla="*/ 9 w 48"/>
                  <a:gd name="T5" fmla="*/ 15 h 20"/>
                  <a:gd name="T6" fmla="*/ 24 w 48"/>
                  <a:gd name="T7" fmla="*/ 20 h 20"/>
                  <a:gd name="T8" fmla="*/ 39 w 48"/>
                  <a:gd name="T9" fmla="*/ 15 h 20"/>
                  <a:gd name="T10" fmla="*/ 48 w 48"/>
                  <a:gd name="T11" fmla="*/ 1 h 20"/>
                  <a:gd name="T12" fmla="*/ 48 w 4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4"/>
                      <a:pt x="8" y="9"/>
                      <a:pt x="9" y="15"/>
                    </a:cubicBezTo>
                    <a:cubicBezTo>
                      <a:pt x="13" y="18"/>
                      <a:pt x="18" y="20"/>
                      <a:pt x="24" y="20"/>
                    </a:cubicBezTo>
                    <a:cubicBezTo>
                      <a:pt x="30" y="20"/>
                      <a:pt x="35" y="18"/>
                      <a:pt x="39" y="15"/>
                    </a:cubicBezTo>
                    <a:cubicBezTo>
                      <a:pt x="40" y="9"/>
                      <a:pt x="43" y="4"/>
                      <a:pt x="48" y="1"/>
                    </a:cubicBez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4" name="Freeform 64"/>
              <p:cNvSpPr>
                <a:spLocks/>
              </p:cNvSpPr>
              <p:nvPr/>
            </p:nvSpPr>
            <p:spPr bwMode="auto">
              <a:xfrm>
                <a:off x="6202363" y="5060950"/>
                <a:ext cx="139700" cy="168275"/>
              </a:xfrm>
              <a:custGeom>
                <a:avLst/>
                <a:gdLst>
                  <a:gd name="T0" fmla="*/ 24 w 34"/>
                  <a:gd name="T1" fmla="*/ 0 h 41"/>
                  <a:gd name="T2" fmla="*/ 0 w 34"/>
                  <a:gd name="T3" fmla="*/ 41 h 41"/>
                  <a:gd name="T4" fmla="*/ 0 w 34"/>
                  <a:gd name="T5" fmla="*/ 41 h 41"/>
                  <a:gd name="T6" fmla="*/ 9 w 34"/>
                  <a:gd name="T7" fmla="*/ 40 h 41"/>
                  <a:gd name="T8" fmla="*/ 18 w 34"/>
                  <a:gd name="T9" fmla="*/ 41 h 41"/>
                  <a:gd name="T10" fmla="*/ 30 w 34"/>
                  <a:gd name="T11" fmla="*/ 31 h 41"/>
                  <a:gd name="T12" fmla="*/ 33 w 34"/>
                  <a:gd name="T13" fmla="*/ 15 h 41"/>
                  <a:gd name="T14" fmla="*/ 24 w 34"/>
                  <a:gd name="T15" fmla="*/ 0 h 41"/>
                  <a:gd name="T16" fmla="*/ 24 w 34"/>
                  <a:gd name="T17" fmla="*/ 0 h 41"/>
                  <a:gd name="T18" fmla="*/ 24 w 34"/>
                  <a:gd name="T1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41">
                    <a:moveTo>
                      <a:pt x="24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3" y="40"/>
                      <a:pt x="6" y="40"/>
                      <a:pt x="9" y="40"/>
                    </a:cubicBezTo>
                    <a:cubicBezTo>
                      <a:pt x="12" y="40"/>
                      <a:pt x="15" y="40"/>
                      <a:pt x="18" y="41"/>
                    </a:cubicBezTo>
                    <a:cubicBezTo>
                      <a:pt x="23" y="39"/>
                      <a:pt x="27" y="36"/>
                      <a:pt x="30" y="31"/>
                    </a:cubicBezTo>
                    <a:cubicBezTo>
                      <a:pt x="33" y="26"/>
                      <a:pt x="34" y="20"/>
                      <a:pt x="33" y="15"/>
                    </a:cubicBezTo>
                    <a:cubicBezTo>
                      <a:pt x="28" y="11"/>
                      <a:pt x="25" y="6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5" name="Freeform 65"/>
              <p:cNvSpPr>
                <a:spLocks/>
              </p:cNvSpPr>
              <p:nvPr/>
            </p:nvSpPr>
            <p:spPr bwMode="auto">
              <a:xfrm>
                <a:off x="6202363" y="5224463"/>
                <a:ext cx="74613" cy="12700"/>
              </a:xfrm>
              <a:custGeom>
                <a:avLst/>
                <a:gdLst>
                  <a:gd name="T0" fmla="*/ 9 w 18"/>
                  <a:gd name="T1" fmla="*/ 0 h 3"/>
                  <a:gd name="T2" fmla="*/ 0 w 18"/>
                  <a:gd name="T3" fmla="*/ 1 h 3"/>
                  <a:gd name="T4" fmla="*/ 9 w 18"/>
                  <a:gd name="T5" fmla="*/ 3 h 3"/>
                  <a:gd name="T6" fmla="*/ 18 w 18"/>
                  <a:gd name="T7" fmla="*/ 1 h 3"/>
                  <a:gd name="T8" fmla="*/ 9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9" y="0"/>
                    </a:moveTo>
                    <a:cubicBezTo>
                      <a:pt x="6" y="0"/>
                      <a:pt x="3" y="0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5" y="0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6" name="Freeform 66"/>
              <p:cNvSpPr>
                <a:spLocks/>
              </p:cNvSpPr>
              <p:nvPr/>
            </p:nvSpPr>
            <p:spPr bwMode="auto">
              <a:xfrm>
                <a:off x="6300788" y="5060950"/>
                <a:ext cx="36513" cy="60325"/>
              </a:xfrm>
              <a:custGeom>
                <a:avLst/>
                <a:gdLst>
                  <a:gd name="T0" fmla="*/ 0 w 9"/>
                  <a:gd name="T1" fmla="*/ 0 h 15"/>
                  <a:gd name="T2" fmla="*/ 0 w 9"/>
                  <a:gd name="T3" fmla="*/ 0 h 15"/>
                  <a:gd name="T4" fmla="*/ 9 w 9"/>
                  <a:gd name="T5" fmla="*/ 15 h 15"/>
                  <a:gd name="T6" fmla="*/ 0 w 9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5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7" name="Freeform 67"/>
              <p:cNvSpPr>
                <a:spLocks/>
              </p:cNvSpPr>
              <p:nvPr/>
            </p:nvSpPr>
            <p:spPr bwMode="auto">
              <a:xfrm>
                <a:off x="6456363" y="5064125"/>
                <a:ext cx="139700" cy="168275"/>
              </a:xfrm>
              <a:custGeom>
                <a:avLst/>
                <a:gdLst>
                  <a:gd name="T0" fmla="*/ 10 w 34"/>
                  <a:gd name="T1" fmla="*/ 0 h 41"/>
                  <a:gd name="T2" fmla="*/ 10 w 34"/>
                  <a:gd name="T3" fmla="*/ 0 h 41"/>
                  <a:gd name="T4" fmla="*/ 1 w 34"/>
                  <a:gd name="T5" fmla="*/ 14 h 41"/>
                  <a:gd name="T6" fmla="*/ 4 w 34"/>
                  <a:gd name="T7" fmla="*/ 31 h 41"/>
                  <a:gd name="T8" fmla="*/ 16 w 34"/>
                  <a:gd name="T9" fmla="*/ 41 h 41"/>
                  <a:gd name="T10" fmla="*/ 25 w 34"/>
                  <a:gd name="T11" fmla="*/ 39 h 41"/>
                  <a:gd name="T12" fmla="*/ 34 w 34"/>
                  <a:gd name="T13" fmla="*/ 41 h 41"/>
                  <a:gd name="T14" fmla="*/ 34 w 34"/>
                  <a:gd name="T15" fmla="*/ 41 h 41"/>
                  <a:gd name="T16" fmla="*/ 10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9" y="5"/>
                      <a:pt x="6" y="10"/>
                      <a:pt x="1" y="14"/>
                    </a:cubicBezTo>
                    <a:cubicBezTo>
                      <a:pt x="0" y="19"/>
                      <a:pt x="1" y="25"/>
                      <a:pt x="4" y="31"/>
                    </a:cubicBezTo>
                    <a:cubicBezTo>
                      <a:pt x="7" y="36"/>
                      <a:pt x="11" y="39"/>
                      <a:pt x="16" y="41"/>
                    </a:cubicBezTo>
                    <a:cubicBezTo>
                      <a:pt x="19" y="40"/>
                      <a:pt x="22" y="39"/>
                      <a:pt x="25" y="39"/>
                    </a:cubicBezTo>
                    <a:cubicBezTo>
                      <a:pt x="28" y="39"/>
                      <a:pt x="31" y="40"/>
                      <a:pt x="34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8" name="Freeform 68"/>
              <p:cNvSpPr>
                <a:spLocks/>
              </p:cNvSpPr>
              <p:nvPr/>
            </p:nvSpPr>
            <p:spPr bwMode="auto">
              <a:xfrm>
                <a:off x="6523038" y="5224463"/>
                <a:ext cx="73025" cy="17463"/>
              </a:xfrm>
              <a:custGeom>
                <a:avLst/>
                <a:gdLst>
                  <a:gd name="T0" fmla="*/ 9 w 18"/>
                  <a:gd name="T1" fmla="*/ 0 h 4"/>
                  <a:gd name="T2" fmla="*/ 0 w 18"/>
                  <a:gd name="T3" fmla="*/ 2 h 4"/>
                  <a:gd name="T4" fmla="*/ 9 w 18"/>
                  <a:gd name="T5" fmla="*/ 4 h 4"/>
                  <a:gd name="T6" fmla="*/ 18 w 18"/>
                  <a:gd name="T7" fmla="*/ 2 h 4"/>
                  <a:gd name="T8" fmla="*/ 9 w 1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9" name="Freeform 69"/>
              <p:cNvSpPr>
                <a:spLocks/>
              </p:cNvSpPr>
              <p:nvPr/>
            </p:nvSpPr>
            <p:spPr bwMode="auto">
              <a:xfrm>
                <a:off x="6461125" y="5064125"/>
                <a:ext cx="36513" cy="57150"/>
              </a:xfrm>
              <a:custGeom>
                <a:avLst/>
                <a:gdLst>
                  <a:gd name="T0" fmla="*/ 9 w 9"/>
                  <a:gd name="T1" fmla="*/ 0 h 14"/>
                  <a:gd name="T2" fmla="*/ 0 w 9"/>
                  <a:gd name="T3" fmla="*/ 14 h 14"/>
                  <a:gd name="T4" fmla="*/ 9 w 9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4">
                    <a:moveTo>
                      <a:pt x="9" y="0"/>
                    </a:moveTo>
                    <a:cubicBezTo>
                      <a:pt x="4" y="3"/>
                      <a:pt x="1" y="8"/>
                      <a:pt x="0" y="14"/>
                    </a:cubicBezTo>
                    <a:cubicBezTo>
                      <a:pt x="5" y="10"/>
                      <a:pt x="8" y="5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0" name="Oval 70"/>
              <p:cNvSpPr>
                <a:spLocks noChangeArrowheads="1"/>
              </p:cNvSpPr>
              <p:nvPr/>
            </p:nvSpPr>
            <p:spPr bwMode="auto">
              <a:xfrm>
                <a:off x="5702300" y="4813300"/>
                <a:ext cx="106363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1" name="Freeform 71"/>
              <p:cNvSpPr>
                <a:spLocks/>
              </p:cNvSpPr>
              <p:nvPr/>
            </p:nvSpPr>
            <p:spPr bwMode="auto">
              <a:xfrm>
                <a:off x="5656263" y="4957763"/>
                <a:ext cx="196850" cy="82550"/>
              </a:xfrm>
              <a:custGeom>
                <a:avLst/>
                <a:gdLst>
                  <a:gd name="T0" fmla="*/ 24 w 48"/>
                  <a:gd name="T1" fmla="*/ 0 h 20"/>
                  <a:gd name="T2" fmla="*/ 9 w 48"/>
                  <a:gd name="T3" fmla="*/ 5 h 20"/>
                  <a:gd name="T4" fmla="*/ 0 w 48"/>
                  <a:gd name="T5" fmla="*/ 19 h 20"/>
                  <a:gd name="T6" fmla="*/ 0 w 48"/>
                  <a:gd name="T7" fmla="*/ 20 h 20"/>
                  <a:gd name="T8" fmla="*/ 48 w 48"/>
                  <a:gd name="T9" fmla="*/ 20 h 20"/>
                  <a:gd name="T10" fmla="*/ 48 w 48"/>
                  <a:gd name="T11" fmla="*/ 20 h 20"/>
                  <a:gd name="T12" fmla="*/ 39 w 48"/>
                  <a:gd name="T13" fmla="*/ 5 h 20"/>
                  <a:gd name="T14" fmla="*/ 24 w 4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0">
                    <a:moveTo>
                      <a:pt x="24" y="0"/>
                    </a:moveTo>
                    <a:cubicBezTo>
                      <a:pt x="18" y="0"/>
                      <a:pt x="13" y="2"/>
                      <a:pt x="9" y="5"/>
                    </a:cubicBezTo>
                    <a:cubicBezTo>
                      <a:pt x="8" y="11"/>
                      <a:pt x="5" y="16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3" y="16"/>
                      <a:pt x="40" y="11"/>
                      <a:pt x="39" y="5"/>
                    </a:cubicBezTo>
                    <a:cubicBezTo>
                      <a:pt x="35" y="2"/>
                      <a:pt x="30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2" name="Freeform 72"/>
              <p:cNvSpPr>
                <a:spLocks/>
              </p:cNvSpPr>
              <p:nvPr/>
            </p:nvSpPr>
            <p:spPr bwMode="auto">
              <a:xfrm>
                <a:off x="5811838" y="4870450"/>
                <a:ext cx="139700" cy="169863"/>
              </a:xfrm>
              <a:custGeom>
                <a:avLst/>
                <a:gdLst>
                  <a:gd name="T0" fmla="*/ 34 w 34"/>
                  <a:gd name="T1" fmla="*/ 0 h 41"/>
                  <a:gd name="T2" fmla="*/ 25 w 34"/>
                  <a:gd name="T3" fmla="*/ 1 h 41"/>
                  <a:gd name="T4" fmla="*/ 16 w 34"/>
                  <a:gd name="T5" fmla="*/ 0 h 41"/>
                  <a:gd name="T6" fmla="*/ 4 w 34"/>
                  <a:gd name="T7" fmla="*/ 10 h 41"/>
                  <a:gd name="T8" fmla="*/ 1 w 34"/>
                  <a:gd name="T9" fmla="*/ 26 h 41"/>
                  <a:gd name="T10" fmla="*/ 10 w 34"/>
                  <a:gd name="T11" fmla="*/ 41 h 41"/>
                  <a:gd name="T12" fmla="*/ 10 w 34"/>
                  <a:gd name="T13" fmla="*/ 41 h 41"/>
                  <a:gd name="T14" fmla="*/ 34 w 34"/>
                  <a:gd name="T15" fmla="*/ 0 h 41"/>
                  <a:gd name="T16" fmla="*/ 34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34" y="0"/>
                    </a:moveTo>
                    <a:cubicBezTo>
                      <a:pt x="31" y="1"/>
                      <a:pt x="28" y="1"/>
                      <a:pt x="25" y="1"/>
                    </a:cubicBezTo>
                    <a:cubicBezTo>
                      <a:pt x="22" y="1"/>
                      <a:pt x="19" y="1"/>
                      <a:pt x="16" y="0"/>
                    </a:cubicBezTo>
                    <a:cubicBezTo>
                      <a:pt x="11" y="2"/>
                      <a:pt x="7" y="5"/>
                      <a:pt x="4" y="10"/>
                    </a:cubicBezTo>
                    <a:cubicBezTo>
                      <a:pt x="1" y="15"/>
                      <a:pt x="0" y="21"/>
                      <a:pt x="1" y="26"/>
                    </a:cubicBezTo>
                    <a:cubicBezTo>
                      <a:pt x="6" y="30"/>
                      <a:pt x="9" y="35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3" name="Freeform 73"/>
              <p:cNvSpPr>
                <a:spLocks/>
              </p:cNvSpPr>
              <p:nvPr/>
            </p:nvSpPr>
            <p:spPr bwMode="auto">
              <a:xfrm>
                <a:off x="5816600" y="4978400"/>
                <a:ext cx="36513" cy="61913"/>
              </a:xfrm>
              <a:custGeom>
                <a:avLst/>
                <a:gdLst>
                  <a:gd name="T0" fmla="*/ 0 w 9"/>
                  <a:gd name="T1" fmla="*/ 0 h 15"/>
                  <a:gd name="T2" fmla="*/ 9 w 9"/>
                  <a:gd name="T3" fmla="*/ 15 h 15"/>
                  <a:gd name="T4" fmla="*/ 0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5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4" name="Freeform 74"/>
              <p:cNvSpPr>
                <a:spLocks/>
              </p:cNvSpPr>
              <p:nvPr/>
            </p:nvSpPr>
            <p:spPr bwMode="auto">
              <a:xfrm>
                <a:off x="5557838" y="4857750"/>
                <a:ext cx="139700" cy="177800"/>
              </a:xfrm>
              <a:custGeom>
                <a:avLst/>
                <a:gdLst>
                  <a:gd name="T0" fmla="*/ 9 w 34"/>
                  <a:gd name="T1" fmla="*/ 0 h 43"/>
                  <a:gd name="T2" fmla="*/ 0 w 34"/>
                  <a:gd name="T3" fmla="*/ 2 h 43"/>
                  <a:gd name="T4" fmla="*/ 24 w 34"/>
                  <a:gd name="T5" fmla="*/ 43 h 43"/>
                  <a:gd name="T6" fmla="*/ 24 w 34"/>
                  <a:gd name="T7" fmla="*/ 43 h 43"/>
                  <a:gd name="T8" fmla="*/ 33 w 34"/>
                  <a:gd name="T9" fmla="*/ 29 h 43"/>
                  <a:gd name="T10" fmla="*/ 30 w 34"/>
                  <a:gd name="T11" fmla="*/ 12 h 43"/>
                  <a:gd name="T12" fmla="*/ 9 w 34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5" y="38"/>
                      <a:pt x="28" y="33"/>
                      <a:pt x="33" y="29"/>
                    </a:cubicBezTo>
                    <a:cubicBezTo>
                      <a:pt x="34" y="24"/>
                      <a:pt x="33" y="18"/>
                      <a:pt x="30" y="12"/>
                    </a:cubicBezTo>
                    <a:cubicBezTo>
                      <a:pt x="25" y="5"/>
                      <a:pt x="17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5" name="Freeform 75"/>
              <p:cNvSpPr>
                <a:spLocks/>
              </p:cNvSpPr>
              <p:nvPr/>
            </p:nvSpPr>
            <p:spPr bwMode="auto">
              <a:xfrm>
                <a:off x="5656263" y="4978400"/>
                <a:ext cx="36513" cy="57150"/>
              </a:xfrm>
              <a:custGeom>
                <a:avLst/>
                <a:gdLst>
                  <a:gd name="T0" fmla="*/ 9 w 9"/>
                  <a:gd name="T1" fmla="*/ 0 h 14"/>
                  <a:gd name="T2" fmla="*/ 0 w 9"/>
                  <a:gd name="T3" fmla="*/ 14 h 14"/>
                  <a:gd name="T4" fmla="*/ 9 w 9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4">
                    <a:moveTo>
                      <a:pt x="9" y="0"/>
                    </a:moveTo>
                    <a:cubicBezTo>
                      <a:pt x="4" y="4"/>
                      <a:pt x="1" y="9"/>
                      <a:pt x="0" y="14"/>
                    </a:cubicBezTo>
                    <a:cubicBezTo>
                      <a:pt x="5" y="11"/>
                      <a:pt x="8" y="6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6" name="Freeform 76"/>
              <p:cNvSpPr>
                <a:spLocks/>
              </p:cNvSpPr>
              <p:nvPr/>
            </p:nvSpPr>
            <p:spPr bwMode="auto">
              <a:xfrm>
                <a:off x="5803900" y="4697413"/>
                <a:ext cx="147638" cy="173038"/>
              </a:xfrm>
              <a:custGeom>
                <a:avLst/>
                <a:gdLst>
                  <a:gd name="T0" fmla="*/ 12 w 36"/>
                  <a:gd name="T1" fmla="*/ 0 h 42"/>
                  <a:gd name="T2" fmla="*/ 6 w 36"/>
                  <a:gd name="T3" fmla="*/ 31 h 42"/>
                  <a:gd name="T4" fmla="*/ 18 w 36"/>
                  <a:gd name="T5" fmla="*/ 42 h 42"/>
                  <a:gd name="T6" fmla="*/ 27 w 36"/>
                  <a:gd name="T7" fmla="*/ 40 h 42"/>
                  <a:gd name="T8" fmla="*/ 36 w 36"/>
                  <a:gd name="T9" fmla="*/ 42 h 42"/>
                  <a:gd name="T10" fmla="*/ 36 w 36"/>
                  <a:gd name="T11" fmla="*/ 42 h 42"/>
                  <a:gd name="T12" fmla="*/ 12 w 36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2">
                    <a:moveTo>
                      <a:pt x="12" y="0"/>
                    </a:moveTo>
                    <a:cubicBezTo>
                      <a:pt x="3" y="8"/>
                      <a:pt x="0" y="21"/>
                      <a:pt x="6" y="31"/>
                    </a:cubicBezTo>
                    <a:cubicBezTo>
                      <a:pt x="9" y="36"/>
                      <a:pt x="13" y="40"/>
                      <a:pt x="18" y="42"/>
                    </a:cubicBezTo>
                    <a:cubicBezTo>
                      <a:pt x="21" y="41"/>
                      <a:pt x="24" y="40"/>
                      <a:pt x="27" y="40"/>
                    </a:cubicBezTo>
                    <a:cubicBezTo>
                      <a:pt x="30" y="40"/>
                      <a:pt x="33" y="41"/>
                      <a:pt x="36" y="4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7" name="Freeform 77"/>
              <p:cNvSpPr>
                <a:spLocks/>
              </p:cNvSpPr>
              <p:nvPr/>
            </p:nvSpPr>
            <p:spPr bwMode="auto">
              <a:xfrm>
                <a:off x="5878513" y="4862513"/>
                <a:ext cx="73025" cy="12700"/>
              </a:xfrm>
              <a:custGeom>
                <a:avLst/>
                <a:gdLst>
                  <a:gd name="T0" fmla="*/ 9 w 18"/>
                  <a:gd name="T1" fmla="*/ 0 h 3"/>
                  <a:gd name="T2" fmla="*/ 0 w 18"/>
                  <a:gd name="T3" fmla="*/ 2 h 3"/>
                  <a:gd name="T4" fmla="*/ 9 w 18"/>
                  <a:gd name="T5" fmla="*/ 3 h 3"/>
                  <a:gd name="T6" fmla="*/ 18 w 18"/>
                  <a:gd name="T7" fmla="*/ 2 h 3"/>
                  <a:gd name="T8" fmla="*/ 9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12" y="3"/>
                      <a:pt x="15" y="3"/>
                      <a:pt x="18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8" name="Oval 78"/>
              <p:cNvSpPr>
                <a:spLocks noChangeArrowheads="1"/>
              </p:cNvSpPr>
              <p:nvPr/>
            </p:nvSpPr>
            <p:spPr bwMode="auto">
              <a:xfrm>
                <a:off x="5702300" y="5180013"/>
                <a:ext cx="106363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9" name="Freeform 79"/>
              <p:cNvSpPr>
                <a:spLocks/>
              </p:cNvSpPr>
              <p:nvPr/>
            </p:nvSpPr>
            <p:spPr bwMode="auto">
              <a:xfrm>
                <a:off x="5405438" y="4989513"/>
                <a:ext cx="119063" cy="107950"/>
              </a:xfrm>
              <a:custGeom>
                <a:avLst/>
                <a:gdLst>
                  <a:gd name="T0" fmla="*/ 14 w 29"/>
                  <a:gd name="T1" fmla="*/ 0 h 26"/>
                  <a:gd name="T2" fmla="*/ 2 w 29"/>
                  <a:gd name="T3" fmla="*/ 9 h 26"/>
                  <a:gd name="T4" fmla="*/ 11 w 29"/>
                  <a:gd name="T5" fmla="*/ 25 h 26"/>
                  <a:gd name="T6" fmla="*/ 14 w 29"/>
                  <a:gd name="T7" fmla="*/ 26 h 26"/>
                  <a:gd name="T8" fmla="*/ 27 w 29"/>
                  <a:gd name="T9" fmla="*/ 17 h 26"/>
                  <a:gd name="T10" fmla="*/ 18 w 29"/>
                  <a:gd name="T11" fmla="*/ 1 h 26"/>
                  <a:gd name="T12" fmla="*/ 14 w 29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6">
                    <a:moveTo>
                      <a:pt x="14" y="0"/>
                    </a:moveTo>
                    <a:cubicBezTo>
                      <a:pt x="9" y="0"/>
                      <a:pt x="4" y="4"/>
                      <a:pt x="2" y="9"/>
                    </a:cubicBezTo>
                    <a:cubicBezTo>
                      <a:pt x="0" y="16"/>
                      <a:pt x="4" y="23"/>
                      <a:pt x="11" y="25"/>
                    </a:cubicBezTo>
                    <a:cubicBezTo>
                      <a:pt x="12" y="26"/>
                      <a:pt x="13" y="26"/>
                      <a:pt x="14" y="26"/>
                    </a:cubicBezTo>
                    <a:cubicBezTo>
                      <a:pt x="20" y="26"/>
                      <a:pt x="25" y="22"/>
                      <a:pt x="27" y="17"/>
                    </a:cubicBezTo>
                    <a:cubicBezTo>
                      <a:pt x="29" y="10"/>
                      <a:pt x="25" y="3"/>
                      <a:pt x="18" y="1"/>
                    </a:cubicBezTo>
                    <a:cubicBezTo>
                      <a:pt x="17" y="0"/>
                      <a:pt x="16" y="0"/>
                      <a:pt x="1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0" name="Freeform 80"/>
              <p:cNvSpPr>
                <a:spLocks/>
              </p:cNvSpPr>
              <p:nvPr/>
            </p:nvSpPr>
            <p:spPr bwMode="auto">
              <a:xfrm>
                <a:off x="5324475" y="5126038"/>
                <a:ext cx="192088" cy="111125"/>
              </a:xfrm>
              <a:custGeom>
                <a:avLst/>
                <a:gdLst>
                  <a:gd name="T0" fmla="*/ 22 w 47"/>
                  <a:gd name="T1" fmla="*/ 0 h 27"/>
                  <a:gd name="T2" fmla="*/ 0 w 47"/>
                  <a:gd name="T3" fmla="*/ 14 h 27"/>
                  <a:gd name="T4" fmla="*/ 46 w 47"/>
                  <a:gd name="T5" fmla="*/ 27 h 27"/>
                  <a:gd name="T6" fmla="*/ 28 w 47"/>
                  <a:gd name="T7" fmla="*/ 1 h 27"/>
                  <a:gd name="T8" fmla="*/ 22 w 4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7">
                    <a:moveTo>
                      <a:pt x="22" y="0"/>
                    </a:moveTo>
                    <a:cubicBezTo>
                      <a:pt x="12" y="0"/>
                      <a:pt x="4" y="5"/>
                      <a:pt x="0" y="14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15"/>
                      <a:pt x="40" y="4"/>
                      <a:pt x="28" y="1"/>
                    </a:cubicBezTo>
                    <a:cubicBezTo>
                      <a:pt x="26" y="0"/>
                      <a:pt x="24" y="0"/>
                      <a:pt x="2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1" name="Freeform 81"/>
              <p:cNvSpPr>
                <a:spLocks/>
              </p:cNvSpPr>
              <p:nvPr/>
            </p:nvSpPr>
            <p:spPr bwMode="auto">
              <a:xfrm>
                <a:off x="5159375" y="4779963"/>
                <a:ext cx="123825" cy="103188"/>
              </a:xfrm>
              <a:custGeom>
                <a:avLst/>
                <a:gdLst>
                  <a:gd name="T0" fmla="*/ 15 w 30"/>
                  <a:gd name="T1" fmla="*/ 0 h 25"/>
                  <a:gd name="T2" fmla="*/ 5 w 30"/>
                  <a:gd name="T3" fmla="*/ 5 h 25"/>
                  <a:gd name="T4" fmla="*/ 8 w 30"/>
                  <a:gd name="T5" fmla="*/ 23 h 25"/>
                  <a:gd name="T6" fmla="*/ 15 w 30"/>
                  <a:gd name="T7" fmla="*/ 25 h 25"/>
                  <a:gd name="T8" fmla="*/ 26 w 30"/>
                  <a:gd name="T9" fmla="*/ 20 h 25"/>
                  <a:gd name="T10" fmla="*/ 23 w 30"/>
                  <a:gd name="T11" fmla="*/ 2 h 25"/>
                  <a:gd name="T12" fmla="*/ 15 w 30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5">
                    <a:moveTo>
                      <a:pt x="15" y="0"/>
                    </a:moveTo>
                    <a:cubicBezTo>
                      <a:pt x="11" y="0"/>
                      <a:pt x="7" y="1"/>
                      <a:pt x="5" y="5"/>
                    </a:cubicBezTo>
                    <a:cubicBezTo>
                      <a:pt x="0" y="11"/>
                      <a:pt x="2" y="19"/>
                      <a:pt x="8" y="23"/>
                    </a:cubicBezTo>
                    <a:cubicBezTo>
                      <a:pt x="10" y="25"/>
                      <a:pt x="12" y="25"/>
                      <a:pt x="15" y="25"/>
                    </a:cubicBezTo>
                    <a:cubicBezTo>
                      <a:pt x="19" y="25"/>
                      <a:pt x="23" y="24"/>
                      <a:pt x="26" y="20"/>
                    </a:cubicBezTo>
                    <a:cubicBezTo>
                      <a:pt x="30" y="14"/>
                      <a:pt x="28" y="6"/>
                      <a:pt x="23" y="2"/>
                    </a:cubicBezTo>
                    <a:cubicBezTo>
                      <a:pt x="20" y="0"/>
                      <a:pt x="18" y="0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2" name="Freeform 82"/>
              <p:cNvSpPr>
                <a:spLocks/>
              </p:cNvSpPr>
              <p:nvPr/>
            </p:nvSpPr>
            <p:spPr bwMode="auto">
              <a:xfrm>
                <a:off x="5262563" y="4841875"/>
                <a:ext cx="155575" cy="168275"/>
              </a:xfrm>
              <a:custGeom>
                <a:avLst/>
                <a:gdLst>
                  <a:gd name="T0" fmla="*/ 27 w 38"/>
                  <a:gd name="T1" fmla="*/ 0 h 41"/>
                  <a:gd name="T2" fmla="*/ 7 w 38"/>
                  <a:gd name="T3" fmla="*/ 10 h 41"/>
                  <a:gd name="T4" fmla="*/ 10 w 38"/>
                  <a:gd name="T5" fmla="*/ 41 h 41"/>
                  <a:gd name="T6" fmla="*/ 38 w 38"/>
                  <a:gd name="T7" fmla="*/ 2 h 41"/>
                  <a:gd name="T8" fmla="*/ 27 w 38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1">
                    <a:moveTo>
                      <a:pt x="27" y="0"/>
                    </a:moveTo>
                    <a:cubicBezTo>
                      <a:pt x="20" y="0"/>
                      <a:pt x="12" y="3"/>
                      <a:pt x="7" y="10"/>
                    </a:cubicBezTo>
                    <a:cubicBezTo>
                      <a:pt x="0" y="20"/>
                      <a:pt x="2" y="33"/>
                      <a:pt x="10" y="41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5" y="1"/>
                      <a:pt x="31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3" name="Freeform 83"/>
              <p:cNvSpPr>
                <a:spLocks/>
              </p:cNvSpPr>
              <p:nvPr/>
            </p:nvSpPr>
            <p:spPr bwMode="auto">
              <a:xfrm>
                <a:off x="5143500" y="5064125"/>
                <a:ext cx="119063" cy="103188"/>
              </a:xfrm>
              <a:custGeom>
                <a:avLst/>
                <a:gdLst>
                  <a:gd name="T0" fmla="*/ 15 w 29"/>
                  <a:gd name="T1" fmla="*/ 0 h 25"/>
                  <a:gd name="T2" fmla="*/ 6 w 29"/>
                  <a:gd name="T3" fmla="*/ 3 h 25"/>
                  <a:gd name="T4" fmla="*/ 5 w 29"/>
                  <a:gd name="T5" fmla="*/ 21 h 25"/>
                  <a:gd name="T6" fmla="*/ 15 w 29"/>
                  <a:gd name="T7" fmla="*/ 25 h 25"/>
                  <a:gd name="T8" fmla="*/ 23 w 29"/>
                  <a:gd name="T9" fmla="*/ 22 h 25"/>
                  <a:gd name="T10" fmla="*/ 24 w 29"/>
                  <a:gd name="T11" fmla="*/ 4 h 25"/>
                  <a:gd name="T12" fmla="*/ 15 w 29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5">
                    <a:moveTo>
                      <a:pt x="15" y="0"/>
                    </a:moveTo>
                    <a:cubicBezTo>
                      <a:pt x="12" y="0"/>
                      <a:pt x="9" y="1"/>
                      <a:pt x="6" y="3"/>
                    </a:cubicBezTo>
                    <a:cubicBezTo>
                      <a:pt x="1" y="7"/>
                      <a:pt x="0" y="16"/>
                      <a:pt x="5" y="21"/>
                    </a:cubicBezTo>
                    <a:cubicBezTo>
                      <a:pt x="7" y="24"/>
                      <a:pt x="11" y="25"/>
                      <a:pt x="15" y="25"/>
                    </a:cubicBezTo>
                    <a:cubicBezTo>
                      <a:pt x="18" y="25"/>
                      <a:pt x="21" y="24"/>
                      <a:pt x="23" y="22"/>
                    </a:cubicBezTo>
                    <a:cubicBezTo>
                      <a:pt x="29" y="18"/>
                      <a:pt x="29" y="9"/>
                      <a:pt x="24" y="4"/>
                    </a:cubicBezTo>
                    <a:cubicBezTo>
                      <a:pt x="22" y="1"/>
                      <a:pt x="18" y="0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4" name="Freeform 84"/>
              <p:cNvSpPr>
                <a:spLocks/>
              </p:cNvSpPr>
              <p:nvPr/>
            </p:nvSpPr>
            <p:spPr bwMode="auto">
              <a:xfrm>
                <a:off x="5008563" y="5138738"/>
                <a:ext cx="163513" cy="165100"/>
              </a:xfrm>
              <a:custGeom>
                <a:avLst/>
                <a:gdLst>
                  <a:gd name="T0" fmla="*/ 13 w 40"/>
                  <a:gd name="T1" fmla="*/ 0 h 40"/>
                  <a:gd name="T2" fmla="*/ 0 w 40"/>
                  <a:gd name="T3" fmla="*/ 4 h 40"/>
                  <a:gd name="T4" fmla="*/ 32 w 40"/>
                  <a:gd name="T5" fmla="*/ 40 h 40"/>
                  <a:gd name="T6" fmla="*/ 32 w 40"/>
                  <a:gd name="T7" fmla="*/ 9 h 40"/>
                  <a:gd name="T8" fmla="*/ 13 w 40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0">
                    <a:moveTo>
                      <a:pt x="13" y="0"/>
                    </a:moveTo>
                    <a:cubicBezTo>
                      <a:pt x="9" y="0"/>
                      <a:pt x="4" y="1"/>
                      <a:pt x="0" y="4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9" y="31"/>
                      <a:pt x="40" y="18"/>
                      <a:pt x="32" y="9"/>
                    </a:cubicBezTo>
                    <a:cubicBezTo>
                      <a:pt x="27" y="3"/>
                      <a:pt x="20" y="0"/>
                      <a:pt x="1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5" name="Freeform 85"/>
              <p:cNvSpPr>
                <a:spLocks/>
              </p:cNvSpPr>
              <p:nvPr/>
            </p:nvSpPr>
            <p:spPr bwMode="auto">
              <a:xfrm>
                <a:off x="5653088" y="5327650"/>
                <a:ext cx="119063" cy="107950"/>
              </a:xfrm>
              <a:custGeom>
                <a:avLst/>
                <a:gdLst>
                  <a:gd name="T0" fmla="*/ 14 w 29"/>
                  <a:gd name="T1" fmla="*/ 0 h 26"/>
                  <a:gd name="T2" fmla="*/ 8 w 29"/>
                  <a:gd name="T3" fmla="*/ 2 h 26"/>
                  <a:gd name="T4" fmla="*/ 3 w 29"/>
                  <a:gd name="T5" fmla="*/ 20 h 26"/>
                  <a:gd name="T6" fmla="*/ 14 w 29"/>
                  <a:gd name="T7" fmla="*/ 26 h 26"/>
                  <a:gd name="T8" fmla="*/ 21 w 29"/>
                  <a:gd name="T9" fmla="*/ 24 h 26"/>
                  <a:gd name="T10" fmla="*/ 26 w 29"/>
                  <a:gd name="T11" fmla="*/ 7 h 26"/>
                  <a:gd name="T12" fmla="*/ 14 w 29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6">
                    <a:moveTo>
                      <a:pt x="14" y="0"/>
                    </a:moveTo>
                    <a:cubicBezTo>
                      <a:pt x="12" y="0"/>
                      <a:pt x="10" y="1"/>
                      <a:pt x="8" y="2"/>
                    </a:cubicBezTo>
                    <a:cubicBezTo>
                      <a:pt x="2" y="6"/>
                      <a:pt x="0" y="14"/>
                      <a:pt x="3" y="20"/>
                    </a:cubicBezTo>
                    <a:cubicBezTo>
                      <a:pt x="6" y="24"/>
                      <a:pt x="10" y="26"/>
                      <a:pt x="14" y="26"/>
                    </a:cubicBezTo>
                    <a:cubicBezTo>
                      <a:pt x="17" y="26"/>
                      <a:pt x="19" y="26"/>
                      <a:pt x="21" y="24"/>
                    </a:cubicBezTo>
                    <a:cubicBezTo>
                      <a:pt x="27" y="21"/>
                      <a:pt x="29" y="13"/>
                      <a:pt x="26" y="7"/>
                    </a:cubicBezTo>
                    <a:cubicBezTo>
                      <a:pt x="23" y="3"/>
                      <a:pt x="19" y="0"/>
                      <a:pt x="1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6" name="Freeform 86"/>
              <p:cNvSpPr>
                <a:spLocks/>
              </p:cNvSpPr>
              <p:nvPr/>
            </p:nvSpPr>
            <p:spPr bwMode="auto">
              <a:xfrm>
                <a:off x="5513388" y="5376863"/>
                <a:ext cx="147638" cy="177800"/>
              </a:xfrm>
              <a:custGeom>
                <a:avLst/>
                <a:gdLst>
                  <a:gd name="T0" fmla="*/ 9 w 36"/>
                  <a:gd name="T1" fmla="*/ 0 h 43"/>
                  <a:gd name="T2" fmla="*/ 0 w 36"/>
                  <a:gd name="T3" fmla="*/ 2 h 43"/>
                  <a:gd name="T4" fmla="*/ 25 w 36"/>
                  <a:gd name="T5" fmla="*/ 43 h 43"/>
                  <a:gd name="T6" fmla="*/ 30 w 36"/>
                  <a:gd name="T7" fmla="*/ 12 h 43"/>
                  <a:gd name="T8" fmla="*/ 9 w 36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3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34" y="36"/>
                      <a:pt x="36" y="23"/>
                      <a:pt x="30" y="12"/>
                    </a:cubicBezTo>
                    <a:cubicBezTo>
                      <a:pt x="26" y="4"/>
                      <a:pt x="17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7" name="Freeform 87"/>
              <p:cNvSpPr>
                <a:spLocks/>
              </p:cNvSpPr>
              <p:nvPr/>
            </p:nvSpPr>
            <p:spPr bwMode="auto">
              <a:xfrm>
                <a:off x="5557838" y="4521200"/>
                <a:ext cx="119063" cy="103188"/>
              </a:xfrm>
              <a:custGeom>
                <a:avLst/>
                <a:gdLst>
                  <a:gd name="T0" fmla="*/ 15 w 29"/>
                  <a:gd name="T1" fmla="*/ 0 h 25"/>
                  <a:gd name="T2" fmla="*/ 4 w 29"/>
                  <a:gd name="T3" fmla="*/ 5 h 25"/>
                  <a:gd name="T4" fmla="*/ 7 w 29"/>
                  <a:gd name="T5" fmla="*/ 23 h 25"/>
                  <a:gd name="T6" fmla="*/ 15 w 29"/>
                  <a:gd name="T7" fmla="*/ 25 h 25"/>
                  <a:gd name="T8" fmla="*/ 25 w 29"/>
                  <a:gd name="T9" fmla="*/ 21 h 25"/>
                  <a:gd name="T10" fmla="*/ 23 w 29"/>
                  <a:gd name="T11" fmla="*/ 2 h 25"/>
                  <a:gd name="T12" fmla="*/ 15 w 29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5">
                    <a:moveTo>
                      <a:pt x="15" y="0"/>
                    </a:moveTo>
                    <a:cubicBezTo>
                      <a:pt x="11" y="0"/>
                      <a:pt x="7" y="1"/>
                      <a:pt x="4" y="5"/>
                    </a:cubicBezTo>
                    <a:cubicBezTo>
                      <a:pt x="0" y="10"/>
                      <a:pt x="1" y="18"/>
                      <a:pt x="7" y="23"/>
                    </a:cubicBezTo>
                    <a:cubicBezTo>
                      <a:pt x="9" y="25"/>
                      <a:pt x="12" y="25"/>
                      <a:pt x="15" y="25"/>
                    </a:cubicBezTo>
                    <a:cubicBezTo>
                      <a:pt x="18" y="25"/>
                      <a:pt x="22" y="24"/>
                      <a:pt x="25" y="21"/>
                    </a:cubicBezTo>
                    <a:cubicBezTo>
                      <a:pt x="29" y="15"/>
                      <a:pt x="28" y="7"/>
                      <a:pt x="23" y="2"/>
                    </a:cubicBezTo>
                    <a:cubicBezTo>
                      <a:pt x="20" y="1"/>
                      <a:pt x="17" y="0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8" name="Freeform 88"/>
              <p:cNvSpPr>
                <a:spLocks/>
              </p:cNvSpPr>
              <p:nvPr/>
            </p:nvSpPr>
            <p:spPr bwMode="auto">
              <a:xfrm>
                <a:off x="5435600" y="4619625"/>
                <a:ext cx="176213" cy="147638"/>
              </a:xfrm>
              <a:custGeom>
                <a:avLst/>
                <a:gdLst>
                  <a:gd name="T0" fmla="*/ 16 w 43"/>
                  <a:gd name="T1" fmla="*/ 0 h 36"/>
                  <a:gd name="T2" fmla="*/ 0 w 43"/>
                  <a:gd name="T3" fmla="*/ 7 h 36"/>
                  <a:gd name="T4" fmla="*/ 38 w 43"/>
                  <a:gd name="T5" fmla="*/ 36 h 36"/>
                  <a:gd name="T6" fmla="*/ 31 w 43"/>
                  <a:gd name="T7" fmla="*/ 5 h 36"/>
                  <a:gd name="T8" fmla="*/ 16 w 43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6">
                    <a:moveTo>
                      <a:pt x="16" y="0"/>
                    </a:moveTo>
                    <a:cubicBezTo>
                      <a:pt x="10" y="0"/>
                      <a:pt x="5" y="2"/>
                      <a:pt x="0" y="7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43" y="26"/>
                      <a:pt x="41" y="13"/>
                      <a:pt x="31" y="5"/>
                    </a:cubicBezTo>
                    <a:cubicBezTo>
                      <a:pt x="27" y="2"/>
                      <a:pt x="22" y="0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9" name="Freeform 89"/>
              <p:cNvSpPr>
                <a:spLocks/>
              </p:cNvSpPr>
              <p:nvPr/>
            </p:nvSpPr>
            <p:spPr bwMode="auto">
              <a:xfrm>
                <a:off x="5803900" y="5232400"/>
                <a:ext cx="147638" cy="169863"/>
              </a:xfrm>
              <a:custGeom>
                <a:avLst/>
                <a:gdLst>
                  <a:gd name="T0" fmla="*/ 18 w 36"/>
                  <a:gd name="T1" fmla="*/ 0 h 41"/>
                  <a:gd name="T2" fmla="*/ 6 w 36"/>
                  <a:gd name="T3" fmla="*/ 10 h 41"/>
                  <a:gd name="T4" fmla="*/ 12 w 36"/>
                  <a:gd name="T5" fmla="*/ 41 h 41"/>
                  <a:gd name="T6" fmla="*/ 36 w 36"/>
                  <a:gd name="T7" fmla="*/ 0 h 41"/>
                  <a:gd name="T8" fmla="*/ 36 w 36"/>
                  <a:gd name="T9" fmla="*/ 0 h 41"/>
                  <a:gd name="T10" fmla="*/ 27 w 36"/>
                  <a:gd name="T11" fmla="*/ 2 h 41"/>
                  <a:gd name="T12" fmla="*/ 18 w 36"/>
                  <a:gd name="T1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1">
                    <a:moveTo>
                      <a:pt x="18" y="0"/>
                    </a:moveTo>
                    <a:cubicBezTo>
                      <a:pt x="13" y="2"/>
                      <a:pt x="9" y="5"/>
                      <a:pt x="6" y="10"/>
                    </a:cubicBezTo>
                    <a:cubicBezTo>
                      <a:pt x="0" y="21"/>
                      <a:pt x="3" y="34"/>
                      <a:pt x="12" y="41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3" y="1"/>
                      <a:pt x="30" y="2"/>
                      <a:pt x="27" y="2"/>
                    </a:cubicBezTo>
                    <a:cubicBezTo>
                      <a:pt x="24" y="2"/>
                      <a:pt x="21" y="1"/>
                      <a:pt x="1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0" name="Freeform 90"/>
              <p:cNvSpPr>
                <a:spLocks/>
              </p:cNvSpPr>
              <p:nvPr/>
            </p:nvSpPr>
            <p:spPr bwMode="auto">
              <a:xfrm>
                <a:off x="5656263" y="5060950"/>
                <a:ext cx="196850" cy="80963"/>
              </a:xfrm>
              <a:custGeom>
                <a:avLst/>
                <a:gdLst>
                  <a:gd name="T0" fmla="*/ 48 w 48"/>
                  <a:gd name="T1" fmla="*/ 0 h 20"/>
                  <a:gd name="T2" fmla="*/ 0 w 48"/>
                  <a:gd name="T3" fmla="*/ 0 h 20"/>
                  <a:gd name="T4" fmla="*/ 24 w 48"/>
                  <a:gd name="T5" fmla="*/ 20 h 20"/>
                  <a:gd name="T6" fmla="*/ 39 w 48"/>
                  <a:gd name="T7" fmla="*/ 15 h 20"/>
                  <a:gd name="T8" fmla="*/ 48 w 48"/>
                  <a:gd name="T9" fmla="*/ 1 h 20"/>
                  <a:gd name="T10" fmla="*/ 48 w 48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1"/>
                      <a:pt x="12" y="20"/>
                      <a:pt x="24" y="20"/>
                    </a:cubicBezTo>
                    <a:cubicBezTo>
                      <a:pt x="30" y="20"/>
                      <a:pt x="35" y="18"/>
                      <a:pt x="39" y="15"/>
                    </a:cubicBezTo>
                    <a:cubicBezTo>
                      <a:pt x="40" y="9"/>
                      <a:pt x="43" y="4"/>
                      <a:pt x="48" y="1"/>
                    </a:cubicBez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1" name="Freeform 91"/>
              <p:cNvSpPr>
                <a:spLocks/>
              </p:cNvSpPr>
              <p:nvPr/>
            </p:nvSpPr>
            <p:spPr bwMode="auto">
              <a:xfrm>
                <a:off x="5811838" y="5064125"/>
                <a:ext cx="139700" cy="168275"/>
              </a:xfrm>
              <a:custGeom>
                <a:avLst/>
                <a:gdLst>
                  <a:gd name="T0" fmla="*/ 10 w 34"/>
                  <a:gd name="T1" fmla="*/ 0 h 41"/>
                  <a:gd name="T2" fmla="*/ 10 w 34"/>
                  <a:gd name="T3" fmla="*/ 0 h 41"/>
                  <a:gd name="T4" fmla="*/ 1 w 34"/>
                  <a:gd name="T5" fmla="*/ 14 h 41"/>
                  <a:gd name="T6" fmla="*/ 4 w 34"/>
                  <a:gd name="T7" fmla="*/ 31 h 41"/>
                  <a:gd name="T8" fmla="*/ 16 w 34"/>
                  <a:gd name="T9" fmla="*/ 41 h 41"/>
                  <a:gd name="T10" fmla="*/ 25 w 34"/>
                  <a:gd name="T11" fmla="*/ 39 h 41"/>
                  <a:gd name="T12" fmla="*/ 34 w 34"/>
                  <a:gd name="T13" fmla="*/ 41 h 41"/>
                  <a:gd name="T14" fmla="*/ 34 w 34"/>
                  <a:gd name="T15" fmla="*/ 41 h 41"/>
                  <a:gd name="T16" fmla="*/ 10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9" y="5"/>
                      <a:pt x="6" y="10"/>
                      <a:pt x="1" y="14"/>
                    </a:cubicBezTo>
                    <a:cubicBezTo>
                      <a:pt x="0" y="19"/>
                      <a:pt x="1" y="25"/>
                      <a:pt x="4" y="31"/>
                    </a:cubicBezTo>
                    <a:cubicBezTo>
                      <a:pt x="7" y="36"/>
                      <a:pt x="11" y="39"/>
                      <a:pt x="16" y="41"/>
                    </a:cubicBezTo>
                    <a:cubicBezTo>
                      <a:pt x="19" y="40"/>
                      <a:pt x="22" y="39"/>
                      <a:pt x="25" y="39"/>
                    </a:cubicBezTo>
                    <a:cubicBezTo>
                      <a:pt x="28" y="39"/>
                      <a:pt x="31" y="40"/>
                      <a:pt x="34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2" name="Freeform 92"/>
              <p:cNvSpPr>
                <a:spLocks/>
              </p:cNvSpPr>
              <p:nvPr/>
            </p:nvSpPr>
            <p:spPr bwMode="auto">
              <a:xfrm>
                <a:off x="5878513" y="5224463"/>
                <a:ext cx="73025" cy="17463"/>
              </a:xfrm>
              <a:custGeom>
                <a:avLst/>
                <a:gdLst>
                  <a:gd name="T0" fmla="*/ 9 w 18"/>
                  <a:gd name="T1" fmla="*/ 0 h 4"/>
                  <a:gd name="T2" fmla="*/ 0 w 18"/>
                  <a:gd name="T3" fmla="*/ 2 h 4"/>
                  <a:gd name="T4" fmla="*/ 9 w 18"/>
                  <a:gd name="T5" fmla="*/ 4 h 4"/>
                  <a:gd name="T6" fmla="*/ 18 w 18"/>
                  <a:gd name="T7" fmla="*/ 2 h 4"/>
                  <a:gd name="T8" fmla="*/ 9 w 1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3" name="Freeform 93"/>
              <p:cNvSpPr>
                <a:spLocks/>
              </p:cNvSpPr>
              <p:nvPr/>
            </p:nvSpPr>
            <p:spPr bwMode="auto">
              <a:xfrm>
                <a:off x="5816600" y="5064125"/>
                <a:ext cx="36513" cy="57150"/>
              </a:xfrm>
              <a:custGeom>
                <a:avLst/>
                <a:gdLst>
                  <a:gd name="T0" fmla="*/ 9 w 9"/>
                  <a:gd name="T1" fmla="*/ 0 h 14"/>
                  <a:gd name="T2" fmla="*/ 0 w 9"/>
                  <a:gd name="T3" fmla="*/ 14 h 14"/>
                  <a:gd name="T4" fmla="*/ 9 w 9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4">
                    <a:moveTo>
                      <a:pt x="9" y="0"/>
                    </a:moveTo>
                    <a:cubicBezTo>
                      <a:pt x="4" y="3"/>
                      <a:pt x="1" y="8"/>
                      <a:pt x="0" y="14"/>
                    </a:cubicBezTo>
                    <a:cubicBezTo>
                      <a:pt x="5" y="10"/>
                      <a:pt x="8" y="5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4" name="Freeform 94"/>
              <p:cNvSpPr>
                <a:spLocks/>
              </p:cNvSpPr>
              <p:nvPr/>
            </p:nvSpPr>
            <p:spPr bwMode="auto">
              <a:xfrm>
                <a:off x="6637338" y="4940300"/>
                <a:ext cx="185738" cy="211138"/>
              </a:xfrm>
              <a:custGeom>
                <a:avLst/>
                <a:gdLst>
                  <a:gd name="T0" fmla="*/ 25 w 45"/>
                  <a:gd name="T1" fmla="*/ 51 h 51"/>
                  <a:gd name="T2" fmla="*/ 15 w 45"/>
                  <a:gd name="T3" fmla="*/ 49 h 51"/>
                  <a:gd name="T4" fmla="*/ 7 w 45"/>
                  <a:gd name="T5" fmla="*/ 44 h 51"/>
                  <a:gd name="T6" fmla="*/ 2 w 45"/>
                  <a:gd name="T7" fmla="*/ 35 h 51"/>
                  <a:gd name="T8" fmla="*/ 0 w 45"/>
                  <a:gd name="T9" fmla="*/ 25 h 51"/>
                  <a:gd name="T10" fmla="*/ 0 w 45"/>
                  <a:gd name="T11" fmla="*/ 25 h 51"/>
                  <a:gd name="T12" fmla="*/ 2 w 45"/>
                  <a:gd name="T13" fmla="*/ 15 h 51"/>
                  <a:gd name="T14" fmla="*/ 7 w 45"/>
                  <a:gd name="T15" fmla="*/ 7 h 51"/>
                  <a:gd name="T16" fmla="*/ 15 w 45"/>
                  <a:gd name="T17" fmla="*/ 2 h 51"/>
                  <a:gd name="T18" fmla="*/ 26 w 45"/>
                  <a:gd name="T19" fmla="*/ 0 h 51"/>
                  <a:gd name="T20" fmla="*/ 32 w 45"/>
                  <a:gd name="T21" fmla="*/ 0 h 51"/>
                  <a:gd name="T22" fmla="*/ 37 w 45"/>
                  <a:gd name="T23" fmla="*/ 2 h 51"/>
                  <a:gd name="T24" fmla="*/ 41 w 45"/>
                  <a:gd name="T25" fmla="*/ 4 h 51"/>
                  <a:gd name="T26" fmla="*/ 45 w 45"/>
                  <a:gd name="T27" fmla="*/ 7 h 51"/>
                  <a:gd name="T28" fmla="*/ 38 w 45"/>
                  <a:gd name="T29" fmla="*/ 15 h 51"/>
                  <a:gd name="T30" fmla="*/ 32 w 45"/>
                  <a:gd name="T31" fmla="*/ 11 h 51"/>
                  <a:gd name="T32" fmla="*/ 26 w 45"/>
                  <a:gd name="T33" fmla="*/ 10 h 51"/>
                  <a:gd name="T34" fmla="*/ 20 w 45"/>
                  <a:gd name="T35" fmla="*/ 11 h 51"/>
                  <a:gd name="T36" fmla="*/ 15 w 45"/>
                  <a:gd name="T37" fmla="*/ 14 h 51"/>
                  <a:gd name="T38" fmla="*/ 12 w 45"/>
                  <a:gd name="T39" fmla="*/ 19 h 51"/>
                  <a:gd name="T40" fmla="*/ 11 w 45"/>
                  <a:gd name="T41" fmla="*/ 25 h 51"/>
                  <a:gd name="T42" fmla="*/ 11 w 45"/>
                  <a:gd name="T43" fmla="*/ 25 h 51"/>
                  <a:gd name="T44" fmla="*/ 12 w 45"/>
                  <a:gd name="T45" fmla="*/ 31 h 51"/>
                  <a:gd name="T46" fmla="*/ 15 w 45"/>
                  <a:gd name="T47" fmla="*/ 36 h 51"/>
                  <a:gd name="T48" fmla="*/ 20 w 45"/>
                  <a:gd name="T49" fmla="*/ 40 h 51"/>
                  <a:gd name="T50" fmla="*/ 26 w 45"/>
                  <a:gd name="T51" fmla="*/ 41 h 51"/>
                  <a:gd name="T52" fmla="*/ 33 w 45"/>
                  <a:gd name="T53" fmla="*/ 39 h 51"/>
                  <a:gd name="T54" fmla="*/ 39 w 45"/>
                  <a:gd name="T55" fmla="*/ 35 h 51"/>
                  <a:gd name="T56" fmla="*/ 45 w 45"/>
                  <a:gd name="T57" fmla="*/ 42 h 51"/>
                  <a:gd name="T58" fmla="*/ 41 w 45"/>
                  <a:gd name="T59" fmla="*/ 46 h 51"/>
                  <a:gd name="T60" fmla="*/ 37 w 45"/>
                  <a:gd name="T61" fmla="*/ 49 h 51"/>
                  <a:gd name="T62" fmla="*/ 32 w 45"/>
                  <a:gd name="T63" fmla="*/ 50 h 51"/>
                  <a:gd name="T64" fmla="*/ 25 w 45"/>
                  <a:gd name="T6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1">
                    <a:moveTo>
                      <a:pt x="25" y="51"/>
                    </a:moveTo>
                    <a:cubicBezTo>
                      <a:pt x="22" y="51"/>
                      <a:pt x="18" y="50"/>
                      <a:pt x="15" y="49"/>
                    </a:cubicBezTo>
                    <a:cubicBezTo>
                      <a:pt x="12" y="48"/>
                      <a:pt x="9" y="46"/>
                      <a:pt x="7" y="44"/>
                    </a:cubicBezTo>
                    <a:cubicBezTo>
                      <a:pt x="5" y="41"/>
                      <a:pt x="3" y="39"/>
                      <a:pt x="2" y="35"/>
                    </a:cubicBezTo>
                    <a:cubicBezTo>
                      <a:pt x="0" y="32"/>
                      <a:pt x="0" y="29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2"/>
                      <a:pt x="0" y="19"/>
                      <a:pt x="2" y="15"/>
                    </a:cubicBezTo>
                    <a:cubicBezTo>
                      <a:pt x="3" y="12"/>
                      <a:pt x="5" y="10"/>
                      <a:pt x="7" y="7"/>
                    </a:cubicBezTo>
                    <a:cubicBezTo>
                      <a:pt x="9" y="5"/>
                      <a:pt x="12" y="3"/>
                      <a:pt x="15" y="2"/>
                    </a:cubicBezTo>
                    <a:cubicBezTo>
                      <a:pt x="18" y="0"/>
                      <a:pt x="22" y="0"/>
                      <a:pt x="26" y="0"/>
                    </a:cubicBezTo>
                    <a:cubicBezTo>
                      <a:pt x="28" y="0"/>
                      <a:pt x="30" y="0"/>
                      <a:pt x="32" y="0"/>
                    </a:cubicBezTo>
                    <a:cubicBezTo>
                      <a:pt x="34" y="1"/>
                      <a:pt x="36" y="1"/>
                      <a:pt x="37" y="2"/>
                    </a:cubicBezTo>
                    <a:cubicBezTo>
                      <a:pt x="39" y="3"/>
                      <a:pt x="40" y="3"/>
                      <a:pt x="41" y="4"/>
                    </a:cubicBezTo>
                    <a:cubicBezTo>
                      <a:pt x="43" y="5"/>
                      <a:pt x="44" y="6"/>
                      <a:pt x="45" y="7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6" y="14"/>
                      <a:pt x="34" y="12"/>
                      <a:pt x="32" y="11"/>
                    </a:cubicBezTo>
                    <a:cubicBezTo>
                      <a:pt x="30" y="10"/>
                      <a:pt x="28" y="10"/>
                      <a:pt x="26" y="10"/>
                    </a:cubicBezTo>
                    <a:cubicBezTo>
                      <a:pt x="23" y="10"/>
                      <a:pt x="22" y="10"/>
                      <a:pt x="20" y="11"/>
                    </a:cubicBezTo>
                    <a:cubicBezTo>
                      <a:pt x="18" y="12"/>
                      <a:pt x="17" y="13"/>
                      <a:pt x="15" y="14"/>
                    </a:cubicBezTo>
                    <a:cubicBezTo>
                      <a:pt x="14" y="16"/>
                      <a:pt x="13" y="17"/>
                      <a:pt x="12" y="19"/>
                    </a:cubicBezTo>
                    <a:cubicBezTo>
                      <a:pt x="12" y="21"/>
                      <a:pt x="11" y="23"/>
                      <a:pt x="11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7"/>
                      <a:pt x="12" y="29"/>
                      <a:pt x="12" y="31"/>
                    </a:cubicBezTo>
                    <a:cubicBezTo>
                      <a:pt x="13" y="33"/>
                      <a:pt x="14" y="35"/>
                      <a:pt x="15" y="36"/>
                    </a:cubicBezTo>
                    <a:cubicBezTo>
                      <a:pt x="16" y="38"/>
                      <a:pt x="18" y="39"/>
                      <a:pt x="20" y="40"/>
                    </a:cubicBezTo>
                    <a:cubicBezTo>
                      <a:pt x="21" y="40"/>
                      <a:pt x="23" y="41"/>
                      <a:pt x="26" y="41"/>
                    </a:cubicBezTo>
                    <a:cubicBezTo>
                      <a:pt x="28" y="41"/>
                      <a:pt x="31" y="40"/>
                      <a:pt x="33" y="39"/>
                    </a:cubicBezTo>
                    <a:cubicBezTo>
                      <a:pt x="35" y="38"/>
                      <a:pt x="37" y="37"/>
                      <a:pt x="39" y="35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4" y="43"/>
                      <a:pt x="43" y="45"/>
                      <a:pt x="41" y="46"/>
                    </a:cubicBezTo>
                    <a:cubicBezTo>
                      <a:pt x="40" y="47"/>
                      <a:pt x="39" y="48"/>
                      <a:pt x="37" y="49"/>
                    </a:cubicBezTo>
                    <a:cubicBezTo>
                      <a:pt x="35" y="49"/>
                      <a:pt x="34" y="50"/>
                      <a:pt x="32" y="50"/>
                    </a:cubicBezTo>
                    <a:cubicBezTo>
                      <a:pt x="30" y="51"/>
                      <a:pt x="28" y="51"/>
                      <a:pt x="25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5" name="Freeform 95"/>
              <p:cNvSpPr>
                <a:spLocks noEditPoints="1"/>
              </p:cNvSpPr>
              <p:nvPr/>
            </p:nvSpPr>
            <p:spPr bwMode="auto">
              <a:xfrm>
                <a:off x="6842125" y="4989513"/>
                <a:ext cx="169863" cy="161925"/>
              </a:xfrm>
              <a:custGeom>
                <a:avLst/>
                <a:gdLst>
                  <a:gd name="T0" fmla="*/ 20 w 41"/>
                  <a:gd name="T1" fmla="*/ 39 h 39"/>
                  <a:gd name="T2" fmla="*/ 12 w 41"/>
                  <a:gd name="T3" fmla="*/ 37 h 39"/>
                  <a:gd name="T4" fmla="*/ 6 w 41"/>
                  <a:gd name="T5" fmla="*/ 33 h 39"/>
                  <a:gd name="T6" fmla="*/ 1 w 41"/>
                  <a:gd name="T7" fmla="*/ 27 h 39"/>
                  <a:gd name="T8" fmla="*/ 0 w 41"/>
                  <a:gd name="T9" fmla="*/ 19 h 39"/>
                  <a:gd name="T10" fmla="*/ 0 w 41"/>
                  <a:gd name="T11" fmla="*/ 19 h 39"/>
                  <a:gd name="T12" fmla="*/ 1 w 41"/>
                  <a:gd name="T13" fmla="*/ 12 h 39"/>
                  <a:gd name="T14" fmla="*/ 6 w 41"/>
                  <a:gd name="T15" fmla="*/ 5 h 39"/>
                  <a:gd name="T16" fmla="*/ 12 w 41"/>
                  <a:gd name="T17" fmla="*/ 1 h 39"/>
                  <a:gd name="T18" fmla="*/ 20 w 41"/>
                  <a:gd name="T19" fmla="*/ 0 h 39"/>
                  <a:gd name="T20" fmla="*/ 28 w 41"/>
                  <a:gd name="T21" fmla="*/ 1 h 39"/>
                  <a:gd name="T22" fmla="*/ 35 w 41"/>
                  <a:gd name="T23" fmla="*/ 5 h 39"/>
                  <a:gd name="T24" fmla="*/ 39 w 41"/>
                  <a:gd name="T25" fmla="*/ 11 h 39"/>
                  <a:gd name="T26" fmla="*/ 41 w 41"/>
                  <a:gd name="T27" fmla="*/ 19 h 39"/>
                  <a:gd name="T28" fmla="*/ 41 w 41"/>
                  <a:gd name="T29" fmla="*/ 19 h 39"/>
                  <a:gd name="T30" fmla="*/ 39 w 41"/>
                  <a:gd name="T31" fmla="*/ 27 h 39"/>
                  <a:gd name="T32" fmla="*/ 35 w 41"/>
                  <a:gd name="T33" fmla="*/ 33 h 39"/>
                  <a:gd name="T34" fmla="*/ 28 w 41"/>
                  <a:gd name="T35" fmla="*/ 37 h 39"/>
                  <a:gd name="T36" fmla="*/ 20 w 41"/>
                  <a:gd name="T37" fmla="*/ 39 h 39"/>
                  <a:gd name="T38" fmla="*/ 20 w 41"/>
                  <a:gd name="T39" fmla="*/ 30 h 39"/>
                  <a:gd name="T40" fmla="*/ 24 w 41"/>
                  <a:gd name="T41" fmla="*/ 29 h 39"/>
                  <a:gd name="T42" fmla="*/ 27 w 41"/>
                  <a:gd name="T43" fmla="*/ 27 h 39"/>
                  <a:gd name="T44" fmla="*/ 29 w 41"/>
                  <a:gd name="T45" fmla="*/ 23 h 39"/>
                  <a:gd name="T46" fmla="*/ 30 w 41"/>
                  <a:gd name="T47" fmla="*/ 19 h 39"/>
                  <a:gd name="T48" fmla="*/ 30 w 41"/>
                  <a:gd name="T49" fmla="*/ 19 h 39"/>
                  <a:gd name="T50" fmla="*/ 29 w 41"/>
                  <a:gd name="T51" fmla="*/ 15 h 39"/>
                  <a:gd name="T52" fmla="*/ 27 w 41"/>
                  <a:gd name="T53" fmla="*/ 12 h 39"/>
                  <a:gd name="T54" fmla="*/ 24 w 41"/>
                  <a:gd name="T55" fmla="*/ 10 h 39"/>
                  <a:gd name="T56" fmla="*/ 20 w 41"/>
                  <a:gd name="T57" fmla="*/ 9 h 39"/>
                  <a:gd name="T58" fmla="*/ 16 w 41"/>
                  <a:gd name="T59" fmla="*/ 10 h 39"/>
                  <a:gd name="T60" fmla="*/ 13 w 41"/>
                  <a:gd name="T61" fmla="*/ 12 h 39"/>
                  <a:gd name="T62" fmla="*/ 11 w 41"/>
                  <a:gd name="T63" fmla="*/ 15 h 39"/>
                  <a:gd name="T64" fmla="*/ 10 w 41"/>
                  <a:gd name="T65" fmla="*/ 19 h 39"/>
                  <a:gd name="T66" fmla="*/ 10 w 41"/>
                  <a:gd name="T67" fmla="*/ 19 h 39"/>
                  <a:gd name="T68" fmla="*/ 11 w 41"/>
                  <a:gd name="T69" fmla="*/ 23 h 39"/>
                  <a:gd name="T70" fmla="*/ 13 w 41"/>
                  <a:gd name="T71" fmla="*/ 27 h 39"/>
                  <a:gd name="T72" fmla="*/ 16 w 41"/>
                  <a:gd name="T73" fmla="*/ 29 h 39"/>
                  <a:gd name="T74" fmla="*/ 20 w 41"/>
                  <a:gd name="T75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39">
                    <a:moveTo>
                      <a:pt x="20" y="39"/>
                    </a:moveTo>
                    <a:cubicBezTo>
                      <a:pt x="17" y="39"/>
                      <a:pt x="15" y="38"/>
                      <a:pt x="12" y="37"/>
                    </a:cubicBezTo>
                    <a:cubicBezTo>
                      <a:pt x="10" y="36"/>
                      <a:pt x="7" y="35"/>
                      <a:pt x="6" y="33"/>
                    </a:cubicBezTo>
                    <a:cubicBezTo>
                      <a:pt x="4" y="31"/>
                      <a:pt x="2" y="29"/>
                      <a:pt x="1" y="27"/>
                    </a:cubicBezTo>
                    <a:cubicBezTo>
                      <a:pt x="0" y="25"/>
                      <a:pt x="0" y="22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6"/>
                      <a:pt x="0" y="14"/>
                      <a:pt x="1" y="12"/>
                    </a:cubicBezTo>
                    <a:cubicBezTo>
                      <a:pt x="2" y="9"/>
                      <a:pt x="4" y="7"/>
                      <a:pt x="6" y="5"/>
                    </a:cubicBezTo>
                    <a:cubicBezTo>
                      <a:pt x="7" y="4"/>
                      <a:pt x="10" y="2"/>
                      <a:pt x="12" y="1"/>
                    </a:cubicBezTo>
                    <a:cubicBezTo>
                      <a:pt x="15" y="0"/>
                      <a:pt x="17" y="0"/>
                      <a:pt x="20" y="0"/>
                    </a:cubicBezTo>
                    <a:cubicBezTo>
                      <a:pt x="23" y="0"/>
                      <a:pt x="26" y="0"/>
                      <a:pt x="28" y="1"/>
                    </a:cubicBezTo>
                    <a:cubicBezTo>
                      <a:pt x="31" y="2"/>
                      <a:pt x="33" y="3"/>
                      <a:pt x="35" y="5"/>
                    </a:cubicBezTo>
                    <a:cubicBezTo>
                      <a:pt x="37" y="7"/>
                      <a:pt x="38" y="9"/>
                      <a:pt x="39" y="11"/>
                    </a:cubicBezTo>
                    <a:cubicBezTo>
                      <a:pt x="40" y="14"/>
                      <a:pt x="41" y="16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22"/>
                      <a:pt x="40" y="24"/>
                      <a:pt x="39" y="27"/>
                    </a:cubicBezTo>
                    <a:cubicBezTo>
                      <a:pt x="38" y="29"/>
                      <a:pt x="37" y="31"/>
                      <a:pt x="35" y="33"/>
                    </a:cubicBezTo>
                    <a:cubicBezTo>
                      <a:pt x="33" y="35"/>
                      <a:pt x="31" y="36"/>
                      <a:pt x="28" y="37"/>
                    </a:cubicBezTo>
                    <a:cubicBezTo>
                      <a:pt x="26" y="38"/>
                      <a:pt x="23" y="39"/>
                      <a:pt x="20" y="39"/>
                    </a:cubicBezTo>
                    <a:close/>
                    <a:moveTo>
                      <a:pt x="20" y="30"/>
                    </a:moveTo>
                    <a:cubicBezTo>
                      <a:pt x="22" y="30"/>
                      <a:pt x="23" y="29"/>
                      <a:pt x="24" y="29"/>
                    </a:cubicBezTo>
                    <a:cubicBezTo>
                      <a:pt x="26" y="28"/>
                      <a:pt x="27" y="28"/>
                      <a:pt x="27" y="27"/>
                    </a:cubicBezTo>
                    <a:cubicBezTo>
                      <a:pt x="28" y="26"/>
                      <a:pt x="29" y="25"/>
                      <a:pt x="29" y="23"/>
                    </a:cubicBezTo>
                    <a:cubicBezTo>
                      <a:pt x="30" y="22"/>
                      <a:pt x="30" y="21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8"/>
                      <a:pt x="30" y="16"/>
                      <a:pt x="29" y="15"/>
                    </a:cubicBezTo>
                    <a:cubicBezTo>
                      <a:pt x="29" y="14"/>
                      <a:pt x="28" y="13"/>
                      <a:pt x="27" y="12"/>
                    </a:cubicBezTo>
                    <a:cubicBezTo>
                      <a:pt x="26" y="11"/>
                      <a:pt x="25" y="10"/>
                      <a:pt x="24" y="10"/>
                    </a:cubicBezTo>
                    <a:cubicBezTo>
                      <a:pt x="23" y="9"/>
                      <a:pt x="22" y="9"/>
                      <a:pt x="20" y="9"/>
                    </a:cubicBezTo>
                    <a:cubicBezTo>
                      <a:pt x="19" y="9"/>
                      <a:pt x="17" y="9"/>
                      <a:pt x="16" y="10"/>
                    </a:cubicBezTo>
                    <a:cubicBezTo>
                      <a:pt x="15" y="10"/>
                      <a:pt x="14" y="11"/>
                      <a:pt x="13" y="12"/>
                    </a:cubicBezTo>
                    <a:cubicBezTo>
                      <a:pt x="12" y="13"/>
                      <a:pt x="11" y="14"/>
                      <a:pt x="11" y="15"/>
                    </a:cubicBezTo>
                    <a:cubicBezTo>
                      <a:pt x="11" y="16"/>
                      <a:pt x="10" y="18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11" y="22"/>
                      <a:pt x="11" y="23"/>
                    </a:cubicBezTo>
                    <a:cubicBezTo>
                      <a:pt x="12" y="24"/>
                      <a:pt x="12" y="26"/>
                      <a:pt x="13" y="27"/>
                    </a:cubicBezTo>
                    <a:cubicBezTo>
                      <a:pt x="14" y="27"/>
                      <a:pt x="15" y="28"/>
                      <a:pt x="16" y="29"/>
                    </a:cubicBezTo>
                    <a:cubicBezTo>
                      <a:pt x="17" y="29"/>
                      <a:pt x="19" y="30"/>
                      <a:pt x="20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6" name="Freeform 96"/>
              <p:cNvSpPr>
                <a:spLocks/>
              </p:cNvSpPr>
              <p:nvPr/>
            </p:nvSpPr>
            <p:spPr bwMode="auto">
              <a:xfrm>
                <a:off x="7035800" y="4989513"/>
                <a:ext cx="238125" cy="157163"/>
              </a:xfrm>
              <a:custGeom>
                <a:avLst/>
                <a:gdLst>
                  <a:gd name="T0" fmla="*/ 0 w 58"/>
                  <a:gd name="T1" fmla="*/ 0 h 38"/>
                  <a:gd name="T2" fmla="*/ 11 w 58"/>
                  <a:gd name="T3" fmla="*/ 0 h 38"/>
                  <a:gd name="T4" fmla="*/ 11 w 58"/>
                  <a:gd name="T5" fmla="*/ 6 h 38"/>
                  <a:gd name="T6" fmla="*/ 13 w 58"/>
                  <a:gd name="T7" fmla="*/ 3 h 38"/>
                  <a:gd name="T8" fmla="*/ 15 w 58"/>
                  <a:gd name="T9" fmla="*/ 1 h 38"/>
                  <a:gd name="T10" fmla="*/ 18 w 58"/>
                  <a:gd name="T11" fmla="*/ 0 h 38"/>
                  <a:gd name="T12" fmla="*/ 22 w 58"/>
                  <a:gd name="T13" fmla="*/ 0 h 38"/>
                  <a:gd name="T14" fmla="*/ 28 w 58"/>
                  <a:gd name="T15" fmla="*/ 1 h 38"/>
                  <a:gd name="T16" fmla="*/ 33 w 58"/>
                  <a:gd name="T17" fmla="*/ 6 h 38"/>
                  <a:gd name="T18" fmla="*/ 38 w 58"/>
                  <a:gd name="T19" fmla="*/ 1 h 38"/>
                  <a:gd name="T20" fmla="*/ 45 w 58"/>
                  <a:gd name="T21" fmla="*/ 0 h 38"/>
                  <a:gd name="T22" fmla="*/ 54 w 58"/>
                  <a:gd name="T23" fmla="*/ 3 h 38"/>
                  <a:gd name="T24" fmla="*/ 58 w 58"/>
                  <a:gd name="T25" fmla="*/ 13 h 38"/>
                  <a:gd name="T26" fmla="*/ 58 w 58"/>
                  <a:gd name="T27" fmla="*/ 38 h 38"/>
                  <a:gd name="T28" fmla="*/ 47 w 58"/>
                  <a:gd name="T29" fmla="*/ 38 h 38"/>
                  <a:gd name="T30" fmla="*/ 47 w 58"/>
                  <a:gd name="T31" fmla="*/ 17 h 38"/>
                  <a:gd name="T32" fmla="*/ 45 w 58"/>
                  <a:gd name="T33" fmla="*/ 11 h 38"/>
                  <a:gd name="T34" fmla="*/ 41 w 58"/>
                  <a:gd name="T35" fmla="*/ 9 h 38"/>
                  <a:gd name="T36" fmla="*/ 36 w 58"/>
                  <a:gd name="T37" fmla="*/ 11 h 38"/>
                  <a:gd name="T38" fmla="*/ 34 w 58"/>
                  <a:gd name="T39" fmla="*/ 17 h 38"/>
                  <a:gd name="T40" fmla="*/ 34 w 58"/>
                  <a:gd name="T41" fmla="*/ 38 h 38"/>
                  <a:gd name="T42" fmla="*/ 24 w 58"/>
                  <a:gd name="T43" fmla="*/ 38 h 38"/>
                  <a:gd name="T44" fmla="*/ 24 w 58"/>
                  <a:gd name="T45" fmla="*/ 17 h 38"/>
                  <a:gd name="T46" fmla="*/ 22 w 58"/>
                  <a:gd name="T47" fmla="*/ 11 h 38"/>
                  <a:gd name="T48" fmla="*/ 17 w 58"/>
                  <a:gd name="T49" fmla="*/ 9 h 38"/>
                  <a:gd name="T50" fmla="*/ 12 w 58"/>
                  <a:gd name="T51" fmla="*/ 11 h 38"/>
                  <a:gd name="T52" fmla="*/ 11 w 58"/>
                  <a:gd name="T53" fmla="*/ 17 h 38"/>
                  <a:gd name="T54" fmla="*/ 11 w 58"/>
                  <a:gd name="T55" fmla="*/ 38 h 38"/>
                  <a:gd name="T56" fmla="*/ 0 w 58"/>
                  <a:gd name="T57" fmla="*/ 38 h 38"/>
                  <a:gd name="T58" fmla="*/ 0 w 58"/>
                  <a:gd name="T5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8" h="38">
                    <a:moveTo>
                      <a:pt x="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2" y="4"/>
                      <a:pt x="13" y="3"/>
                    </a:cubicBezTo>
                    <a:cubicBezTo>
                      <a:pt x="13" y="3"/>
                      <a:pt x="14" y="2"/>
                      <a:pt x="15" y="1"/>
                    </a:cubicBezTo>
                    <a:cubicBezTo>
                      <a:pt x="16" y="1"/>
                      <a:pt x="17" y="0"/>
                      <a:pt x="18" y="0"/>
                    </a:cubicBezTo>
                    <a:cubicBezTo>
                      <a:pt x="19" y="0"/>
                      <a:pt x="21" y="0"/>
                      <a:pt x="22" y="0"/>
                    </a:cubicBezTo>
                    <a:cubicBezTo>
                      <a:pt x="24" y="0"/>
                      <a:pt x="27" y="0"/>
                      <a:pt x="28" y="1"/>
                    </a:cubicBezTo>
                    <a:cubicBezTo>
                      <a:pt x="30" y="2"/>
                      <a:pt x="32" y="4"/>
                      <a:pt x="33" y="6"/>
                    </a:cubicBezTo>
                    <a:cubicBezTo>
                      <a:pt x="34" y="4"/>
                      <a:pt x="36" y="2"/>
                      <a:pt x="38" y="1"/>
                    </a:cubicBezTo>
                    <a:cubicBezTo>
                      <a:pt x="40" y="0"/>
                      <a:pt x="42" y="0"/>
                      <a:pt x="45" y="0"/>
                    </a:cubicBezTo>
                    <a:cubicBezTo>
                      <a:pt x="49" y="0"/>
                      <a:pt x="52" y="1"/>
                      <a:pt x="54" y="3"/>
                    </a:cubicBezTo>
                    <a:cubicBezTo>
                      <a:pt x="57" y="5"/>
                      <a:pt x="58" y="9"/>
                      <a:pt x="58" y="13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47" y="38"/>
                      <a:pt x="47" y="38"/>
                      <a:pt x="47" y="38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7" y="14"/>
                      <a:pt x="46" y="13"/>
                      <a:pt x="45" y="11"/>
                    </a:cubicBezTo>
                    <a:cubicBezTo>
                      <a:pt x="44" y="10"/>
                      <a:pt x="43" y="9"/>
                      <a:pt x="41" y="9"/>
                    </a:cubicBezTo>
                    <a:cubicBezTo>
                      <a:pt x="39" y="9"/>
                      <a:pt x="37" y="10"/>
                      <a:pt x="36" y="11"/>
                    </a:cubicBezTo>
                    <a:cubicBezTo>
                      <a:pt x="35" y="13"/>
                      <a:pt x="34" y="14"/>
                      <a:pt x="34" y="17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4"/>
                      <a:pt x="23" y="13"/>
                      <a:pt x="22" y="11"/>
                    </a:cubicBezTo>
                    <a:cubicBezTo>
                      <a:pt x="21" y="10"/>
                      <a:pt x="19" y="9"/>
                      <a:pt x="17" y="9"/>
                    </a:cubicBezTo>
                    <a:cubicBezTo>
                      <a:pt x="15" y="9"/>
                      <a:pt x="14" y="10"/>
                      <a:pt x="12" y="11"/>
                    </a:cubicBezTo>
                    <a:cubicBezTo>
                      <a:pt x="11" y="13"/>
                      <a:pt x="11" y="14"/>
                      <a:pt x="11" y="17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0" y="38"/>
                      <a:pt x="0" y="38"/>
                      <a:pt x="0" y="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7" name="Freeform 97"/>
              <p:cNvSpPr>
                <a:spLocks noEditPoints="1"/>
              </p:cNvSpPr>
              <p:nvPr/>
            </p:nvSpPr>
            <p:spPr bwMode="auto">
              <a:xfrm>
                <a:off x="7307263" y="4937125"/>
                <a:ext cx="44450" cy="209550"/>
              </a:xfrm>
              <a:custGeom>
                <a:avLst/>
                <a:gdLst>
                  <a:gd name="T0" fmla="*/ 0 w 28"/>
                  <a:gd name="T1" fmla="*/ 0 h 132"/>
                  <a:gd name="T2" fmla="*/ 28 w 28"/>
                  <a:gd name="T3" fmla="*/ 0 h 132"/>
                  <a:gd name="T4" fmla="*/ 28 w 28"/>
                  <a:gd name="T5" fmla="*/ 23 h 132"/>
                  <a:gd name="T6" fmla="*/ 0 w 28"/>
                  <a:gd name="T7" fmla="*/ 23 h 132"/>
                  <a:gd name="T8" fmla="*/ 0 w 28"/>
                  <a:gd name="T9" fmla="*/ 0 h 132"/>
                  <a:gd name="T10" fmla="*/ 0 w 28"/>
                  <a:gd name="T11" fmla="*/ 33 h 132"/>
                  <a:gd name="T12" fmla="*/ 28 w 28"/>
                  <a:gd name="T13" fmla="*/ 33 h 132"/>
                  <a:gd name="T14" fmla="*/ 28 w 28"/>
                  <a:gd name="T15" fmla="*/ 132 h 132"/>
                  <a:gd name="T16" fmla="*/ 0 w 28"/>
                  <a:gd name="T17" fmla="*/ 132 h 132"/>
                  <a:gd name="T18" fmla="*/ 0 w 28"/>
                  <a:gd name="T19" fmla="*/ 33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132">
                    <a:moveTo>
                      <a:pt x="0" y="0"/>
                    </a:moveTo>
                    <a:lnTo>
                      <a:pt x="28" y="0"/>
                    </a:lnTo>
                    <a:lnTo>
                      <a:pt x="28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  <a:moveTo>
                      <a:pt x="0" y="33"/>
                    </a:moveTo>
                    <a:lnTo>
                      <a:pt x="28" y="33"/>
                    </a:lnTo>
                    <a:lnTo>
                      <a:pt x="28" y="132"/>
                    </a:lnTo>
                    <a:lnTo>
                      <a:pt x="0" y="132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8" name="Freeform 98"/>
              <p:cNvSpPr>
                <a:spLocks/>
              </p:cNvSpPr>
              <p:nvPr/>
            </p:nvSpPr>
            <p:spPr bwMode="auto">
              <a:xfrm>
                <a:off x="7377113" y="4989513"/>
                <a:ext cx="122238" cy="161925"/>
              </a:xfrm>
              <a:custGeom>
                <a:avLst/>
                <a:gdLst>
                  <a:gd name="T0" fmla="*/ 16 w 30"/>
                  <a:gd name="T1" fmla="*/ 39 h 39"/>
                  <a:gd name="T2" fmla="*/ 8 w 30"/>
                  <a:gd name="T3" fmla="*/ 37 h 39"/>
                  <a:gd name="T4" fmla="*/ 0 w 30"/>
                  <a:gd name="T5" fmla="*/ 33 h 39"/>
                  <a:gd name="T6" fmla="*/ 4 w 30"/>
                  <a:gd name="T7" fmla="*/ 26 h 39"/>
                  <a:gd name="T8" fmla="*/ 10 w 30"/>
                  <a:gd name="T9" fmla="*/ 29 h 39"/>
                  <a:gd name="T10" fmla="*/ 16 w 30"/>
                  <a:gd name="T11" fmla="*/ 31 h 39"/>
                  <a:gd name="T12" fmla="*/ 20 w 30"/>
                  <a:gd name="T13" fmla="*/ 30 h 39"/>
                  <a:gd name="T14" fmla="*/ 21 w 30"/>
                  <a:gd name="T15" fmla="*/ 28 h 39"/>
                  <a:gd name="T16" fmla="*/ 21 w 30"/>
                  <a:gd name="T17" fmla="*/ 28 h 39"/>
                  <a:gd name="T18" fmla="*/ 20 w 30"/>
                  <a:gd name="T19" fmla="*/ 26 h 39"/>
                  <a:gd name="T20" fmla="*/ 18 w 30"/>
                  <a:gd name="T21" fmla="*/ 25 h 39"/>
                  <a:gd name="T22" fmla="*/ 16 w 30"/>
                  <a:gd name="T23" fmla="*/ 24 h 39"/>
                  <a:gd name="T24" fmla="*/ 13 w 30"/>
                  <a:gd name="T25" fmla="*/ 23 h 39"/>
                  <a:gd name="T26" fmla="*/ 9 w 30"/>
                  <a:gd name="T27" fmla="*/ 22 h 39"/>
                  <a:gd name="T28" fmla="*/ 5 w 30"/>
                  <a:gd name="T29" fmla="*/ 20 h 39"/>
                  <a:gd name="T30" fmla="*/ 3 w 30"/>
                  <a:gd name="T31" fmla="*/ 16 h 39"/>
                  <a:gd name="T32" fmla="*/ 1 w 30"/>
                  <a:gd name="T33" fmla="*/ 12 h 39"/>
                  <a:gd name="T34" fmla="*/ 1 w 30"/>
                  <a:gd name="T35" fmla="*/ 12 h 39"/>
                  <a:gd name="T36" fmla="*/ 3 w 30"/>
                  <a:gd name="T37" fmla="*/ 7 h 39"/>
                  <a:gd name="T38" fmla="*/ 6 w 30"/>
                  <a:gd name="T39" fmla="*/ 3 h 39"/>
                  <a:gd name="T40" fmla="*/ 10 w 30"/>
                  <a:gd name="T41" fmla="*/ 0 h 39"/>
                  <a:gd name="T42" fmla="*/ 15 w 30"/>
                  <a:gd name="T43" fmla="*/ 0 h 39"/>
                  <a:gd name="T44" fmla="*/ 23 w 30"/>
                  <a:gd name="T45" fmla="*/ 1 h 39"/>
                  <a:gd name="T46" fmla="*/ 29 w 30"/>
                  <a:gd name="T47" fmla="*/ 4 h 39"/>
                  <a:gd name="T48" fmla="*/ 25 w 30"/>
                  <a:gd name="T49" fmla="*/ 11 h 39"/>
                  <a:gd name="T50" fmla="*/ 20 w 30"/>
                  <a:gd name="T51" fmla="*/ 9 h 39"/>
                  <a:gd name="T52" fmla="*/ 15 w 30"/>
                  <a:gd name="T53" fmla="*/ 8 h 39"/>
                  <a:gd name="T54" fmla="*/ 12 w 30"/>
                  <a:gd name="T55" fmla="*/ 9 h 39"/>
                  <a:gd name="T56" fmla="*/ 11 w 30"/>
                  <a:gd name="T57" fmla="*/ 11 h 39"/>
                  <a:gd name="T58" fmla="*/ 11 w 30"/>
                  <a:gd name="T59" fmla="*/ 11 h 39"/>
                  <a:gd name="T60" fmla="*/ 12 w 30"/>
                  <a:gd name="T61" fmla="*/ 12 h 39"/>
                  <a:gd name="T62" fmla="*/ 13 w 30"/>
                  <a:gd name="T63" fmla="*/ 13 h 39"/>
                  <a:gd name="T64" fmla="*/ 16 w 30"/>
                  <a:gd name="T65" fmla="*/ 14 h 39"/>
                  <a:gd name="T66" fmla="*/ 19 w 30"/>
                  <a:gd name="T67" fmla="*/ 15 h 39"/>
                  <a:gd name="T68" fmla="*/ 23 w 30"/>
                  <a:gd name="T69" fmla="*/ 17 h 39"/>
                  <a:gd name="T70" fmla="*/ 27 w 30"/>
                  <a:gd name="T71" fmla="*/ 19 h 39"/>
                  <a:gd name="T72" fmla="*/ 29 w 30"/>
                  <a:gd name="T73" fmla="*/ 22 h 39"/>
                  <a:gd name="T74" fmla="*/ 30 w 30"/>
                  <a:gd name="T75" fmla="*/ 26 h 39"/>
                  <a:gd name="T76" fmla="*/ 30 w 30"/>
                  <a:gd name="T77" fmla="*/ 27 h 39"/>
                  <a:gd name="T78" fmla="*/ 29 w 30"/>
                  <a:gd name="T79" fmla="*/ 32 h 39"/>
                  <a:gd name="T80" fmla="*/ 26 w 30"/>
                  <a:gd name="T81" fmla="*/ 36 h 39"/>
                  <a:gd name="T82" fmla="*/ 21 w 30"/>
                  <a:gd name="T83" fmla="*/ 38 h 39"/>
                  <a:gd name="T84" fmla="*/ 16 w 30"/>
                  <a:gd name="T8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" h="39">
                    <a:moveTo>
                      <a:pt x="16" y="39"/>
                    </a:moveTo>
                    <a:cubicBezTo>
                      <a:pt x="13" y="39"/>
                      <a:pt x="10" y="38"/>
                      <a:pt x="8" y="37"/>
                    </a:cubicBezTo>
                    <a:cubicBezTo>
                      <a:pt x="5" y="36"/>
                      <a:pt x="2" y="35"/>
                      <a:pt x="0" y="33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6" y="27"/>
                      <a:pt x="8" y="29"/>
                      <a:pt x="10" y="29"/>
                    </a:cubicBezTo>
                    <a:cubicBezTo>
                      <a:pt x="12" y="30"/>
                      <a:pt x="14" y="31"/>
                      <a:pt x="16" y="31"/>
                    </a:cubicBezTo>
                    <a:cubicBezTo>
                      <a:pt x="18" y="31"/>
                      <a:pt x="19" y="30"/>
                      <a:pt x="20" y="30"/>
                    </a:cubicBezTo>
                    <a:cubicBezTo>
                      <a:pt x="20" y="29"/>
                      <a:pt x="21" y="29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7"/>
                      <a:pt x="20" y="26"/>
                      <a:pt x="20" y="26"/>
                    </a:cubicBezTo>
                    <a:cubicBezTo>
                      <a:pt x="20" y="26"/>
                      <a:pt x="19" y="25"/>
                      <a:pt x="18" y="25"/>
                    </a:cubicBezTo>
                    <a:cubicBezTo>
                      <a:pt x="18" y="25"/>
                      <a:pt x="17" y="24"/>
                      <a:pt x="16" y="24"/>
                    </a:cubicBezTo>
                    <a:cubicBezTo>
                      <a:pt x="15" y="24"/>
                      <a:pt x="14" y="23"/>
                      <a:pt x="13" y="23"/>
                    </a:cubicBezTo>
                    <a:cubicBezTo>
                      <a:pt x="11" y="23"/>
                      <a:pt x="10" y="22"/>
                      <a:pt x="9" y="22"/>
                    </a:cubicBezTo>
                    <a:cubicBezTo>
                      <a:pt x="7" y="21"/>
                      <a:pt x="6" y="21"/>
                      <a:pt x="5" y="20"/>
                    </a:cubicBezTo>
                    <a:cubicBezTo>
                      <a:pt x="4" y="19"/>
                      <a:pt x="3" y="18"/>
                      <a:pt x="3" y="16"/>
                    </a:cubicBezTo>
                    <a:cubicBezTo>
                      <a:pt x="2" y="15"/>
                      <a:pt x="1" y="14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0"/>
                      <a:pt x="2" y="8"/>
                      <a:pt x="3" y="7"/>
                    </a:cubicBezTo>
                    <a:cubicBezTo>
                      <a:pt x="3" y="5"/>
                      <a:pt x="4" y="4"/>
                      <a:pt x="6" y="3"/>
                    </a:cubicBezTo>
                    <a:cubicBezTo>
                      <a:pt x="7" y="2"/>
                      <a:pt x="8" y="1"/>
                      <a:pt x="10" y="0"/>
                    </a:cubicBezTo>
                    <a:cubicBezTo>
                      <a:pt x="12" y="0"/>
                      <a:pt x="13" y="0"/>
                      <a:pt x="15" y="0"/>
                    </a:cubicBezTo>
                    <a:cubicBezTo>
                      <a:pt x="18" y="0"/>
                      <a:pt x="20" y="0"/>
                      <a:pt x="23" y="1"/>
                    </a:cubicBezTo>
                    <a:cubicBezTo>
                      <a:pt x="25" y="2"/>
                      <a:pt x="27" y="3"/>
                      <a:pt x="29" y="4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3" y="10"/>
                      <a:pt x="22" y="10"/>
                      <a:pt x="20" y="9"/>
                    </a:cubicBezTo>
                    <a:cubicBezTo>
                      <a:pt x="18" y="8"/>
                      <a:pt x="16" y="8"/>
                      <a:pt x="15" y="8"/>
                    </a:cubicBezTo>
                    <a:cubicBezTo>
                      <a:pt x="14" y="8"/>
                      <a:pt x="13" y="8"/>
                      <a:pt x="12" y="9"/>
                    </a:cubicBezTo>
                    <a:cubicBezTo>
                      <a:pt x="11" y="9"/>
                      <a:pt x="11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2"/>
                      <a:pt x="12" y="12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4" y="14"/>
                      <a:pt x="15" y="14"/>
                      <a:pt x="16" y="14"/>
                    </a:cubicBezTo>
                    <a:cubicBezTo>
                      <a:pt x="17" y="15"/>
                      <a:pt x="18" y="15"/>
                      <a:pt x="19" y="15"/>
                    </a:cubicBezTo>
                    <a:cubicBezTo>
                      <a:pt x="20" y="16"/>
                      <a:pt x="22" y="16"/>
                      <a:pt x="23" y="17"/>
                    </a:cubicBezTo>
                    <a:cubicBezTo>
                      <a:pt x="24" y="17"/>
                      <a:pt x="25" y="18"/>
                      <a:pt x="27" y="19"/>
                    </a:cubicBezTo>
                    <a:cubicBezTo>
                      <a:pt x="28" y="20"/>
                      <a:pt x="29" y="21"/>
                      <a:pt x="29" y="22"/>
                    </a:cubicBezTo>
                    <a:cubicBezTo>
                      <a:pt x="30" y="23"/>
                      <a:pt x="30" y="25"/>
                      <a:pt x="30" y="26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9"/>
                      <a:pt x="30" y="30"/>
                      <a:pt x="29" y="32"/>
                    </a:cubicBezTo>
                    <a:cubicBezTo>
                      <a:pt x="28" y="34"/>
                      <a:pt x="27" y="35"/>
                      <a:pt x="26" y="36"/>
                    </a:cubicBezTo>
                    <a:cubicBezTo>
                      <a:pt x="25" y="37"/>
                      <a:pt x="23" y="38"/>
                      <a:pt x="21" y="38"/>
                    </a:cubicBezTo>
                    <a:cubicBezTo>
                      <a:pt x="20" y="39"/>
                      <a:pt x="18" y="39"/>
                      <a:pt x="16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9" name="Freeform 99"/>
              <p:cNvSpPr>
                <a:spLocks noEditPoints="1"/>
              </p:cNvSpPr>
              <p:nvPr/>
            </p:nvSpPr>
            <p:spPr bwMode="auto">
              <a:xfrm>
                <a:off x="7527925" y="4937125"/>
                <a:ext cx="46038" cy="209550"/>
              </a:xfrm>
              <a:custGeom>
                <a:avLst/>
                <a:gdLst>
                  <a:gd name="T0" fmla="*/ 0 w 29"/>
                  <a:gd name="T1" fmla="*/ 0 h 132"/>
                  <a:gd name="T2" fmla="*/ 29 w 29"/>
                  <a:gd name="T3" fmla="*/ 0 h 132"/>
                  <a:gd name="T4" fmla="*/ 29 w 29"/>
                  <a:gd name="T5" fmla="*/ 23 h 132"/>
                  <a:gd name="T6" fmla="*/ 0 w 29"/>
                  <a:gd name="T7" fmla="*/ 23 h 132"/>
                  <a:gd name="T8" fmla="*/ 0 w 29"/>
                  <a:gd name="T9" fmla="*/ 0 h 132"/>
                  <a:gd name="T10" fmla="*/ 0 w 29"/>
                  <a:gd name="T11" fmla="*/ 33 h 132"/>
                  <a:gd name="T12" fmla="*/ 29 w 29"/>
                  <a:gd name="T13" fmla="*/ 33 h 132"/>
                  <a:gd name="T14" fmla="*/ 29 w 29"/>
                  <a:gd name="T15" fmla="*/ 132 h 132"/>
                  <a:gd name="T16" fmla="*/ 0 w 29"/>
                  <a:gd name="T17" fmla="*/ 132 h 132"/>
                  <a:gd name="T18" fmla="*/ 0 w 29"/>
                  <a:gd name="T19" fmla="*/ 33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132">
                    <a:moveTo>
                      <a:pt x="0" y="0"/>
                    </a:moveTo>
                    <a:lnTo>
                      <a:pt x="29" y="0"/>
                    </a:lnTo>
                    <a:lnTo>
                      <a:pt x="29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  <a:moveTo>
                      <a:pt x="0" y="33"/>
                    </a:moveTo>
                    <a:lnTo>
                      <a:pt x="29" y="33"/>
                    </a:lnTo>
                    <a:lnTo>
                      <a:pt x="29" y="132"/>
                    </a:lnTo>
                    <a:lnTo>
                      <a:pt x="0" y="132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0" name="Freeform 100"/>
              <p:cNvSpPr>
                <a:spLocks noEditPoints="1"/>
              </p:cNvSpPr>
              <p:nvPr/>
            </p:nvSpPr>
            <p:spPr bwMode="auto">
              <a:xfrm>
                <a:off x="7602538" y="4924425"/>
                <a:ext cx="168275" cy="227013"/>
              </a:xfrm>
              <a:custGeom>
                <a:avLst/>
                <a:gdLst>
                  <a:gd name="T0" fmla="*/ 20 w 41"/>
                  <a:gd name="T1" fmla="*/ 55 h 55"/>
                  <a:gd name="T2" fmla="*/ 12 w 41"/>
                  <a:gd name="T3" fmla="*/ 53 h 55"/>
                  <a:gd name="T4" fmla="*/ 5 w 41"/>
                  <a:gd name="T5" fmla="*/ 49 h 55"/>
                  <a:gd name="T6" fmla="*/ 1 w 41"/>
                  <a:gd name="T7" fmla="*/ 43 h 55"/>
                  <a:gd name="T8" fmla="*/ 0 w 41"/>
                  <a:gd name="T9" fmla="*/ 35 h 55"/>
                  <a:gd name="T10" fmla="*/ 0 w 41"/>
                  <a:gd name="T11" fmla="*/ 35 h 55"/>
                  <a:gd name="T12" fmla="*/ 1 w 41"/>
                  <a:gd name="T13" fmla="*/ 28 h 55"/>
                  <a:gd name="T14" fmla="*/ 5 w 41"/>
                  <a:gd name="T15" fmla="*/ 21 h 55"/>
                  <a:gd name="T16" fmla="*/ 12 w 41"/>
                  <a:gd name="T17" fmla="*/ 17 h 55"/>
                  <a:gd name="T18" fmla="*/ 20 w 41"/>
                  <a:gd name="T19" fmla="*/ 16 h 55"/>
                  <a:gd name="T20" fmla="*/ 28 w 41"/>
                  <a:gd name="T21" fmla="*/ 17 h 55"/>
                  <a:gd name="T22" fmla="*/ 35 w 41"/>
                  <a:gd name="T23" fmla="*/ 21 h 55"/>
                  <a:gd name="T24" fmla="*/ 39 w 41"/>
                  <a:gd name="T25" fmla="*/ 27 h 55"/>
                  <a:gd name="T26" fmla="*/ 41 w 41"/>
                  <a:gd name="T27" fmla="*/ 35 h 55"/>
                  <a:gd name="T28" fmla="*/ 41 w 41"/>
                  <a:gd name="T29" fmla="*/ 35 h 55"/>
                  <a:gd name="T30" fmla="*/ 39 w 41"/>
                  <a:gd name="T31" fmla="*/ 43 h 55"/>
                  <a:gd name="T32" fmla="*/ 35 w 41"/>
                  <a:gd name="T33" fmla="*/ 49 h 55"/>
                  <a:gd name="T34" fmla="*/ 28 w 41"/>
                  <a:gd name="T35" fmla="*/ 53 h 55"/>
                  <a:gd name="T36" fmla="*/ 20 w 41"/>
                  <a:gd name="T37" fmla="*/ 55 h 55"/>
                  <a:gd name="T38" fmla="*/ 20 w 41"/>
                  <a:gd name="T39" fmla="*/ 46 h 55"/>
                  <a:gd name="T40" fmla="*/ 24 w 41"/>
                  <a:gd name="T41" fmla="*/ 45 h 55"/>
                  <a:gd name="T42" fmla="*/ 27 w 41"/>
                  <a:gd name="T43" fmla="*/ 43 h 55"/>
                  <a:gd name="T44" fmla="*/ 29 w 41"/>
                  <a:gd name="T45" fmla="*/ 39 h 55"/>
                  <a:gd name="T46" fmla="*/ 30 w 41"/>
                  <a:gd name="T47" fmla="*/ 35 h 55"/>
                  <a:gd name="T48" fmla="*/ 30 w 41"/>
                  <a:gd name="T49" fmla="*/ 35 h 55"/>
                  <a:gd name="T50" fmla="*/ 29 w 41"/>
                  <a:gd name="T51" fmla="*/ 31 h 55"/>
                  <a:gd name="T52" fmla="*/ 27 w 41"/>
                  <a:gd name="T53" fmla="*/ 28 h 55"/>
                  <a:gd name="T54" fmla="*/ 24 w 41"/>
                  <a:gd name="T55" fmla="*/ 26 h 55"/>
                  <a:gd name="T56" fmla="*/ 20 w 41"/>
                  <a:gd name="T57" fmla="*/ 25 h 55"/>
                  <a:gd name="T58" fmla="*/ 16 w 41"/>
                  <a:gd name="T59" fmla="*/ 26 h 55"/>
                  <a:gd name="T60" fmla="*/ 13 w 41"/>
                  <a:gd name="T61" fmla="*/ 28 h 55"/>
                  <a:gd name="T62" fmla="*/ 11 w 41"/>
                  <a:gd name="T63" fmla="*/ 31 h 55"/>
                  <a:gd name="T64" fmla="*/ 10 w 41"/>
                  <a:gd name="T65" fmla="*/ 35 h 55"/>
                  <a:gd name="T66" fmla="*/ 10 w 41"/>
                  <a:gd name="T67" fmla="*/ 35 h 55"/>
                  <a:gd name="T68" fmla="*/ 11 w 41"/>
                  <a:gd name="T69" fmla="*/ 39 h 55"/>
                  <a:gd name="T70" fmla="*/ 13 w 41"/>
                  <a:gd name="T71" fmla="*/ 43 h 55"/>
                  <a:gd name="T72" fmla="*/ 16 w 41"/>
                  <a:gd name="T73" fmla="*/ 45 h 55"/>
                  <a:gd name="T74" fmla="*/ 20 w 41"/>
                  <a:gd name="T75" fmla="*/ 46 h 55"/>
                  <a:gd name="T76" fmla="*/ 24 w 41"/>
                  <a:gd name="T77" fmla="*/ 0 h 55"/>
                  <a:gd name="T78" fmla="*/ 33 w 41"/>
                  <a:gd name="T79" fmla="*/ 4 h 55"/>
                  <a:gd name="T80" fmla="*/ 24 w 41"/>
                  <a:gd name="T81" fmla="*/ 12 h 55"/>
                  <a:gd name="T82" fmla="*/ 16 w 41"/>
                  <a:gd name="T83" fmla="*/ 12 h 55"/>
                  <a:gd name="T84" fmla="*/ 24 w 41"/>
                  <a:gd name="T8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1" h="55">
                    <a:moveTo>
                      <a:pt x="20" y="55"/>
                    </a:moveTo>
                    <a:cubicBezTo>
                      <a:pt x="17" y="55"/>
                      <a:pt x="14" y="54"/>
                      <a:pt x="12" y="53"/>
                    </a:cubicBezTo>
                    <a:cubicBezTo>
                      <a:pt x="9" y="52"/>
                      <a:pt x="7" y="51"/>
                      <a:pt x="5" y="49"/>
                    </a:cubicBezTo>
                    <a:cubicBezTo>
                      <a:pt x="4" y="47"/>
                      <a:pt x="2" y="45"/>
                      <a:pt x="1" y="43"/>
                    </a:cubicBezTo>
                    <a:cubicBezTo>
                      <a:pt x="0" y="41"/>
                      <a:pt x="0" y="38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2"/>
                      <a:pt x="0" y="30"/>
                      <a:pt x="1" y="28"/>
                    </a:cubicBezTo>
                    <a:cubicBezTo>
                      <a:pt x="2" y="25"/>
                      <a:pt x="4" y="23"/>
                      <a:pt x="5" y="21"/>
                    </a:cubicBezTo>
                    <a:cubicBezTo>
                      <a:pt x="7" y="20"/>
                      <a:pt x="9" y="18"/>
                      <a:pt x="12" y="17"/>
                    </a:cubicBezTo>
                    <a:cubicBezTo>
                      <a:pt x="14" y="16"/>
                      <a:pt x="17" y="16"/>
                      <a:pt x="20" y="16"/>
                    </a:cubicBezTo>
                    <a:cubicBezTo>
                      <a:pt x="23" y="16"/>
                      <a:pt x="26" y="16"/>
                      <a:pt x="28" y="17"/>
                    </a:cubicBezTo>
                    <a:cubicBezTo>
                      <a:pt x="31" y="18"/>
                      <a:pt x="33" y="19"/>
                      <a:pt x="35" y="21"/>
                    </a:cubicBezTo>
                    <a:cubicBezTo>
                      <a:pt x="37" y="23"/>
                      <a:pt x="38" y="25"/>
                      <a:pt x="39" y="27"/>
                    </a:cubicBezTo>
                    <a:cubicBezTo>
                      <a:pt x="40" y="30"/>
                      <a:pt x="41" y="32"/>
                      <a:pt x="41" y="35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41" y="38"/>
                      <a:pt x="40" y="40"/>
                      <a:pt x="39" y="43"/>
                    </a:cubicBezTo>
                    <a:cubicBezTo>
                      <a:pt x="38" y="45"/>
                      <a:pt x="37" y="47"/>
                      <a:pt x="35" y="49"/>
                    </a:cubicBezTo>
                    <a:cubicBezTo>
                      <a:pt x="33" y="51"/>
                      <a:pt x="31" y="52"/>
                      <a:pt x="28" y="53"/>
                    </a:cubicBezTo>
                    <a:cubicBezTo>
                      <a:pt x="26" y="54"/>
                      <a:pt x="23" y="55"/>
                      <a:pt x="20" y="55"/>
                    </a:cubicBezTo>
                    <a:close/>
                    <a:moveTo>
                      <a:pt x="20" y="46"/>
                    </a:moveTo>
                    <a:cubicBezTo>
                      <a:pt x="22" y="46"/>
                      <a:pt x="23" y="45"/>
                      <a:pt x="24" y="45"/>
                    </a:cubicBezTo>
                    <a:cubicBezTo>
                      <a:pt x="25" y="44"/>
                      <a:pt x="26" y="44"/>
                      <a:pt x="27" y="43"/>
                    </a:cubicBezTo>
                    <a:cubicBezTo>
                      <a:pt x="28" y="42"/>
                      <a:pt x="29" y="41"/>
                      <a:pt x="29" y="39"/>
                    </a:cubicBezTo>
                    <a:cubicBezTo>
                      <a:pt x="30" y="38"/>
                      <a:pt x="30" y="37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4"/>
                      <a:pt x="30" y="32"/>
                      <a:pt x="29" y="31"/>
                    </a:cubicBezTo>
                    <a:cubicBezTo>
                      <a:pt x="29" y="30"/>
                      <a:pt x="28" y="29"/>
                      <a:pt x="27" y="28"/>
                    </a:cubicBezTo>
                    <a:cubicBezTo>
                      <a:pt x="26" y="27"/>
                      <a:pt x="25" y="26"/>
                      <a:pt x="24" y="26"/>
                    </a:cubicBezTo>
                    <a:cubicBezTo>
                      <a:pt x="23" y="25"/>
                      <a:pt x="21" y="25"/>
                      <a:pt x="20" y="25"/>
                    </a:cubicBezTo>
                    <a:cubicBezTo>
                      <a:pt x="18" y="25"/>
                      <a:pt x="17" y="25"/>
                      <a:pt x="16" y="26"/>
                    </a:cubicBezTo>
                    <a:cubicBezTo>
                      <a:pt x="15" y="26"/>
                      <a:pt x="14" y="27"/>
                      <a:pt x="13" y="28"/>
                    </a:cubicBezTo>
                    <a:cubicBezTo>
                      <a:pt x="12" y="29"/>
                      <a:pt x="11" y="30"/>
                      <a:pt x="11" y="31"/>
                    </a:cubicBezTo>
                    <a:cubicBezTo>
                      <a:pt x="10" y="32"/>
                      <a:pt x="10" y="34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7"/>
                      <a:pt x="10" y="38"/>
                      <a:pt x="11" y="39"/>
                    </a:cubicBezTo>
                    <a:cubicBezTo>
                      <a:pt x="11" y="40"/>
                      <a:pt x="12" y="42"/>
                      <a:pt x="13" y="43"/>
                    </a:cubicBezTo>
                    <a:cubicBezTo>
                      <a:pt x="14" y="43"/>
                      <a:pt x="15" y="44"/>
                      <a:pt x="16" y="45"/>
                    </a:cubicBezTo>
                    <a:cubicBezTo>
                      <a:pt x="17" y="45"/>
                      <a:pt x="19" y="46"/>
                      <a:pt x="20" y="46"/>
                    </a:cubicBezTo>
                    <a:close/>
                    <a:moveTo>
                      <a:pt x="24" y="0"/>
                    </a:moveTo>
                    <a:cubicBezTo>
                      <a:pt x="33" y="4"/>
                      <a:pt x="33" y="4"/>
                      <a:pt x="33" y="4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16" y="12"/>
                      <a:pt x="16" y="12"/>
                      <a:pt x="16" y="12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1" name="Freeform 101"/>
              <p:cNvSpPr>
                <a:spLocks/>
              </p:cNvSpPr>
              <p:nvPr/>
            </p:nvSpPr>
            <p:spPr bwMode="auto">
              <a:xfrm>
                <a:off x="7794625" y="4989513"/>
                <a:ext cx="144463" cy="157163"/>
              </a:xfrm>
              <a:custGeom>
                <a:avLst/>
                <a:gdLst>
                  <a:gd name="T0" fmla="*/ 0 w 35"/>
                  <a:gd name="T1" fmla="*/ 0 h 38"/>
                  <a:gd name="T2" fmla="*/ 11 w 35"/>
                  <a:gd name="T3" fmla="*/ 0 h 38"/>
                  <a:gd name="T4" fmla="*/ 11 w 35"/>
                  <a:gd name="T5" fmla="*/ 6 h 38"/>
                  <a:gd name="T6" fmla="*/ 13 w 35"/>
                  <a:gd name="T7" fmla="*/ 3 h 38"/>
                  <a:gd name="T8" fmla="*/ 15 w 35"/>
                  <a:gd name="T9" fmla="*/ 1 h 38"/>
                  <a:gd name="T10" fmla="*/ 18 w 35"/>
                  <a:gd name="T11" fmla="*/ 0 h 38"/>
                  <a:gd name="T12" fmla="*/ 22 w 35"/>
                  <a:gd name="T13" fmla="*/ 0 h 38"/>
                  <a:gd name="T14" fmla="*/ 31 w 35"/>
                  <a:gd name="T15" fmla="*/ 3 h 38"/>
                  <a:gd name="T16" fmla="*/ 35 w 35"/>
                  <a:gd name="T17" fmla="*/ 14 h 38"/>
                  <a:gd name="T18" fmla="*/ 35 w 35"/>
                  <a:gd name="T19" fmla="*/ 38 h 38"/>
                  <a:gd name="T20" fmla="*/ 24 w 35"/>
                  <a:gd name="T21" fmla="*/ 38 h 38"/>
                  <a:gd name="T22" fmla="*/ 24 w 35"/>
                  <a:gd name="T23" fmla="*/ 17 h 38"/>
                  <a:gd name="T24" fmla="*/ 22 w 35"/>
                  <a:gd name="T25" fmla="*/ 11 h 38"/>
                  <a:gd name="T26" fmla="*/ 17 w 35"/>
                  <a:gd name="T27" fmla="*/ 9 h 38"/>
                  <a:gd name="T28" fmla="*/ 12 w 35"/>
                  <a:gd name="T29" fmla="*/ 11 h 38"/>
                  <a:gd name="T30" fmla="*/ 11 w 35"/>
                  <a:gd name="T31" fmla="*/ 17 h 38"/>
                  <a:gd name="T32" fmla="*/ 11 w 35"/>
                  <a:gd name="T33" fmla="*/ 38 h 38"/>
                  <a:gd name="T34" fmla="*/ 0 w 35"/>
                  <a:gd name="T35" fmla="*/ 38 h 38"/>
                  <a:gd name="T36" fmla="*/ 0 w 35"/>
                  <a:gd name="T3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38">
                    <a:moveTo>
                      <a:pt x="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2" y="4"/>
                      <a:pt x="13" y="3"/>
                    </a:cubicBezTo>
                    <a:cubicBezTo>
                      <a:pt x="13" y="3"/>
                      <a:pt x="14" y="2"/>
                      <a:pt x="15" y="1"/>
                    </a:cubicBezTo>
                    <a:cubicBezTo>
                      <a:pt x="16" y="1"/>
                      <a:pt x="17" y="0"/>
                      <a:pt x="18" y="0"/>
                    </a:cubicBezTo>
                    <a:cubicBezTo>
                      <a:pt x="19" y="0"/>
                      <a:pt x="20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33" y="6"/>
                      <a:pt x="35" y="9"/>
                      <a:pt x="35" y="14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4"/>
                      <a:pt x="23" y="13"/>
                      <a:pt x="22" y="11"/>
                    </a:cubicBezTo>
                    <a:cubicBezTo>
                      <a:pt x="21" y="10"/>
                      <a:pt x="19" y="9"/>
                      <a:pt x="17" y="9"/>
                    </a:cubicBezTo>
                    <a:cubicBezTo>
                      <a:pt x="15" y="9"/>
                      <a:pt x="14" y="10"/>
                      <a:pt x="12" y="11"/>
                    </a:cubicBezTo>
                    <a:cubicBezTo>
                      <a:pt x="11" y="13"/>
                      <a:pt x="11" y="14"/>
                      <a:pt x="11" y="17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0" y="38"/>
                      <a:pt x="0" y="38"/>
                      <a:pt x="0" y="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2" name="Freeform 102"/>
              <p:cNvSpPr>
                <a:spLocks noEditPoints="1"/>
              </p:cNvSpPr>
              <p:nvPr/>
            </p:nvSpPr>
            <p:spPr bwMode="auto">
              <a:xfrm>
                <a:off x="8045450" y="4937125"/>
                <a:ext cx="160338" cy="214313"/>
              </a:xfrm>
              <a:custGeom>
                <a:avLst/>
                <a:gdLst>
                  <a:gd name="T0" fmla="*/ 17 w 39"/>
                  <a:gd name="T1" fmla="*/ 52 h 52"/>
                  <a:gd name="T2" fmla="*/ 10 w 39"/>
                  <a:gd name="T3" fmla="*/ 50 h 52"/>
                  <a:gd name="T4" fmla="*/ 5 w 39"/>
                  <a:gd name="T5" fmla="*/ 47 h 52"/>
                  <a:gd name="T6" fmla="*/ 1 w 39"/>
                  <a:gd name="T7" fmla="*/ 41 h 52"/>
                  <a:gd name="T8" fmla="*/ 0 w 39"/>
                  <a:gd name="T9" fmla="*/ 32 h 52"/>
                  <a:gd name="T10" fmla="*/ 0 w 39"/>
                  <a:gd name="T11" fmla="*/ 32 h 52"/>
                  <a:gd name="T12" fmla="*/ 1 w 39"/>
                  <a:gd name="T13" fmla="*/ 24 h 52"/>
                  <a:gd name="T14" fmla="*/ 5 w 39"/>
                  <a:gd name="T15" fmla="*/ 18 h 52"/>
                  <a:gd name="T16" fmla="*/ 10 w 39"/>
                  <a:gd name="T17" fmla="*/ 14 h 52"/>
                  <a:gd name="T18" fmla="*/ 17 w 39"/>
                  <a:gd name="T19" fmla="*/ 13 h 52"/>
                  <a:gd name="T20" fmla="*/ 24 w 39"/>
                  <a:gd name="T21" fmla="*/ 14 h 52"/>
                  <a:gd name="T22" fmla="*/ 29 w 39"/>
                  <a:gd name="T23" fmla="*/ 18 h 52"/>
                  <a:gd name="T24" fmla="*/ 29 w 39"/>
                  <a:gd name="T25" fmla="*/ 0 h 52"/>
                  <a:gd name="T26" fmla="*/ 39 w 39"/>
                  <a:gd name="T27" fmla="*/ 0 h 52"/>
                  <a:gd name="T28" fmla="*/ 39 w 39"/>
                  <a:gd name="T29" fmla="*/ 51 h 52"/>
                  <a:gd name="T30" fmla="*/ 29 w 39"/>
                  <a:gd name="T31" fmla="*/ 51 h 52"/>
                  <a:gd name="T32" fmla="*/ 29 w 39"/>
                  <a:gd name="T33" fmla="*/ 46 h 52"/>
                  <a:gd name="T34" fmla="*/ 24 w 39"/>
                  <a:gd name="T35" fmla="*/ 50 h 52"/>
                  <a:gd name="T36" fmla="*/ 17 w 39"/>
                  <a:gd name="T37" fmla="*/ 52 h 52"/>
                  <a:gd name="T38" fmla="*/ 19 w 39"/>
                  <a:gd name="T39" fmla="*/ 43 h 52"/>
                  <a:gd name="T40" fmla="*/ 23 w 39"/>
                  <a:gd name="T41" fmla="*/ 42 h 52"/>
                  <a:gd name="T42" fmla="*/ 26 w 39"/>
                  <a:gd name="T43" fmla="*/ 40 h 52"/>
                  <a:gd name="T44" fmla="*/ 28 w 39"/>
                  <a:gd name="T45" fmla="*/ 36 h 52"/>
                  <a:gd name="T46" fmla="*/ 29 w 39"/>
                  <a:gd name="T47" fmla="*/ 32 h 52"/>
                  <a:gd name="T48" fmla="*/ 29 w 39"/>
                  <a:gd name="T49" fmla="*/ 32 h 52"/>
                  <a:gd name="T50" fmla="*/ 28 w 39"/>
                  <a:gd name="T51" fmla="*/ 28 h 52"/>
                  <a:gd name="T52" fmla="*/ 26 w 39"/>
                  <a:gd name="T53" fmla="*/ 24 h 52"/>
                  <a:gd name="T54" fmla="*/ 23 w 39"/>
                  <a:gd name="T55" fmla="*/ 22 h 52"/>
                  <a:gd name="T56" fmla="*/ 19 w 39"/>
                  <a:gd name="T57" fmla="*/ 22 h 52"/>
                  <a:gd name="T58" fmla="*/ 16 w 39"/>
                  <a:gd name="T59" fmla="*/ 22 h 52"/>
                  <a:gd name="T60" fmla="*/ 13 w 39"/>
                  <a:gd name="T61" fmla="*/ 24 h 52"/>
                  <a:gd name="T62" fmla="*/ 11 w 39"/>
                  <a:gd name="T63" fmla="*/ 28 h 52"/>
                  <a:gd name="T64" fmla="*/ 10 w 39"/>
                  <a:gd name="T65" fmla="*/ 32 h 52"/>
                  <a:gd name="T66" fmla="*/ 10 w 39"/>
                  <a:gd name="T67" fmla="*/ 32 h 52"/>
                  <a:gd name="T68" fmla="*/ 11 w 39"/>
                  <a:gd name="T69" fmla="*/ 36 h 52"/>
                  <a:gd name="T70" fmla="*/ 13 w 39"/>
                  <a:gd name="T71" fmla="*/ 40 h 52"/>
                  <a:gd name="T72" fmla="*/ 16 w 39"/>
                  <a:gd name="T73" fmla="*/ 42 h 52"/>
                  <a:gd name="T74" fmla="*/ 19 w 39"/>
                  <a:gd name="T75" fmla="*/ 4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9" h="52">
                    <a:moveTo>
                      <a:pt x="17" y="52"/>
                    </a:moveTo>
                    <a:cubicBezTo>
                      <a:pt x="15" y="52"/>
                      <a:pt x="12" y="51"/>
                      <a:pt x="10" y="50"/>
                    </a:cubicBezTo>
                    <a:cubicBezTo>
                      <a:pt x="8" y="50"/>
                      <a:pt x="6" y="48"/>
                      <a:pt x="5" y="47"/>
                    </a:cubicBezTo>
                    <a:cubicBezTo>
                      <a:pt x="3" y="45"/>
                      <a:pt x="2" y="43"/>
                      <a:pt x="1" y="41"/>
                    </a:cubicBezTo>
                    <a:cubicBezTo>
                      <a:pt x="0" y="38"/>
                      <a:pt x="0" y="35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29"/>
                      <a:pt x="0" y="26"/>
                      <a:pt x="1" y="24"/>
                    </a:cubicBezTo>
                    <a:cubicBezTo>
                      <a:pt x="2" y="21"/>
                      <a:pt x="3" y="19"/>
                      <a:pt x="5" y="18"/>
                    </a:cubicBezTo>
                    <a:cubicBezTo>
                      <a:pt x="6" y="16"/>
                      <a:pt x="8" y="15"/>
                      <a:pt x="10" y="14"/>
                    </a:cubicBezTo>
                    <a:cubicBezTo>
                      <a:pt x="12" y="13"/>
                      <a:pt x="14" y="13"/>
                      <a:pt x="17" y="13"/>
                    </a:cubicBezTo>
                    <a:cubicBezTo>
                      <a:pt x="20" y="13"/>
                      <a:pt x="22" y="13"/>
                      <a:pt x="24" y="14"/>
                    </a:cubicBezTo>
                    <a:cubicBezTo>
                      <a:pt x="26" y="15"/>
                      <a:pt x="27" y="17"/>
                      <a:pt x="29" y="18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7" y="47"/>
                      <a:pt x="26" y="49"/>
                      <a:pt x="24" y="50"/>
                    </a:cubicBezTo>
                    <a:cubicBezTo>
                      <a:pt x="22" y="51"/>
                      <a:pt x="20" y="52"/>
                      <a:pt x="17" y="52"/>
                    </a:cubicBezTo>
                    <a:close/>
                    <a:moveTo>
                      <a:pt x="19" y="43"/>
                    </a:moveTo>
                    <a:cubicBezTo>
                      <a:pt x="21" y="43"/>
                      <a:pt x="22" y="42"/>
                      <a:pt x="23" y="42"/>
                    </a:cubicBezTo>
                    <a:cubicBezTo>
                      <a:pt x="24" y="41"/>
                      <a:pt x="25" y="41"/>
                      <a:pt x="26" y="40"/>
                    </a:cubicBezTo>
                    <a:cubicBezTo>
                      <a:pt x="27" y="39"/>
                      <a:pt x="27" y="38"/>
                      <a:pt x="28" y="36"/>
                    </a:cubicBezTo>
                    <a:cubicBezTo>
                      <a:pt x="28" y="35"/>
                      <a:pt x="29" y="34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1"/>
                      <a:pt x="28" y="29"/>
                      <a:pt x="28" y="28"/>
                    </a:cubicBezTo>
                    <a:cubicBezTo>
                      <a:pt x="27" y="27"/>
                      <a:pt x="27" y="25"/>
                      <a:pt x="26" y="24"/>
                    </a:cubicBezTo>
                    <a:cubicBezTo>
                      <a:pt x="25" y="24"/>
                      <a:pt x="24" y="23"/>
                      <a:pt x="23" y="22"/>
                    </a:cubicBezTo>
                    <a:cubicBezTo>
                      <a:pt x="22" y="22"/>
                      <a:pt x="21" y="22"/>
                      <a:pt x="19" y="22"/>
                    </a:cubicBezTo>
                    <a:cubicBezTo>
                      <a:pt x="18" y="22"/>
                      <a:pt x="17" y="22"/>
                      <a:pt x="16" y="22"/>
                    </a:cubicBezTo>
                    <a:cubicBezTo>
                      <a:pt x="15" y="23"/>
                      <a:pt x="14" y="24"/>
                      <a:pt x="13" y="24"/>
                    </a:cubicBezTo>
                    <a:cubicBezTo>
                      <a:pt x="12" y="25"/>
                      <a:pt x="11" y="26"/>
                      <a:pt x="11" y="28"/>
                    </a:cubicBezTo>
                    <a:cubicBezTo>
                      <a:pt x="10" y="29"/>
                      <a:pt x="10" y="30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4"/>
                      <a:pt x="10" y="35"/>
                      <a:pt x="11" y="36"/>
                    </a:cubicBezTo>
                    <a:cubicBezTo>
                      <a:pt x="11" y="38"/>
                      <a:pt x="12" y="39"/>
                      <a:pt x="13" y="40"/>
                    </a:cubicBezTo>
                    <a:cubicBezTo>
                      <a:pt x="14" y="41"/>
                      <a:pt x="15" y="41"/>
                      <a:pt x="16" y="42"/>
                    </a:cubicBezTo>
                    <a:cubicBezTo>
                      <a:pt x="17" y="42"/>
                      <a:pt x="18" y="43"/>
                      <a:pt x="19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3" name="Freeform 103"/>
              <p:cNvSpPr>
                <a:spLocks noEditPoints="1"/>
              </p:cNvSpPr>
              <p:nvPr/>
            </p:nvSpPr>
            <p:spPr bwMode="auto">
              <a:xfrm>
                <a:off x="8234363" y="4989513"/>
                <a:ext cx="152400" cy="161925"/>
              </a:xfrm>
              <a:custGeom>
                <a:avLst/>
                <a:gdLst>
                  <a:gd name="T0" fmla="*/ 19 w 37"/>
                  <a:gd name="T1" fmla="*/ 39 h 39"/>
                  <a:gd name="T2" fmla="*/ 11 w 37"/>
                  <a:gd name="T3" fmla="*/ 37 h 39"/>
                  <a:gd name="T4" fmla="*/ 5 w 37"/>
                  <a:gd name="T5" fmla="*/ 33 h 39"/>
                  <a:gd name="T6" fmla="*/ 1 w 37"/>
                  <a:gd name="T7" fmla="*/ 27 h 39"/>
                  <a:gd name="T8" fmla="*/ 0 w 37"/>
                  <a:gd name="T9" fmla="*/ 19 h 39"/>
                  <a:gd name="T10" fmla="*/ 0 w 37"/>
                  <a:gd name="T11" fmla="*/ 19 h 39"/>
                  <a:gd name="T12" fmla="*/ 1 w 37"/>
                  <a:gd name="T13" fmla="*/ 12 h 39"/>
                  <a:gd name="T14" fmla="*/ 5 w 37"/>
                  <a:gd name="T15" fmla="*/ 5 h 39"/>
                  <a:gd name="T16" fmla="*/ 11 w 37"/>
                  <a:gd name="T17" fmla="*/ 1 h 39"/>
                  <a:gd name="T18" fmla="*/ 18 w 37"/>
                  <a:gd name="T19" fmla="*/ 0 h 39"/>
                  <a:gd name="T20" fmla="*/ 26 w 37"/>
                  <a:gd name="T21" fmla="*/ 1 h 39"/>
                  <a:gd name="T22" fmla="*/ 32 w 37"/>
                  <a:gd name="T23" fmla="*/ 6 h 39"/>
                  <a:gd name="T24" fmla="*/ 36 w 37"/>
                  <a:gd name="T25" fmla="*/ 12 h 39"/>
                  <a:gd name="T26" fmla="*/ 37 w 37"/>
                  <a:gd name="T27" fmla="*/ 20 h 39"/>
                  <a:gd name="T28" fmla="*/ 37 w 37"/>
                  <a:gd name="T29" fmla="*/ 21 h 39"/>
                  <a:gd name="T30" fmla="*/ 37 w 37"/>
                  <a:gd name="T31" fmla="*/ 23 h 39"/>
                  <a:gd name="T32" fmla="*/ 10 w 37"/>
                  <a:gd name="T33" fmla="*/ 23 h 39"/>
                  <a:gd name="T34" fmla="*/ 13 w 37"/>
                  <a:gd name="T35" fmla="*/ 28 h 39"/>
                  <a:gd name="T36" fmla="*/ 19 w 37"/>
                  <a:gd name="T37" fmla="*/ 30 h 39"/>
                  <a:gd name="T38" fmla="*/ 24 w 37"/>
                  <a:gd name="T39" fmla="*/ 29 h 39"/>
                  <a:gd name="T40" fmla="*/ 29 w 37"/>
                  <a:gd name="T41" fmla="*/ 26 h 39"/>
                  <a:gd name="T42" fmla="*/ 35 w 37"/>
                  <a:gd name="T43" fmla="*/ 32 h 39"/>
                  <a:gd name="T44" fmla="*/ 28 w 37"/>
                  <a:gd name="T45" fmla="*/ 37 h 39"/>
                  <a:gd name="T46" fmla="*/ 19 w 37"/>
                  <a:gd name="T47" fmla="*/ 39 h 39"/>
                  <a:gd name="T48" fmla="*/ 26 w 37"/>
                  <a:gd name="T49" fmla="*/ 16 h 39"/>
                  <a:gd name="T50" fmla="*/ 24 w 37"/>
                  <a:gd name="T51" fmla="*/ 10 h 39"/>
                  <a:gd name="T52" fmla="*/ 18 w 37"/>
                  <a:gd name="T53" fmla="*/ 8 h 39"/>
                  <a:gd name="T54" fmla="*/ 13 w 37"/>
                  <a:gd name="T55" fmla="*/ 10 h 39"/>
                  <a:gd name="T56" fmla="*/ 10 w 37"/>
                  <a:gd name="T57" fmla="*/ 16 h 39"/>
                  <a:gd name="T58" fmla="*/ 26 w 37"/>
                  <a:gd name="T59" fmla="*/ 1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7" h="39">
                    <a:moveTo>
                      <a:pt x="19" y="39"/>
                    </a:moveTo>
                    <a:cubicBezTo>
                      <a:pt x="17" y="39"/>
                      <a:pt x="14" y="38"/>
                      <a:pt x="11" y="37"/>
                    </a:cubicBezTo>
                    <a:cubicBezTo>
                      <a:pt x="9" y="37"/>
                      <a:pt x="7" y="35"/>
                      <a:pt x="5" y="33"/>
                    </a:cubicBezTo>
                    <a:cubicBezTo>
                      <a:pt x="3" y="32"/>
                      <a:pt x="2" y="30"/>
                      <a:pt x="1" y="27"/>
                    </a:cubicBezTo>
                    <a:cubicBezTo>
                      <a:pt x="0" y="25"/>
                      <a:pt x="0" y="22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7"/>
                      <a:pt x="0" y="14"/>
                      <a:pt x="1" y="12"/>
                    </a:cubicBezTo>
                    <a:cubicBezTo>
                      <a:pt x="2" y="9"/>
                      <a:pt x="3" y="7"/>
                      <a:pt x="5" y="5"/>
                    </a:cubicBezTo>
                    <a:cubicBezTo>
                      <a:pt x="6" y="4"/>
                      <a:pt x="8" y="2"/>
                      <a:pt x="11" y="1"/>
                    </a:cubicBezTo>
                    <a:cubicBezTo>
                      <a:pt x="13" y="0"/>
                      <a:pt x="16" y="0"/>
                      <a:pt x="18" y="0"/>
                    </a:cubicBezTo>
                    <a:cubicBezTo>
                      <a:pt x="21" y="0"/>
                      <a:pt x="24" y="0"/>
                      <a:pt x="26" y="1"/>
                    </a:cubicBezTo>
                    <a:cubicBezTo>
                      <a:pt x="29" y="2"/>
                      <a:pt x="31" y="4"/>
                      <a:pt x="32" y="6"/>
                    </a:cubicBezTo>
                    <a:cubicBezTo>
                      <a:pt x="34" y="8"/>
                      <a:pt x="35" y="10"/>
                      <a:pt x="36" y="12"/>
                    </a:cubicBezTo>
                    <a:cubicBezTo>
                      <a:pt x="36" y="15"/>
                      <a:pt x="37" y="17"/>
                      <a:pt x="37" y="20"/>
                    </a:cubicBezTo>
                    <a:cubicBezTo>
                      <a:pt x="37" y="20"/>
                      <a:pt x="37" y="21"/>
                      <a:pt x="37" y="21"/>
                    </a:cubicBezTo>
                    <a:cubicBezTo>
                      <a:pt x="37" y="22"/>
                      <a:pt x="37" y="22"/>
                      <a:pt x="37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5"/>
                      <a:pt x="12" y="27"/>
                      <a:pt x="13" y="28"/>
                    </a:cubicBezTo>
                    <a:cubicBezTo>
                      <a:pt x="15" y="30"/>
                      <a:pt x="17" y="30"/>
                      <a:pt x="19" y="30"/>
                    </a:cubicBezTo>
                    <a:cubicBezTo>
                      <a:pt x="21" y="30"/>
                      <a:pt x="23" y="30"/>
                      <a:pt x="24" y="29"/>
                    </a:cubicBezTo>
                    <a:cubicBezTo>
                      <a:pt x="26" y="29"/>
                      <a:pt x="27" y="28"/>
                      <a:pt x="29" y="26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3" y="34"/>
                      <a:pt x="31" y="36"/>
                      <a:pt x="28" y="37"/>
                    </a:cubicBezTo>
                    <a:cubicBezTo>
                      <a:pt x="26" y="38"/>
                      <a:pt x="23" y="39"/>
                      <a:pt x="19" y="39"/>
                    </a:cubicBezTo>
                    <a:close/>
                    <a:moveTo>
                      <a:pt x="26" y="16"/>
                    </a:moveTo>
                    <a:cubicBezTo>
                      <a:pt x="26" y="14"/>
                      <a:pt x="25" y="12"/>
                      <a:pt x="24" y="10"/>
                    </a:cubicBezTo>
                    <a:cubicBezTo>
                      <a:pt x="22" y="9"/>
                      <a:pt x="21" y="8"/>
                      <a:pt x="18" y="8"/>
                    </a:cubicBezTo>
                    <a:cubicBezTo>
                      <a:pt x="16" y="8"/>
                      <a:pt x="14" y="9"/>
                      <a:pt x="13" y="10"/>
                    </a:cubicBezTo>
                    <a:cubicBezTo>
                      <a:pt x="11" y="12"/>
                      <a:pt x="11" y="14"/>
                      <a:pt x="10" y="16"/>
                    </a:cubicBez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4" name="Freeform 111"/>
              <p:cNvSpPr>
                <a:spLocks/>
              </p:cNvSpPr>
              <p:nvPr/>
            </p:nvSpPr>
            <p:spPr bwMode="auto">
              <a:xfrm>
                <a:off x="6645275" y="5410200"/>
                <a:ext cx="201613" cy="201613"/>
              </a:xfrm>
              <a:custGeom>
                <a:avLst/>
                <a:gdLst>
                  <a:gd name="T0" fmla="*/ 0 w 127"/>
                  <a:gd name="T1" fmla="*/ 0 h 127"/>
                  <a:gd name="T2" fmla="*/ 31 w 127"/>
                  <a:gd name="T3" fmla="*/ 0 h 127"/>
                  <a:gd name="T4" fmla="*/ 65 w 127"/>
                  <a:gd name="T5" fmla="*/ 52 h 127"/>
                  <a:gd name="T6" fmla="*/ 99 w 127"/>
                  <a:gd name="T7" fmla="*/ 0 h 127"/>
                  <a:gd name="T8" fmla="*/ 127 w 127"/>
                  <a:gd name="T9" fmla="*/ 0 h 127"/>
                  <a:gd name="T10" fmla="*/ 127 w 127"/>
                  <a:gd name="T11" fmla="*/ 127 h 127"/>
                  <a:gd name="T12" fmla="*/ 101 w 127"/>
                  <a:gd name="T13" fmla="*/ 127 h 127"/>
                  <a:gd name="T14" fmla="*/ 101 w 127"/>
                  <a:gd name="T15" fmla="*/ 44 h 127"/>
                  <a:gd name="T16" fmla="*/ 65 w 127"/>
                  <a:gd name="T17" fmla="*/ 99 h 127"/>
                  <a:gd name="T18" fmla="*/ 65 w 127"/>
                  <a:gd name="T19" fmla="*/ 99 h 127"/>
                  <a:gd name="T20" fmla="*/ 29 w 127"/>
                  <a:gd name="T21" fmla="*/ 44 h 127"/>
                  <a:gd name="T22" fmla="*/ 29 w 127"/>
                  <a:gd name="T23" fmla="*/ 127 h 127"/>
                  <a:gd name="T24" fmla="*/ 0 w 127"/>
                  <a:gd name="T25" fmla="*/ 127 h 127"/>
                  <a:gd name="T26" fmla="*/ 0 w 127"/>
                  <a:gd name="T2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7" h="127">
                    <a:moveTo>
                      <a:pt x="0" y="0"/>
                    </a:moveTo>
                    <a:lnTo>
                      <a:pt x="31" y="0"/>
                    </a:lnTo>
                    <a:lnTo>
                      <a:pt x="65" y="52"/>
                    </a:lnTo>
                    <a:lnTo>
                      <a:pt x="99" y="0"/>
                    </a:lnTo>
                    <a:lnTo>
                      <a:pt x="127" y="0"/>
                    </a:lnTo>
                    <a:lnTo>
                      <a:pt x="127" y="127"/>
                    </a:lnTo>
                    <a:lnTo>
                      <a:pt x="101" y="127"/>
                    </a:lnTo>
                    <a:lnTo>
                      <a:pt x="101" y="44"/>
                    </a:lnTo>
                    <a:lnTo>
                      <a:pt x="65" y="99"/>
                    </a:lnTo>
                    <a:lnTo>
                      <a:pt x="65" y="99"/>
                    </a:lnTo>
                    <a:lnTo>
                      <a:pt x="29" y="44"/>
                    </a:lnTo>
                    <a:lnTo>
                      <a:pt x="29" y="127"/>
                    </a:lnTo>
                    <a:lnTo>
                      <a:pt x="0" y="1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5" name="Freeform 112"/>
              <p:cNvSpPr>
                <a:spLocks noEditPoints="1"/>
              </p:cNvSpPr>
              <p:nvPr/>
            </p:nvSpPr>
            <p:spPr bwMode="auto">
              <a:xfrm>
                <a:off x="6880225" y="5451475"/>
                <a:ext cx="150813" cy="165100"/>
              </a:xfrm>
              <a:custGeom>
                <a:avLst/>
                <a:gdLst>
                  <a:gd name="T0" fmla="*/ 20 w 37"/>
                  <a:gd name="T1" fmla="*/ 40 h 40"/>
                  <a:gd name="T2" fmla="*/ 12 w 37"/>
                  <a:gd name="T3" fmla="*/ 38 h 40"/>
                  <a:gd name="T4" fmla="*/ 6 w 37"/>
                  <a:gd name="T5" fmla="*/ 34 h 40"/>
                  <a:gd name="T6" fmla="*/ 1 w 37"/>
                  <a:gd name="T7" fmla="*/ 28 h 40"/>
                  <a:gd name="T8" fmla="*/ 0 w 37"/>
                  <a:gd name="T9" fmla="*/ 20 h 40"/>
                  <a:gd name="T10" fmla="*/ 0 w 37"/>
                  <a:gd name="T11" fmla="*/ 20 h 40"/>
                  <a:gd name="T12" fmla="*/ 1 w 37"/>
                  <a:gd name="T13" fmla="*/ 12 h 40"/>
                  <a:gd name="T14" fmla="*/ 5 w 37"/>
                  <a:gd name="T15" fmla="*/ 6 h 40"/>
                  <a:gd name="T16" fmla="*/ 11 w 37"/>
                  <a:gd name="T17" fmla="*/ 2 h 40"/>
                  <a:gd name="T18" fmla="*/ 19 w 37"/>
                  <a:gd name="T19" fmla="*/ 0 h 40"/>
                  <a:gd name="T20" fmla="*/ 27 w 37"/>
                  <a:gd name="T21" fmla="*/ 2 h 40"/>
                  <a:gd name="T22" fmla="*/ 33 w 37"/>
                  <a:gd name="T23" fmla="*/ 7 h 40"/>
                  <a:gd name="T24" fmla="*/ 36 w 37"/>
                  <a:gd name="T25" fmla="*/ 13 h 40"/>
                  <a:gd name="T26" fmla="*/ 37 w 37"/>
                  <a:gd name="T27" fmla="*/ 21 h 40"/>
                  <a:gd name="T28" fmla="*/ 37 w 37"/>
                  <a:gd name="T29" fmla="*/ 22 h 40"/>
                  <a:gd name="T30" fmla="*/ 37 w 37"/>
                  <a:gd name="T31" fmla="*/ 24 h 40"/>
                  <a:gd name="T32" fmla="*/ 11 w 37"/>
                  <a:gd name="T33" fmla="*/ 24 h 40"/>
                  <a:gd name="T34" fmla="*/ 14 w 37"/>
                  <a:gd name="T35" fmla="*/ 29 h 40"/>
                  <a:gd name="T36" fmla="*/ 20 w 37"/>
                  <a:gd name="T37" fmla="*/ 31 h 40"/>
                  <a:gd name="T38" fmla="*/ 25 w 37"/>
                  <a:gd name="T39" fmla="*/ 30 h 40"/>
                  <a:gd name="T40" fmla="*/ 29 w 37"/>
                  <a:gd name="T41" fmla="*/ 27 h 40"/>
                  <a:gd name="T42" fmla="*/ 35 w 37"/>
                  <a:gd name="T43" fmla="*/ 33 h 40"/>
                  <a:gd name="T44" fmla="*/ 29 w 37"/>
                  <a:gd name="T45" fmla="*/ 38 h 40"/>
                  <a:gd name="T46" fmla="*/ 20 w 37"/>
                  <a:gd name="T47" fmla="*/ 40 h 40"/>
                  <a:gd name="T48" fmla="*/ 27 w 37"/>
                  <a:gd name="T49" fmla="*/ 17 h 40"/>
                  <a:gd name="T50" fmla="*/ 24 w 37"/>
                  <a:gd name="T51" fmla="*/ 11 h 40"/>
                  <a:gd name="T52" fmla="*/ 19 w 37"/>
                  <a:gd name="T53" fmla="*/ 9 h 40"/>
                  <a:gd name="T54" fmla="*/ 13 w 37"/>
                  <a:gd name="T55" fmla="*/ 11 h 40"/>
                  <a:gd name="T56" fmla="*/ 10 w 37"/>
                  <a:gd name="T57" fmla="*/ 17 h 40"/>
                  <a:gd name="T58" fmla="*/ 27 w 37"/>
                  <a:gd name="T59" fmla="*/ 1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7" h="40">
                    <a:moveTo>
                      <a:pt x="20" y="40"/>
                    </a:moveTo>
                    <a:cubicBezTo>
                      <a:pt x="17" y="40"/>
                      <a:pt x="14" y="39"/>
                      <a:pt x="12" y="38"/>
                    </a:cubicBezTo>
                    <a:cubicBezTo>
                      <a:pt x="9" y="37"/>
                      <a:pt x="7" y="36"/>
                      <a:pt x="6" y="34"/>
                    </a:cubicBezTo>
                    <a:cubicBezTo>
                      <a:pt x="4" y="33"/>
                      <a:pt x="2" y="31"/>
                      <a:pt x="1" y="28"/>
                    </a:cubicBezTo>
                    <a:cubicBezTo>
                      <a:pt x="0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0" y="15"/>
                      <a:pt x="1" y="12"/>
                    </a:cubicBezTo>
                    <a:cubicBezTo>
                      <a:pt x="2" y="10"/>
                      <a:pt x="3" y="8"/>
                      <a:pt x="5" y="6"/>
                    </a:cubicBezTo>
                    <a:cubicBezTo>
                      <a:pt x="7" y="4"/>
                      <a:pt x="9" y="3"/>
                      <a:pt x="11" y="2"/>
                    </a:cubicBezTo>
                    <a:cubicBezTo>
                      <a:pt x="13" y="1"/>
                      <a:pt x="16" y="0"/>
                      <a:pt x="19" y="0"/>
                    </a:cubicBezTo>
                    <a:cubicBezTo>
                      <a:pt x="22" y="0"/>
                      <a:pt x="24" y="1"/>
                      <a:pt x="27" y="2"/>
                    </a:cubicBezTo>
                    <a:cubicBezTo>
                      <a:pt x="29" y="3"/>
                      <a:pt x="31" y="5"/>
                      <a:pt x="33" y="7"/>
                    </a:cubicBezTo>
                    <a:cubicBezTo>
                      <a:pt x="34" y="9"/>
                      <a:pt x="35" y="11"/>
                      <a:pt x="36" y="13"/>
                    </a:cubicBezTo>
                    <a:cubicBezTo>
                      <a:pt x="37" y="16"/>
                      <a:pt x="37" y="18"/>
                      <a:pt x="37" y="21"/>
                    </a:cubicBezTo>
                    <a:cubicBezTo>
                      <a:pt x="37" y="21"/>
                      <a:pt x="37" y="22"/>
                      <a:pt x="37" y="22"/>
                    </a:cubicBezTo>
                    <a:cubicBezTo>
                      <a:pt x="37" y="23"/>
                      <a:pt x="37" y="23"/>
                      <a:pt x="37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6"/>
                      <a:pt x="12" y="28"/>
                      <a:pt x="14" y="29"/>
                    </a:cubicBezTo>
                    <a:cubicBezTo>
                      <a:pt x="15" y="31"/>
                      <a:pt x="17" y="31"/>
                      <a:pt x="20" y="31"/>
                    </a:cubicBezTo>
                    <a:cubicBezTo>
                      <a:pt x="22" y="31"/>
                      <a:pt x="23" y="31"/>
                      <a:pt x="25" y="30"/>
                    </a:cubicBezTo>
                    <a:cubicBezTo>
                      <a:pt x="26" y="30"/>
                      <a:pt x="27" y="29"/>
                      <a:pt x="29" y="2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3" y="35"/>
                      <a:pt x="31" y="37"/>
                      <a:pt x="29" y="38"/>
                    </a:cubicBezTo>
                    <a:cubicBezTo>
                      <a:pt x="26" y="39"/>
                      <a:pt x="23" y="40"/>
                      <a:pt x="20" y="40"/>
                    </a:cubicBezTo>
                    <a:close/>
                    <a:moveTo>
                      <a:pt x="27" y="17"/>
                    </a:moveTo>
                    <a:cubicBezTo>
                      <a:pt x="26" y="15"/>
                      <a:pt x="25" y="13"/>
                      <a:pt x="24" y="11"/>
                    </a:cubicBezTo>
                    <a:cubicBezTo>
                      <a:pt x="23" y="10"/>
                      <a:pt x="21" y="9"/>
                      <a:pt x="19" y="9"/>
                    </a:cubicBezTo>
                    <a:cubicBezTo>
                      <a:pt x="16" y="9"/>
                      <a:pt x="15" y="10"/>
                      <a:pt x="13" y="11"/>
                    </a:cubicBezTo>
                    <a:cubicBezTo>
                      <a:pt x="12" y="13"/>
                      <a:pt x="11" y="15"/>
                      <a:pt x="10" y="17"/>
                    </a:cubicBez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6" name="Freeform 113"/>
              <p:cNvSpPr>
                <a:spLocks/>
              </p:cNvSpPr>
              <p:nvPr/>
            </p:nvSpPr>
            <p:spPr bwMode="auto">
              <a:xfrm>
                <a:off x="7048500" y="5414963"/>
                <a:ext cx="98425" cy="201613"/>
              </a:xfrm>
              <a:custGeom>
                <a:avLst/>
                <a:gdLst>
                  <a:gd name="T0" fmla="*/ 15 w 24"/>
                  <a:gd name="T1" fmla="*/ 49 h 49"/>
                  <a:gd name="T2" fmla="*/ 11 w 24"/>
                  <a:gd name="T3" fmla="*/ 48 h 49"/>
                  <a:gd name="T4" fmla="*/ 7 w 24"/>
                  <a:gd name="T5" fmla="*/ 46 h 49"/>
                  <a:gd name="T6" fmla="*/ 5 w 24"/>
                  <a:gd name="T7" fmla="*/ 43 h 49"/>
                  <a:gd name="T8" fmla="*/ 4 w 24"/>
                  <a:gd name="T9" fmla="*/ 37 h 49"/>
                  <a:gd name="T10" fmla="*/ 4 w 24"/>
                  <a:gd name="T11" fmla="*/ 19 h 49"/>
                  <a:gd name="T12" fmla="*/ 0 w 24"/>
                  <a:gd name="T13" fmla="*/ 19 h 49"/>
                  <a:gd name="T14" fmla="*/ 0 w 24"/>
                  <a:gd name="T15" fmla="*/ 10 h 49"/>
                  <a:gd name="T16" fmla="*/ 4 w 24"/>
                  <a:gd name="T17" fmla="*/ 10 h 49"/>
                  <a:gd name="T18" fmla="*/ 4 w 24"/>
                  <a:gd name="T19" fmla="*/ 0 h 49"/>
                  <a:gd name="T20" fmla="*/ 15 w 24"/>
                  <a:gd name="T21" fmla="*/ 0 h 49"/>
                  <a:gd name="T22" fmla="*/ 15 w 24"/>
                  <a:gd name="T23" fmla="*/ 10 h 49"/>
                  <a:gd name="T24" fmla="*/ 24 w 24"/>
                  <a:gd name="T25" fmla="*/ 10 h 49"/>
                  <a:gd name="T26" fmla="*/ 24 w 24"/>
                  <a:gd name="T27" fmla="*/ 19 h 49"/>
                  <a:gd name="T28" fmla="*/ 15 w 24"/>
                  <a:gd name="T29" fmla="*/ 19 h 49"/>
                  <a:gd name="T30" fmla="*/ 15 w 24"/>
                  <a:gd name="T31" fmla="*/ 36 h 49"/>
                  <a:gd name="T32" fmla="*/ 19 w 24"/>
                  <a:gd name="T33" fmla="*/ 39 h 49"/>
                  <a:gd name="T34" fmla="*/ 24 w 24"/>
                  <a:gd name="T35" fmla="*/ 38 h 49"/>
                  <a:gd name="T36" fmla="*/ 24 w 24"/>
                  <a:gd name="T37" fmla="*/ 46 h 49"/>
                  <a:gd name="T38" fmla="*/ 20 w 24"/>
                  <a:gd name="T39" fmla="*/ 48 h 49"/>
                  <a:gd name="T40" fmla="*/ 15 w 24"/>
                  <a:gd name="T4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49">
                    <a:moveTo>
                      <a:pt x="15" y="49"/>
                    </a:moveTo>
                    <a:cubicBezTo>
                      <a:pt x="14" y="49"/>
                      <a:pt x="12" y="48"/>
                      <a:pt x="11" y="48"/>
                    </a:cubicBezTo>
                    <a:cubicBezTo>
                      <a:pt x="10" y="48"/>
                      <a:pt x="8" y="47"/>
                      <a:pt x="7" y="46"/>
                    </a:cubicBezTo>
                    <a:cubicBezTo>
                      <a:pt x="6" y="45"/>
                      <a:pt x="6" y="44"/>
                      <a:pt x="5" y="43"/>
                    </a:cubicBezTo>
                    <a:cubicBezTo>
                      <a:pt x="5" y="41"/>
                      <a:pt x="4" y="39"/>
                      <a:pt x="4" y="37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8"/>
                      <a:pt x="16" y="39"/>
                      <a:pt x="19" y="39"/>
                    </a:cubicBezTo>
                    <a:cubicBezTo>
                      <a:pt x="20" y="39"/>
                      <a:pt x="22" y="39"/>
                      <a:pt x="24" y="38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3" y="47"/>
                      <a:pt x="21" y="48"/>
                      <a:pt x="20" y="48"/>
                    </a:cubicBezTo>
                    <a:cubicBezTo>
                      <a:pt x="19" y="48"/>
                      <a:pt x="17" y="49"/>
                      <a:pt x="15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7" name="Freeform 114"/>
              <p:cNvSpPr>
                <a:spLocks/>
              </p:cNvSpPr>
              <p:nvPr/>
            </p:nvSpPr>
            <p:spPr bwMode="auto">
              <a:xfrm>
                <a:off x="7170738" y="5451475"/>
                <a:ext cx="95250" cy="160338"/>
              </a:xfrm>
              <a:custGeom>
                <a:avLst/>
                <a:gdLst>
                  <a:gd name="T0" fmla="*/ 0 w 23"/>
                  <a:gd name="T1" fmla="*/ 1 h 39"/>
                  <a:gd name="T2" fmla="*/ 11 w 23"/>
                  <a:gd name="T3" fmla="*/ 1 h 39"/>
                  <a:gd name="T4" fmla="*/ 11 w 23"/>
                  <a:gd name="T5" fmla="*/ 9 h 39"/>
                  <a:gd name="T6" fmla="*/ 16 w 23"/>
                  <a:gd name="T7" fmla="*/ 3 h 39"/>
                  <a:gd name="T8" fmla="*/ 23 w 23"/>
                  <a:gd name="T9" fmla="*/ 0 h 39"/>
                  <a:gd name="T10" fmla="*/ 23 w 23"/>
                  <a:gd name="T11" fmla="*/ 12 h 39"/>
                  <a:gd name="T12" fmla="*/ 23 w 23"/>
                  <a:gd name="T13" fmla="*/ 12 h 39"/>
                  <a:gd name="T14" fmla="*/ 14 w 23"/>
                  <a:gd name="T15" fmla="*/ 15 h 39"/>
                  <a:gd name="T16" fmla="*/ 11 w 23"/>
                  <a:gd name="T17" fmla="*/ 25 h 39"/>
                  <a:gd name="T18" fmla="*/ 11 w 23"/>
                  <a:gd name="T19" fmla="*/ 39 h 39"/>
                  <a:gd name="T20" fmla="*/ 0 w 23"/>
                  <a:gd name="T21" fmla="*/ 39 h 39"/>
                  <a:gd name="T22" fmla="*/ 0 w 23"/>
                  <a:gd name="T23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39">
                    <a:moveTo>
                      <a:pt x="0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6"/>
                      <a:pt x="14" y="4"/>
                      <a:pt x="16" y="3"/>
                    </a:cubicBezTo>
                    <a:cubicBezTo>
                      <a:pt x="18" y="1"/>
                      <a:pt x="20" y="0"/>
                      <a:pt x="23" y="0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9" y="12"/>
                      <a:pt x="16" y="13"/>
                      <a:pt x="14" y="15"/>
                    </a:cubicBezTo>
                    <a:cubicBezTo>
                      <a:pt x="12" y="17"/>
                      <a:pt x="11" y="20"/>
                      <a:pt x="11" y="25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8" name="Freeform 115"/>
              <p:cNvSpPr>
                <a:spLocks noEditPoints="1"/>
              </p:cNvSpPr>
              <p:nvPr/>
            </p:nvSpPr>
            <p:spPr bwMode="auto">
              <a:xfrm>
                <a:off x="7281863" y="5451475"/>
                <a:ext cx="168275" cy="165100"/>
              </a:xfrm>
              <a:custGeom>
                <a:avLst/>
                <a:gdLst>
                  <a:gd name="T0" fmla="*/ 20 w 41"/>
                  <a:gd name="T1" fmla="*/ 40 h 40"/>
                  <a:gd name="T2" fmla="*/ 12 w 41"/>
                  <a:gd name="T3" fmla="*/ 38 h 40"/>
                  <a:gd name="T4" fmla="*/ 6 w 41"/>
                  <a:gd name="T5" fmla="*/ 34 h 40"/>
                  <a:gd name="T6" fmla="*/ 1 w 41"/>
                  <a:gd name="T7" fmla="*/ 28 h 40"/>
                  <a:gd name="T8" fmla="*/ 0 w 41"/>
                  <a:gd name="T9" fmla="*/ 20 h 40"/>
                  <a:gd name="T10" fmla="*/ 0 w 41"/>
                  <a:gd name="T11" fmla="*/ 20 h 40"/>
                  <a:gd name="T12" fmla="*/ 1 w 41"/>
                  <a:gd name="T13" fmla="*/ 12 h 40"/>
                  <a:gd name="T14" fmla="*/ 6 w 41"/>
                  <a:gd name="T15" fmla="*/ 6 h 40"/>
                  <a:gd name="T16" fmla="*/ 12 w 41"/>
                  <a:gd name="T17" fmla="*/ 2 h 40"/>
                  <a:gd name="T18" fmla="*/ 20 w 41"/>
                  <a:gd name="T19" fmla="*/ 0 h 40"/>
                  <a:gd name="T20" fmla="*/ 28 w 41"/>
                  <a:gd name="T21" fmla="*/ 2 h 40"/>
                  <a:gd name="T22" fmla="*/ 35 w 41"/>
                  <a:gd name="T23" fmla="*/ 6 h 40"/>
                  <a:gd name="T24" fmla="*/ 39 w 41"/>
                  <a:gd name="T25" fmla="*/ 12 h 40"/>
                  <a:gd name="T26" fmla="*/ 41 w 41"/>
                  <a:gd name="T27" fmla="*/ 20 h 40"/>
                  <a:gd name="T28" fmla="*/ 41 w 41"/>
                  <a:gd name="T29" fmla="*/ 20 h 40"/>
                  <a:gd name="T30" fmla="*/ 39 w 41"/>
                  <a:gd name="T31" fmla="*/ 28 h 40"/>
                  <a:gd name="T32" fmla="*/ 35 w 41"/>
                  <a:gd name="T33" fmla="*/ 34 h 40"/>
                  <a:gd name="T34" fmla="*/ 28 w 41"/>
                  <a:gd name="T35" fmla="*/ 38 h 40"/>
                  <a:gd name="T36" fmla="*/ 20 w 41"/>
                  <a:gd name="T37" fmla="*/ 40 h 40"/>
                  <a:gd name="T38" fmla="*/ 20 w 41"/>
                  <a:gd name="T39" fmla="*/ 31 h 40"/>
                  <a:gd name="T40" fmla="*/ 24 w 41"/>
                  <a:gd name="T41" fmla="*/ 30 h 40"/>
                  <a:gd name="T42" fmla="*/ 27 w 41"/>
                  <a:gd name="T43" fmla="*/ 28 h 40"/>
                  <a:gd name="T44" fmla="*/ 29 w 41"/>
                  <a:gd name="T45" fmla="*/ 24 h 40"/>
                  <a:gd name="T46" fmla="*/ 30 w 41"/>
                  <a:gd name="T47" fmla="*/ 20 h 40"/>
                  <a:gd name="T48" fmla="*/ 30 w 41"/>
                  <a:gd name="T49" fmla="*/ 20 h 40"/>
                  <a:gd name="T50" fmla="*/ 29 w 41"/>
                  <a:gd name="T51" fmla="*/ 16 h 40"/>
                  <a:gd name="T52" fmla="*/ 27 w 41"/>
                  <a:gd name="T53" fmla="*/ 13 h 40"/>
                  <a:gd name="T54" fmla="*/ 24 w 41"/>
                  <a:gd name="T55" fmla="*/ 11 h 40"/>
                  <a:gd name="T56" fmla="*/ 20 w 41"/>
                  <a:gd name="T57" fmla="*/ 10 h 40"/>
                  <a:gd name="T58" fmla="*/ 16 w 41"/>
                  <a:gd name="T59" fmla="*/ 10 h 40"/>
                  <a:gd name="T60" fmla="*/ 13 w 41"/>
                  <a:gd name="T61" fmla="*/ 13 h 40"/>
                  <a:gd name="T62" fmla="*/ 11 w 41"/>
                  <a:gd name="T63" fmla="*/ 16 h 40"/>
                  <a:gd name="T64" fmla="*/ 10 w 41"/>
                  <a:gd name="T65" fmla="*/ 20 h 40"/>
                  <a:gd name="T66" fmla="*/ 10 w 41"/>
                  <a:gd name="T67" fmla="*/ 20 h 40"/>
                  <a:gd name="T68" fmla="*/ 11 w 41"/>
                  <a:gd name="T69" fmla="*/ 24 h 40"/>
                  <a:gd name="T70" fmla="*/ 13 w 41"/>
                  <a:gd name="T71" fmla="*/ 27 h 40"/>
                  <a:gd name="T72" fmla="*/ 16 w 41"/>
                  <a:gd name="T73" fmla="*/ 30 h 40"/>
                  <a:gd name="T74" fmla="*/ 20 w 41"/>
                  <a:gd name="T75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40">
                    <a:moveTo>
                      <a:pt x="20" y="40"/>
                    </a:moveTo>
                    <a:cubicBezTo>
                      <a:pt x="17" y="40"/>
                      <a:pt x="14" y="39"/>
                      <a:pt x="12" y="38"/>
                    </a:cubicBezTo>
                    <a:cubicBezTo>
                      <a:pt x="10" y="37"/>
                      <a:pt x="7" y="36"/>
                      <a:pt x="6" y="34"/>
                    </a:cubicBezTo>
                    <a:cubicBezTo>
                      <a:pt x="4" y="32"/>
                      <a:pt x="2" y="30"/>
                      <a:pt x="1" y="28"/>
                    </a:cubicBezTo>
                    <a:cubicBezTo>
                      <a:pt x="0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0" y="15"/>
                      <a:pt x="1" y="12"/>
                    </a:cubicBezTo>
                    <a:cubicBezTo>
                      <a:pt x="2" y="10"/>
                      <a:pt x="4" y="8"/>
                      <a:pt x="6" y="6"/>
                    </a:cubicBezTo>
                    <a:cubicBezTo>
                      <a:pt x="7" y="4"/>
                      <a:pt x="10" y="3"/>
                      <a:pt x="12" y="2"/>
                    </a:cubicBezTo>
                    <a:cubicBezTo>
                      <a:pt x="15" y="1"/>
                      <a:pt x="17" y="0"/>
                      <a:pt x="20" y="0"/>
                    </a:cubicBezTo>
                    <a:cubicBezTo>
                      <a:pt x="23" y="0"/>
                      <a:pt x="26" y="1"/>
                      <a:pt x="28" y="2"/>
                    </a:cubicBezTo>
                    <a:cubicBezTo>
                      <a:pt x="31" y="3"/>
                      <a:pt x="33" y="4"/>
                      <a:pt x="35" y="6"/>
                    </a:cubicBezTo>
                    <a:cubicBezTo>
                      <a:pt x="37" y="8"/>
                      <a:pt x="38" y="10"/>
                      <a:pt x="39" y="12"/>
                    </a:cubicBezTo>
                    <a:cubicBezTo>
                      <a:pt x="40" y="15"/>
                      <a:pt x="41" y="17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3"/>
                      <a:pt x="40" y="25"/>
                      <a:pt x="39" y="28"/>
                    </a:cubicBezTo>
                    <a:cubicBezTo>
                      <a:pt x="38" y="30"/>
                      <a:pt x="37" y="32"/>
                      <a:pt x="35" y="34"/>
                    </a:cubicBezTo>
                    <a:cubicBezTo>
                      <a:pt x="33" y="36"/>
                      <a:pt x="31" y="37"/>
                      <a:pt x="28" y="38"/>
                    </a:cubicBezTo>
                    <a:cubicBezTo>
                      <a:pt x="26" y="39"/>
                      <a:pt x="23" y="40"/>
                      <a:pt x="20" y="40"/>
                    </a:cubicBezTo>
                    <a:close/>
                    <a:moveTo>
                      <a:pt x="20" y="31"/>
                    </a:moveTo>
                    <a:cubicBezTo>
                      <a:pt x="22" y="31"/>
                      <a:pt x="23" y="30"/>
                      <a:pt x="24" y="30"/>
                    </a:cubicBezTo>
                    <a:cubicBezTo>
                      <a:pt x="26" y="29"/>
                      <a:pt x="27" y="28"/>
                      <a:pt x="27" y="28"/>
                    </a:cubicBezTo>
                    <a:cubicBezTo>
                      <a:pt x="28" y="27"/>
                      <a:pt x="29" y="25"/>
                      <a:pt x="29" y="24"/>
                    </a:cubicBezTo>
                    <a:cubicBezTo>
                      <a:pt x="30" y="23"/>
                      <a:pt x="30" y="22"/>
                      <a:pt x="30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9"/>
                      <a:pt x="30" y="17"/>
                      <a:pt x="29" y="16"/>
                    </a:cubicBezTo>
                    <a:cubicBezTo>
                      <a:pt x="29" y="15"/>
                      <a:pt x="28" y="14"/>
                      <a:pt x="27" y="13"/>
                    </a:cubicBezTo>
                    <a:cubicBezTo>
                      <a:pt x="26" y="12"/>
                      <a:pt x="25" y="11"/>
                      <a:pt x="24" y="11"/>
                    </a:cubicBezTo>
                    <a:cubicBezTo>
                      <a:pt x="23" y="10"/>
                      <a:pt x="22" y="10"/>
                      <a:pt x="20" y="10"/>
                    </a:cubicBezTo>
                    <a:cubicBezTo>
                      <a:pt x="19" y="10"/>
                      <a:pt x="17" y="10"/>
                      <a:pt x="16" y="10"/>
                    </a:cubicBezTo>
                    <a:cubicBezTo>
                      <a:pt x="15" y="11"/>
                      <a:pt x="14" y="12"/>
                      <a:pt x="13" y="13"/>
                    </a:cubicBezTo>
                    <a:cubicBezTo>
                      <a:pt x="12" y="14"/>
                      <a:pt x="11" y="15"/>
                      <a:pt x="11" y="16"/>
                    </a:cubicBezTo>
                    <a:cubicBezTo>
                      <a:pt x="11" y="17"/>
                      <a:pt x="10" y="19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2"/>
                      <a:pt x="11" y="23"/>
                      <a:pt x="11" y="24"/>
                    </a:cubicBezTo>
                    <a:cubicBezTo>
                      <a:pt x="11" y="25"/>
                      <a:pt x="12" y="26"/>
                      <a:pt x="13" y="27"/>
                    </a:cubicBezTo>
                    <a:cubicBezTo>
                      <a:pt x="14" y="28"/>
                      <a:pt x="15" y="29"/>
                      <a:pt x="16" y="30"/>
                    </a:cubicBezTo>
                    <a:cubicBezTo>
                      <a:pt x="17" y="30"/>
                      <a:pt x="19" y="31"/>
                      <a:pt x="20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9" name="Freeform 116"/>
              <p:cNvSpPr>
                <a:spLocks noEditPoints="1"/>
              </p:cNvSpPr>
              <p:nvPr/>
            </p:nvSpPr>
            <p:spPr bwMode="auto">
              <a:xfrm>
                <a:off x="7475538" y="5451475"/>
                <a:ext cx="163513" cy="206375"/>
              </a:xfrm>
              <a:custGeom>
                <a:avLst/>
                <a:gdLst>
                  <a:gd name="T0" fmla="*/ 0 w 40"/>
                  <a:gd name="T1" fmla="*/ 1 h 50"/>
                  <a:gd name="T2" fmla="*/ 11 w 40"/>
                  <a:gd name="T3" fmla="*/ 1 h 50"/>
                  <a:gd name="T4" fmla="*/ 11 w 40"/>
                  <a:gd name="T5" fmla="*/ 7 h 50"/>
                  <a:gd name="T6" fmla="*/ 15 w 40"/>
                  <a:gd name="T7" fmla="*/ 2 h 50"/>
                  <a:gd name="T8" fmla="*/ 23 w 40"/>
                  <a:gd name="T9" fmla="*/ 0 h 50"/>
                  <a:gd name="T10" fmla="*/ 29 w 40"/>
                  <a:gd name="T11" fmla="*/ 2 h 50"/>
                  <a:gd name="T12" fmla="*/ 34 w 40"/>
                  <a:gd name="T13" fmla="*/ 5 h 50"/>
                  <a:gd name="T14" fmla="*/ 38 w 40"/>
                  <a:gd name="T15" fmla="*/ 12 h 50"/>
                  <a:gd name="T16" fmla="*/ 40 w 40"/>
                  <a:gd name="T17" fmla="*/ 20 h 50"/>
                  <a:gd name="T18" fmla="*/ 40 w 40"/>
                  <a:gd name="T19" fmla="*/ 20 h 50"/>
                  <a:gd name="T20" fmla="*/ 38 w 40"/>
                  <a:gd name="T21" fmla="*/ 28 h 50"/>
                  <a:gd name="T22" fmla="*/ 34 w 40"/>
                  <a:gd name="T23" fmla="*/ 35 h 50"/>
                  <a:gd name="T24" fmla="*/ 29 w 40"/>
                  <a:gd name="T25" fmla="*/ 38 h 50"/>
                  <a:gd name="T26" fmla="*/ 23 w 40"/>
                  <a:gd name="T27" fmla="*/ 40 h 50"/>
                  <a:gd name="T28" fmla="*/ 15 w 40"/>
                  <a:gd name="T29" fmla="*/ 38 h 50"/>
                  <a:gd name="T30" fmla="*/ 11 w 40"/>
                  <a:gd name="T31" fmla="*/ 34 h 50"/>
                  <a:gd name="T32" fmla="*/ 11 w 40"/>
                  <a:gd name="T33" fmla="*/ 50 h 50"/>
                  <a:gd name="T34" fmla="*/ 0 w 40"/>
                  <a:gd name="T35" fmla="*/ 50 h 50"/>
                  <a:gd name="T36" fmla="*/ 0 w 40"/>
                  <a:gd name="T37" fmla="*/ 1 h 50"/>
                  <a:gd name="T38" fmla="*/ 20 w 40"/>
                  <a:gd name="T39" fmla="*/ 31 h 50"/>
                  <a:gd name="T40" fmla="*/ 23 w 40"/>
                  <a:gd name="T41" fmla="*/ 30 h 50"/>
                  <a:gd name="T42" fmla="*/ 26 w 40"/>
                  <a:gd name="T43" fmla="*/ 28 h 50"/>
                  <a:gd name="T44" fmla="*/ 28 w 40"/>
                  <a:gd name="T45" fmla="*/ 24 h 50"/>
                  <a:gd name="T46" fmla="*/ 29 w 40"/>
                  <a:gd name="T47" fmla="*/ 20 h 50"/>
                  <a:gd name="T48" fmla="*/ 29 w 40"/>
                  <a:gd name="T49" fmla="*/ 20 h 50"/>
                  <a:gd name="T50" fmla="*/ 28 w 40"/>
                  <a:gd name="T51" fmla="*/ 16 h 50"/>
                  <a:gd name="T52" fmla="*/ 26 w 40"/>
                  <a:gd name="T53" fmla="*/ 12 h 50"/>
                  <a:gd name="T54" fmla="*/ 23 w 40"/>
                  <a:gd name="T55" fmla="*/ 10 h 50"/>
                  <a:gd name="T56" fmla="*/ 20 w 40"/>
                  <a:gd name="T57" fmla="*/ 10 h 50"/>
                  <a:gd name="T58" fmla="*/ 16 w 40"/>
                  <a:gd name="T59" fmla="*/ 10 h 50"/>
                  <a:gd name="T60" fmla="*/ 13 w 40"/>
                  <a:gd name="T61" fmla="*/ 12 h 50"/>
                  <a:gd name="T62" fmla="*/ 11 w 40"/>
                  <a:gd name="T63" fmla="*/ 16 h 50"/>
                  <a:gd name="T64" fmla="*/ 11 w 40"/>
                  <a:gd name="T65" fmla="*/ 20 h 50"/>
                  <a:gd name="T66" fmla="*/ 11 w 40"/>
                  <a:gd name="T67" fmla="*/ 20 h 50"/>
                  <a:gd name="T68" fmla="*/ 11 w 40"/>
                  <a:gd name="T69" fmla="*/ 24 h 50"/>
                  <a:gd name="T70" fmla="*/ 13 w 40"/>
                  <a:gd name="T71" fmla="*/ 28 h 50"/>
                  <a:gd name="T72" fmla="*/ 16 w 40"/>
                  <a:gd name="T73" fmla="*/ 30 h 50"/>
                  <a:gd name="T74" fmla="*/ 20 w 40"/>
                  <a:gd name="T75" fmla="*/ 3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0" h="50">
                    <a:moveTo>
                      <a:pt x="0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5"/>
                      <a:pt x="14" y="3"/>
                      <a:pt x="15" y="2"/>
                    </a:cubicBezTo>
                    <a:cubicBezTo>
                      <a:pt x="17" y="1"/>
                      <a:pt x="20" y="0"/>
                      <a:pt x="23" y="0"/>
                    </a:cubicBezTo>
                    <a:cubicBezTo>
                      <a:pt x="25" y="0"/>
                      <a:pt x="27" y="1"/>
                      <a:pt x="29" y="2"/>
                    </a:cubicBezTo>
                    <a:cubicBezTo>
                      <a:pt x="31" y="3"/>
                      <a:pt x="33" y="4"/>
                      <a:pt x="34" y="5"/>
                    </a:cubicBezTo>
                    <a:cubicBezTo>
                      <a:pt x="36" y="7"/>
                      <a:pt x="37" y="9"/>
                      <a:pt x="38" y="12"/>
                    </a:cubicBezTo>
                    <a:cubicBezTo>
                      <a:pt x="39" y="14"/>
                      <a:pt x="40" y="17"/>
                      <a:pt x="4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23"/>
                      <a:pt x="39" y="26"/>
                      <a:pt x="38" y="28"/>
                    </a:cubicBezTo>
                    <a:cubicBezTo>
                      <a:pt x="37" y="31"/>
                      <a:pt x="36" y="33"/>
                      <a:pt x="34" y="35"/>
                    </a:cubicBezTo>
                    <a:cubicBezTo>
                      <a:pt x="33" y="36"/>
                      <a:pt x="31" y="38"/>
                      <a:pt x="29" y="38"/>
                    </a:cubicBezTo>
                    <a:cubicBezTo>
                      <a:pt x="27" y="39"/>
                      <a:pt x="25" y="40"/>
                      <a:pt x="23" y="40"/>
                    </a:cubicBezTo>
                    <a:cubicBezTo>
                      <a:pt x="20" y="40"/>
                      <a:pt x="17" y="39"/>
                      <a:pt x="15" y="38"/>
                    </a:cubicBezTo>
                    <a:cubicBezTo>
                      <a:pt x="14" y="37"/>
                      <a:pt x="12" y="36"/>
                      <a:pt x="11" y="34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0" y="50"/>
                      <a:pt x="0" y="50"/>
                      <a:pt x="0" y="50"/>
                    </a:cubicBezTo>
                    <a:lnTo>
                      <a:pt x="0" y="1"/>
                    </a:lnTo>
                    <a:close/>
                    <a:moveTo>
                      <a:pt x="20" y="31"/>
                    </a:moveTo>
                    <a:cubicBezTo>
                      <a:pt x="21" y="31"/>
                      <a:pt x="22" y="30"/>
                      <a:pt x="23" y="30"/>
                    </a:cubicBezTo>
                    <a:cubicBezTo>
                      <a:pt x="24" y="29"/>
                      <a:pt x="25" y="29"/>
                      <a:pt x="26" y="28"/>
                    </a:cubicBezTo>
                    <a:cubicBezTo>
                      <a:pt x="27" y="27"/>
                      <a:pt x="28" y="26"/>
                      <a:pt x="28" y="24"/>
                    </a:cubicBezTo>
                    <a:cubicBezTo>
                      <a:pt x="29" y="23"/>
                      <a:pt x="29" y="22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8"/>
                      <a:pt x="29" y="17"/>
                      <a:pt x="28" y="16"/>
                    </a:cubicBezTo>
                    <a:cubicBezTo>
                      <a:pt x="28" y="14"/>
                      <a:pt x="27" y="13"/>
                      <a:pt x="26" y="12"/>
                    </a:cubicBezTo>
                    <a:cubicBezTo>
                      <a:pt x="25" y="11"/>
                      <a:pt x="24" y="11"/>
                      <a:pt x="23" y="10"/>
                    </a:cubicBezTo>
                    <a:cubicBezTo>
                      <a:pt x="22" y="10"/>
                      <a:pt x="21" y="10"/>
                      <a:pt x="20" y="10"/>
                    </a:cubicBezTo>
                    <a:cubicBezTo>
                      <a:pt x="18" y="10"/>
                      <a:pt x="17" y="10"/>
                      <a:pt x="16" y="10"/>
                    </a:cubicBezTo>
                    <a:cubicBezTo>
                      <a:pt x="15" y="11"/>
                      <a:pt x="14" y="11"/>
                      <a:pt x="13" y="12"/>
                    </a:cubicBezTo>
                    <a:cubicBezTo>
                      <a:pt x="12" y="13"/>
                      <a:pt x="12" y="14"/>
                      <a:pt x="11" y="16"/>
                    </a:cubicBezTo>
                    <a:cubicBezTo>
                      <a:pt x="11" y="17"/>
                      <a:pt x="11" y="18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2"/>
                      <a:pt x="11" y="23"/>
                      <a:pt x="11" y="24"/>
                    </a:cubicBezTo>
                    <a:cubicBezTo>
                      <a:pt x="12" y="26"/>
                      <a:pt x="12" y="27"/>
                      <a:pt x="13" y="28"/>
                    </a:cubicBezTo>
                    <a:cubicBezTo>
                      <a:pt x="14" y="29"/>
                      <a:pt x="15" y="29"/>
                      <a:pt x="16" y="30"/>
                    </a:cubicBezTo>
                    <a:cubicBezTo>
                      <a:pt x="17" y="30"/>
                      <a:pt x="18" y="31"/>
                      <a:pt x="20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0" name="Freeform 117"/>
              <p:cNvSpPr>
                <a:spLocks noEditPoints="1"/>
              </p:cNvSpPr>
              <p:nvPr/>
            </p:nvSpPr>
            <p:spPr bwMode="auto">
              <a:xfrm>
                <a:off x="7654925" y="5451475"/>
                <a:ext cx="169863" cy="165100"/>
              </a:xfrm>
              <a:custGeom>
                <a:avLst/>
                <a:gdLst>
                  <a:gd name="T0" fmla="*/ 21 w 41"/>
                  <a:gd name="T1" fmla="*/ 40 h 40"/>
                  <a:gd name="T2" fmla="*/ 13 w 41"/>
                  <a:gd name="T3" fmla="*/ 38 h 40"/>
                  <a:gd name="T4" fmla="*/ 6 w 41"/>
                  <a:gd name="T5" fmla="*/ 34 h 40"/>
                  <a:gd name="T6" fmla="*/ 2 w 41"/>
                  <a:gd name="T7" fmla="*/ 28 h 40"/>
                  <a:gd name="T8" fmla="*/ 0 w 41"/>
                  <a:gd name="T9" fmla="*/ 20 h 40"/>
                  <a:gd name="T10" fmla="*/ 0 w 41"/>
                  <a:gd name="T11" fmla="*/ 20 h 40"/>
                  <a:gd name="T12" fmla="*/ 2 w 41"/>
                  <a:gd name="T13" fmla="*/ 12 h 40"/>
                  <a:gd name="T14" fmla="*/ 6 w 41"/>
                  <a:gd name="T15" fmla="*/ 6 h 40"/>
                  <a:gd name="T16" fmla="*/ 13 w 41"/>
                  <a:gd name="T17" fmla="*/ 2 h 40"/>
                  <a:gd name="T18" fmla="*/ 21 w 41"/>
                  <a:gd name="T19" fmla="*/ 0 h 40"/>
                  <a:gd name="T20" fmla="*/ 29 w 41"/>
                  <a:gd name="T21" fmla="*/ 2 h 40"/>
                  <a:gd name="T22" fmla="*/ 35 w 41"/>
                  <a:gd name="T23" fmla="*/ 6 h 40"/>
                  <a:gd name="T24" fmla="*/ 40 w 41"/>
                  <a:gd name="T25" fmla="*/ 12 h 40"/>
                  <a:gd name="T26" fmla="*/ 41 w 41"/>
                  <a:gd name="T27" fmla="*/ 20 h 40"/>
                  <a:gd name="T28" fmla="*/ 41 w 41"/>
                  <a:gd name="T29" fmla="*/ 20 h 40"/>
                  <a:gd name="T30" fmla="*/ 40 w 41"/>
                  <a:gd name="T31" fmla="*/ 28 h 40"/>
                  <a:gd name="T32" fmla="*/ 35 w 41"/>
                  <a:gd name="T33" fmla="*/ 34 h 40"/>
                  <a:gd name="T34" fmla="*/ 29 w 41"/>
                  <a:gd name="T35" fmla="*/ 38 h 40"/>
                  <a:gd name="T36" fmla="*/ 21 w 41"/>
                  <a:gd name="T37" fmla="*/ 40 h 40"/>
                  <a:gd name="T38" fmla="*/ 21 w 41"/>
                  <a:gd name="T39" fmla="*/ 31 h 40"/>
                  <a:gd name="T40" fmla="*/ 25 w 41"/>
                  <a:gd name="T41" fmla="*/ 30 h 40"/>
                  <a:gd name="T42" fmla="*/ 28 w 41"/>
                  <a:gd name="T43" fmla="*/ 28 h 40"/>
                  <a:gd name="T44" fmla="*/ 30 w 41"/>
                  <a:gd name="T45" fmla="*/ 24 h 40"/>
                  <a:gd name="T46" fmla="*/ 31 w 41"/>
                  <a:gd name="T47" fmla="*/ 20 h 40"/>
                  <a:gd name="T48" fmla="*/ 31 w 41"/>
                  <a:gd name="T49" fmla="*/ 20 h 40"/>
                  <a:gd name="T50" fmla="*/ 30 w 41"/>
                  <a:gd name="T51" fmla="*/ 16 h 40"/>
                  <a:gd name="T52" fmla="*/ 28 w 41"/>
                  <a:gd name="T53" fmla="*/ 13 h 40"/>
                  <a:gd name="T54" fmla="*/ 25 w 41"/>
                  <a:gd name="T55" fmla="*/ 11 h 40"/>
                  <a:gd name="T56" fmla="*/ 21 w 41"/>
                  <a:gd name="T57" fmla="*/ 10 h 40"/>
                  <a:gd name="T58" fmla="*/ 17 w 41"/>
                  <a:gd name="T59" fmla="*/ 10 h 40"/>
                  <a:gd name="T60" fmla="*/ 14 w 41"/>
                  <a:gd name="T61" fmla="*/ 13 h 40"/>
                  <a:gd name="T62" fmla="*/ 12 w 41"/>
                  <a:gd name="T63" fmla="*/ 16 h 40"/>
                  <a:gd name="T64" fmla="*/ 11 w 41"/>
                  <a:gd name="T65" fmla="*/ 20 h 40"/>
                  <a:gd name="T66" fmla="*/ 11 w 41"/>
                  <a:gd name="T67" fmla="*/ 20 h 40"/>
                  <a:gd name="T68" fmla="*/ 12 w 41"/>
                  <a:gd name="T69" fmla="*/ 24 h 40"/>
                  <a:gd name="T70" fmla="*/ 14 w 41"/>
                  <a:gd name="T71" fmla="*/ 27 h 40"/>
                  <a:gd name="T72" fmla="*/ 17 w 41"/>
                  <a:gd name="T73" fmla="*/ 30 h 40"/>
                  <a:gd name="T74" fmla="*/ 21 w 41"/>
                  <a:gd name="T75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40">
                    <a:moveTo>
                      <a:pt x="21" y="40"/>
                    </a:moveTo>
                    <a:cubicBezTo>
                      <a:pt x="18" y="40"/>
                      <a:pt x="15" y="39"/>
                      <a:pt x="13" y="38"/>
                    </a:cubicBezTo>
                    <a:cubicBezTo>
                      <a:pt x="10" y="37"/>
                      <a:pt x="8" y="36"/>
                      <a:pt x="6" y="34"/>
                    </a:cubicBezTo>
                    <a:cubicBezTo>
                      <a:pt x="4" y="32"/>
                      <a:pt x="3" y="30"/>
                      <a:pt x="2" y="28"/>
                    </a:cubicBezTo>
                    <a:cubicBezTo>
                      <a:pt x="1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1" y="15"/>
                      <a:pt x="2" y="12"/>
                    </a:cubicBezTo>
                    <a:cubicBezTo>
                      <a:pt x="3" y="10"/>
                      <a:pt x="4" y="8"/>
                      <a:pt x="6" y="6"/>
                    </a:cubicBezTo>
                    <a:cubicBezTo>
                      <a:pt x="8" y="4"/>
                      <a:pt x="10" y="3"/>
                      <a:pt x="13" y="2"/>
                    </a:cubicBezTo>
                    <a:cubicBezTo>
                      <a:pt x="15" y="1"/>
                      <a:pt x="18" y="0"/>
                      <a:pt x="21" y="0"/>
                    </a:cubicBezTo>
                    <a:cubicBezTo>
                      <a:pt x="24" y="0"/>
                      <a:pt x="27" y="1"/>
                      <a:pt x="29" y="2"/>
                    </a:cubicBezTo>
                    <a:cubicBezTo>
                      <a:pt x="32" y="3"/>
                      <a:pt x="34" y="4"/>
                      <a:pt x="35" y="6"/>
                    </a:cubicBezTo>
                    <a:cubicBezTo>
                      <a:pt x="37" y="8"/>
                      <a:pt x="39" y="10"/>
                      <a:pt x="40" y="12"/>
                    </a:cubicBezTo>
                    <a:cubicBezTo>
                      <a:pt x="41" y="15"/>
                      <a:pt x="41" y="17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3"/>
                      <a:pt x="41" y="25"/>
                      <a:pt x="40" y="28"/>
                    </a:cubicBezTo>
                    <a:cubicBezTo>
                      <a:pt x="39" y="30"/>
                      <a:pt x="37" y="32"/>
                      <a:pt x="35" y="34"/>
                    </a:cubicBezTo>
                    <a:cubicBezTo>
                      <a:pt x="34" y="36"/>
                      <a:pt x="31" y="37"/>
                      <a:pt x="29" y="38"/>
                    </a:cubicBezTo>
                    <a:cubicBezTo>
                      <a:pt x="26" y="39"/>
                      <a:pt x="24" y="40"/>
                      <a:pt x="21" y="40"/>
                    </a:cubicBezTo>
                    <a:close/>
                    <a:moveTo>
                      <a:pt x="21" y="31"/>
                    </a:moveTo>
                    <a:cubicBezTo>
                      <a:pt x="22" y="31"/>
                      <a:pt x="24" y="30"/>
                      <a:pt x="25" y="30"/>
                    </a:cubicBezTo>
                    <a:cubicBezTo>
                      <a:pt x="26" y="29"/>
                      <a:pt x="27" y="28"/>
                      <a:pt x="28" y="28"/>
                    </a:cubicBezTo>
                    <a:cubicBezTo>
                      <a:pt x="29" y="27"/>
                      <a:pt x="30" y="25"/>
                      <a:pt x="30" y="24"/>
                    </a:cubicBezTo>
                    <a:cubicBezTo>
                      <a:pt x="30" y="23"/>
                      <a:pt x="31" y="22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19"/>
                      <a:pt x="30" y="17"/>
                      <a:pt x="30" y="16"/>
                    </a:cubicBezTo>
                    <a:cubicBezTo>
                      <a:pt x="30" y="15"/>
                      <a:pt x="29" y="14"/>
                      <a:pt x="28" y="13"/>
                    </a:cubicBezTo>
                    <a:cubicBezTo>
                      <a:pt x="27" y="12"/>
                      <a:pt x="26" y="11"/>
                      <a:pt x="25" y="11"/>
                    </a:cubicBezTo>
                    <a:cubicBezTo>
                      <a:pt x="24" y="10"/>
                      <a:pt x="22" y="10"/>
                      <a:pt x="21" y="10"/>
                    </a:cubicBezTo>
                    <a:cubicBezTo>
                      <a:pt x="19" y="10"/>
                      <a:pt x="18" y="10"/>
                      <a:pt x="17" y="10"/>
                    </a:cubicBezTo>
                    <a:cubicBezTo>
                      <a:pt x="15" y="11"/>
                      <a:pt x="14" y="12"/>
                      <a:pt x="14" y="13"/>
                    </a:cubicBezTo>
                    <a:cubicBezTo>
                      <a:pt x="13" y="14"/>
                      <a:pt x="12" y="15"/>
                      <a:pt x="12" y="16"/>
                    </a:cubicBezTo>
                    <a:cubicBezTo>
                      <a:pt x="11" y="17"/>
                      <a:pt x="11" y="19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2"/>
                      <a:pt x="11" y="23"/>
                      <a:pt x="12" y="24"/>
                    </a:cubicBezTo>
                    <a:cubicBezTo>
                      <a:pt x="12" y="25"/>
                      <a:pt x="13" y="26"/>
                      <a:pt x="14" y="27"/>
                    </a:cubicBezTo>
                    <a:cubicBezTo>
                      <a:pt x="15" y="28"/>
                      <a:pt x="16" y="29"/>
                      <a:pt x="17" y="30"/>
                    </a:cubicBezTo>
                    <a:cubicBezTo>
                      <a:pt x="18" y="30"/>
                      <a:pt x="19" y="31"/>
                      <a:pt x="2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1" name="Rectangle 118"/>
              <p:cNvSpPr>
                <a:spLocks noChangeArrowheads="1"/>
              </p:cNvSpPr>
              <p:nvPr/>
            </p:nvSpPr>
            <p:spPr bwMode="auto">
              <a:xfrm>
                <a:off x="7853363" y="5397500"/>
                <a:ext cx="44450" cy="214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2" name="Freeform 119"/>
              <p:cNvSpPr>
                <a:spLocks noEditPoints="1"/>
              </p:cNvSpPr>
              <p:nvPr/>
            </p:nvSpPr>
            <p:spPr bwMode="auto">
              <a:xfrm>
                <a:off x="7934325" y="5397500"/>
                <a:ext cx="46038" cy="214313"/>
              </a:xfrm>
              <a:custGeom>
                <a:avLst/>
                <a:gdLst>
                  <a:gd name="T0" fmla="*/ 0 w 29"/>
                  <a:gd name="T1" fmla="*/ 0 h 135"/>
                  <a:gd name="T2" fmla="*/ 29 w 29"/>
                  <a:gd name="T3" fmla="*/ 0 h 135"/>
                  <a:gd name="T4" fmla="*/ 29 w 29"/>
                  <a:gd name="T5" fmla="*/ 26 h 135"/>
                  <a:gd name="T6" fmla="*/ 0 w 29"/>
                  <a:gd name="T7" fmla="*/ 26 h 135"/>
                  <a:gd name="T8" fmla="*/ 0 w 29"/>
                  <a:gd name="T9" fmla="*/ 0 h 135"/>
                  <a:gd name="T10" fmla="*/ 0 w 29"/>
                  <a:gd name="T11" fmla="*/ 36 h 135"/>
                  <a:gd name="T12" fmla="*/ 29 w 29"/>
                  <a:gd name="T13" fmla="*/ 36 h 135"/>
                  <a:gd name="T14" fmla="*/ 29 w 29"/>
                  <a:gd name="T15" fmla="*/ 135 h 135"/>
                  <a:gd name="T16" fmla="*/ 0 w 29"/>
                  <a:gd name="T17" fmla="*/ 135 h 135"/>
                  <a:gd name="T18" fmla="*/ 0 w 29"/>
                  <a:gd name="T19" fmla="*/ 3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135">
                    <a:moveTo>
                      <a:pt x="0" y="0"/>
                    </a:moveTo>
                    <a:lnTo>
                      <a:pt x="29" y="0"/>
                    </a:lnTo>
                    <a:lnTo>
                      <a:pt x="29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  <a:moveTo>
                      <a:pt x="0" y="36"/>
                    </a:moveTo>
                    <a:lnTo>
                      <a:pt x="29" y="36"/>
                    </a:lnTo>
                    <a:lnTo>
                      <a:pt x="29" y="135"/>
                    </a:lnTo>
                    <a:lnTo>
                      <a:pt x="0" y="135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3" name="Freeform 120"/>
              <p:cNvSpPr>
                <a:spLocks/>
              </p:cNvSpPr>
              <p:nvPr/>
            </p:nvSpPr>
            <p:spPr bwMode="auto">
              <a:xfrm>
                <a:off x="8004175" y="5414963"/>
                <a:ext cx="98425" cy="201613"/>
              </a:xfrm>
              <a:custGeom>
                <a:avLst/>
                <a:gdLst>
                  <a:gd name="T0" fmla="*/ 15 w 24"/>
                  <a:gd name="T1" fmla="*/ 49 h 49"/>
                  <a:gd name="T2" fmla="*/ 11 w 24"/>
                  <a:gd name="T3" fmla="*/ 48 h 49"/>
                  <a:gd name="T4" fmla="*/ 7 w 24"/>
                  <a:gd name="T5" fmla="*/ 46 h 49"/>
                  <a:gd name="T6" fmla="*/ 5 w 24"/>
                  <a:gd name="T7" fmla="*/ 43 h 49"/>
                  <a:gd name="T8" fmla="*/ 4 w 24"/>
                  <a:gd name="T9" fmla="*/ 37 h 49"/>
                  <a:gd name="T10" fmla="*/ 4 w 24"/>
                  <a:gd name="T11" fmla="*/ 19 h 49"/>
                  <a:gd name="T12" fmla="*/ 0 w 24"/>
                  <a:gd name="T13" fmla="*/ 19 h 49"/>
                  <a:gd name="T14" fmla="*/ 0 w 24"/>
                  <a:gd name="T15" fmla="*/ 10 h 49"/>
                  <a:gd name="T16" fmla="*/ 4 w 24"/>
                  <a:gd name="T17" fmla="*/ 10 h 49"/>
                  <a:gd name="T18" fmla="*/ 4 w 24"/>
                  <a:gd name="T19" fmla="*/ 0 h 49"/>
                  <a:gd name="T20" fmla="*/ 15 w 24"/>
                  <a:gd name="T21" fmla="*/ 0 h 49"/>
                  <a:gd name="T22" fmla="*/ 15 w 24"/>
                  <a:gd name="T23" fmla="*/ 10 h 49"/>
                  <a:gd name="T24" fmla="*/ 24 w 24"/>
                  <a:gd name="T25" fmla="*/ 10 h 49"/>
                  <a:gd name="T26" fmla="*/ 24 w 24"/>
                  <a:gd name="T27" fmla="*/ 19 h 49"/>
                  <a:gd name="T28" fmla="*/ 15 w 24"/>
                  <a:gd name="T29" fmla="*/ 19 h 49"/>
                  <a:gd name="T30" fmla="*/ 15 w 24"/>
                  <a:gd name="T31" fmla="*/ 36 h 49"/>
                  <a:gd name="T32" fmla="*/ 18 w 24"/>
                  <a:gd name="T33" fmla="*/ 39 h 49"/>
                  <a:gd name="T34" fmla="*/ 24 w 24"/>
                  <a:gd name="T35" fmla="*/ 38 h 49"/>
                  <a:gd name="T36" fmla="*/ 24 w 24"/>
                  <a:gd name="T37" fmla="*/ 46 h 49"/>
                  <a:gd name="T38" fmla="*/ 20 w 24"/>
                  <a:gd name="T39" fmla="*/ 48 h 49"/>
                  <a:gd name="T40" fmla="*/ 15 w 24"/>
                  <a:gd name="T4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49">
                    <a:moveTo>
                      <a:pt x="15" y="49"/>
                    </a:moveTo>
                    <a:cubicBezTo>
                      <a:pt x="14" y="49"/>
                      <a:pt x="12" y="48"/>
                      <a:pt x="11" y="48"/>
                    </a:cubicBezTo>
                    <a:cubicBezTo>
                      <a:pt x="9" y="48"/>
                      <a:pt x="8" y="47"/>
                      <a:pt x="7" y="46"/>
                    </a:cubicBezTo>
                    <a:cubicBezTo>
                      <a:pt x="6" y="45"/>
                      <a:pt x="6" y="44"/>
                      <a:pt x="5" y="43"/>
                    </a:cubicBezTo>
                    <a:cubicBezTo>
                      <a:pt x="4" y="41"/>
                      <a:pt x="4" y="39"/>
                      <a:pt x="4" y="37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8"/>
                      <a:pt x="16" y="39"/>
                      <a:pt x="18" y="39"/>
                    </a:cubicBezTo>
                    <a:cubicBezTo>
                      <a:pt x="20" y="39"/>
                      <a:pt x="22" y="39"/>
                      <a:pt x="24" y="38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3" y="47"/>
                      <a:pt x="21" y="48"/>
                      <a:pt x="20" y="48"/>
                    </a:cubicBezTo>
                    <a:cubicBezTo>
                      <a:pt x="19" y="48"/>
                      <a:pt x="17" y="49"/>
                      <a:pt x="15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4" name="Freeform 121"/>
              <p:cNvSpPr>
                <a:spLocks noEditPoints="1"/>
              </p:cNvSpPr>
              <p:nvPr/>
            </p:nvSpPr>
            <p:spPr bwMode="auto">
              <a:xfrm>
                <a:off x="8120063" y="5454650"/>
                <a:ext cx="142875" cy="161925"/>
              </a:xfrm>
              <a:custGeom>
                <a:avLst/>
                <a:gdLst>
                  <a:gd name="T0" fmla="*/ 13 w 35"/>
                  <a:gd name="T1" fmla="*/ 39 h 39"/>
                  <a:gd name="T2" fmla="*/ 8 w 35"/>
                  <a:gd name="T3" fmla="*/ 38 h 39"/>
                  <a:gd name="T4" fmla="*/ 4 w 35"/>
                  <a:gd name="T5" fmla="*/ 36 h 39"/>
                  <a:gd name="T6" fmla="*/ 1 w 35"/>
                  <a:gd name="T7" fmla="*/ 32 h 39"/>
                  <a:gd name="T8" fmla="*/ 0 w 35"/>
                  <a:gd name="T9" fmla="*/ 27 h 39"/>
                  <a:gd name="T10" fmla="*/ 0 w 35"/>
                  <a:gd name="T11" fmla="*/ 27 h 39"/>
                  <a:gd name="T12" fmla="*/ 1 w 35"/>
                  <a:gd name="T13" fmla="*/ 22 h 39"/>
                  <a:gd name="T14" fmla="*/ 4 w 35"/>
                  <a:gd name="T15" fmla="*/ 18 h 39"/>
                  <a:gd name="T16" fmla="*/ 9 w 35"/>
                  <a:gd name="T17" fmla="*/ 16 h 39"/>
                  <a:gd name="T18" fmla="*/ 15 w 35"/>
                  <a:gd name="T19" fmla="*/ 15 h 39"/>
                  <a:gd name="T20" fmla="*/ 20 w 35"/>
                  <a:gd name="T21" fmla="*/ 15 h 39"/>
                  <a:gd name="T22" fmla="*/ 25 w 35"/>
                  <a:gd name="T23" fmla="*/ 16 h 39"/>
                  <a:gd name="T24" fmla="*/ 25 w 35"/>
                  <a:gd name="T25" fmla="*/ 16 h 39"/>
                  <a:gd name="T26" fmla="*/ 23 w 35"/>
                  <a:gd name="T27" fmla="*/ 11 h 39"/>
                  <a:gd name="T28" fmla="*/ 16 w 35"/>
                  <a:gd name="T29" fmla="*/ 9 h 39"/>
                  <a:gd name="T30" fmla="*/ 11 w 35"/>
                  <a:gd name="T31" fmla="*/ 9 h 39"/>
                  <a:gd name="T32" fmla="*/ 6 w 35"/>
                  <a:gd name="T33" fmla="*/ 11 h 39"/>
                  <a:gd name="T34" fmla="*/ 3 w 35"/>
                  <a:gd name="T35" fmla="*/ 3 h 39"/>
                  <a:gd name="T36" fmla="*/ 10 w 35"/>
                  <a:gd name="T37" fmla="*/ 1 h 39"/>
                  <a:gd name="T38" fmla="*/ 18 w 35"/>
                  <a:gd name="T39" fmla="*/ 0 h 39"/>
                  <a:gd name="T40" fmla="*/ 26 w 35"/>
                  <a:gd name="T41" fmla="*/ 1 h 39"/>
                  <a:gd name="T42" fmla="*/ 31 w 35"/>
                  <a:gd name="T43" fmla="*/ 4 h 39"/>
                  <a:gd name="T44" fmla="*/ 34 w 35"/>
                  <a:gd name="T45" fmla="*/ 9 h 39"/>
                  <a:gd name="T46" fmla="*/ 35 w 35"/>
                  <a:gd name="T47" fmla="*/ 16 h 39"/>
                  <a:gd name="T48" fmla="*/ 35 w 35"/>
                  <a:gd name="T49" fmla="*/ 38 h 39"/>
                  <a:gd name="T50" fmla="*/ 24 w 35"/>
                  <a:gd name="T51" fmla="*/ 38 h 39"/>
                  <a:gd name="T52" fmla="*/ 24 w 35"/>
                  <a:gd name="T53" fmla="*/ 34 h 39"/>
                  <a:gd name="T54" fmla="*/ 20 w 35"/>
                  <a:gd name="T55" fmla="*/ 37 h 39"/>
                  <a:gd name="T56" fmla="*/ 13 w 35"/>
                  <a:gd name="T57" fmla="*/ 39 h 39"/>
                  <a:gd name="T58" fmla="*/ 16 w 35"/>
                  <a:gd name="T59" fmla="*/ 31 h 39"/>
                  <a:gd name="T60" fmla="*/ 22 w 35"/>
                  <a:gd name="T61" fmla="*/ 29 h 39"/>
                  <a:gd name="T62" fmla="*/ 25 w 35"/>
                  <a:gd name="T63" fmla="*/ 25 h 39"/>
                  <a:gd name="T64" fmla="*/ 25 w 35"/>
                  <a:gd name="T65" fmla="*/ 23 h 39"/>
                  <a:gd name="T66" fmla="*/ 22 w 35"/>
                  <a:gd name="T67" fmla="*/ 22 h 39"/>
                  <a:gd name="T68" fmla="*/ 18 w 35"/>
                  <a:gd name="T69" fmla="*/ 21 h 39"/>
                  <a:gd name="T70" fmla="*/ 12 w 35"/>
                  <a:gd name="T71" fmla="*/ 23 h 39"/>
                  <a:gd name="T72" fmla="*/ 10 w 35"/>
                  <a:gd name="T73" fmla="*/ 27 h 39"/>
                  <a:gd name="T74" fmla="*/ 10 w 35"/>
                  <a:gd name="T75" fmla="*/ 27 h 39"/>
                  <a:gd name="T76" fmla="*/ 12 w 35"/>
                  <a:gd name="T77" fmla="*/ 30 h 39"/>
                  <a:gd name="T78" fmla="*/ 16 w 35"/>
                  <a:gd name="T7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39">
                    <a:moveTo>
                      <a:pt x="13" y="39"/>
                    </a:moveTo>
                    <a:cubicBezTo>
                      <a:pt x="11" y="39"/>
                      <a:pt x="10" y="38"/>
                      <a:pt x="8" y="38"/>
                    </a:cubicBezTo>
                    <a:cubicBezTo>
                      <a:pt x="6" y="37"/>
                      <a:pt x="5" y="37"/>
                      <a:pt x="4" y="36"/>
                    </a:cubicBezTo>
                    <a:cubicBezTo>
                      <a:pt x="3" y="35"/>
                      <a:pt x="2" y="34"/>
                      <a:pt x="1" y="32"/>
                    </a:cubicBezTo>
                    <a:cubicBezTo>
                      <a:pt x="0" y="31"/>
                      <a:pt x="0" y="29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5"/>
                      <a:pt x="0" y="23"/>
                      <a:pt x="1" y="22"/>
                    </a:cubicBezTo>
                    <a:cubicBezTo>
                      <a:pt x="2" y="20"/>
                      <a:pt x="3" y="19"/>
                      <a:pt x="4" y="18"/>
                    </a:cubicBezTo>
                    <a:cubicBezTo>
                      <a:pt x="6" y="17"/>
                      <a:pt x="7" y="16"/>
                      <a:pt x="9" y="16"/>
                    </a:cubicBezTo>
                    <a:cubicBezTo>
                      <a:pt x="11" y="15"/>
                      <a:pt x="13" y="15"/>
                      <a:pt x="15" y="15"/>
                    </a:cubicBezTo>
                    <a:cubicBezTo>
                      <a:pt x="17" y="15"/>
                      <a:pt x="19" y="15"/>
                      <a:pt x="20" y="15"/>
                    </a:cubicBezTo>
                    <a:cubicBezTo>
                      <a:pt x="22" y="16"/>
                      <a:pt x="23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4"/>
                      <a:pt x="24" y="12"/>
                      <a:pt x="23" y="11"/>
                    </a:cubicBezTo>
                    <a:cubicBezTo>
                      <a:pt x="21" y="9"/>
                      <a:pt x="19" y="9"/>
                      <a:pt x="16" y="9"/>
                    </a:cubicBezTo>
                    <a:cubicBezTo>
                      <a:pt x="14" y="9"/>
                      <a:pt x="13" y="9"/>
                      <a:pt x="11" y="9"/>
                    </a:cubicBezTo>
                    <a:cubicBezTo>
                      <a:pt x="9" y="10"/>
                      <a:pt x="8" y="10"/>
                      <a:pt x="6" y="1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8" y="1"/>
                      <a:pt x="10" y="1"/>
                    </a:cubicBezTo>
                    <a:cubicBezTo>
                      <a:pt x="12" y="0"/>
                      <a:pt x="15" y="0"/>
                      <a:pt x="18" y="0"/>
                    </a:cubicBezTo>
                    <a:cubicBezTo>
                      <a:pt x="21" y="0"/>
                      <a:pt x="23" y="0"/>
                      <a:pt x="26" y="1"/>
                    </a:cubicBezTo>
                    <a:cubicBezTo>
                      <a:pt x="28" y="2"/>
                      <a:pt x="29" y="3"/>
                      <a:pt x="31" y="4"/>
                    </a:cubicBezTo>
                    <a:cubicBezTo>
                      <a:pt x="32" y="5"/>
                      <a:pt x="33" y="7"/>
                      <a:pt x="34" y="9"/>
                    </a:cubicBezTo>
                    <a:cubicBezTo>
                      <a:pt x="35" y="11"/>
                      <a:pt x="35" y="13"/>
                      <a:pt x="35" y="16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3" y="35"/>
                      <a:pt x="22" y="36"/>
                      <a:pt x="20" y="37"/>
                    </a:cubicBezTo>
                    <a:cubicBezTo>
                      <a:pt x="18" y="38"/>
                      <a:pt x="16" y="39"/>
                      <a:pt x="13" y="39"/>
                    </a:cubicBezTo>
                    <a:close/>
                    <a:moveTo>
                      <a:pt x="16" y="31"/>
                    </a:moveTo>
                    <a:cubicBezTo>
                      <a:pt x="19" y="31"/>
                      <a:pt x="21" y="31"/>
                      <a:pt x="22" y="29"/>
                    </a:cubicBezTo>
                    <a:cubicBezTo>
                      <a:pt x="24" y="28"/>
                      <a:pt x="25" y="27"/>
                      <a:pt x="25" y="25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2"/>
                      <a:pt x="23" y="22"/>
                      <a:pt x="22" y="22"/>
                    </a:cubicBezTo>
                    <a:cubicBezTo>
                      <a:pt x="20" y="21"/>
                      <a:pt x="19" y="21"/>
                      <a:pt x="18" y="21"/>
                    </a:cubicBezTo>
                    <a:cubicBezTo>
                      <a:pt x="16" y="21"/>
                      <a:pt x="14" y="22"/>
                      <a:pt x="12" y="23"/>
                    </a:cubicBezTo>
                    <a:cubicBezTo>
                      <a:pt x="11" y="24"/>
                      <a:pt x="10" y="25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8"/>
                      <a:pt x="11" y="29"/>
                      <a:pt x="12" y="30"/>
                    </a:cubicBezTo>
                    <a:cubicBezTo>
                      <a:pt x="13" y="31"/>
                      <a:pt x="15" y="31"/>
                      <a:pt x="16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5" name="Freeform 122"/>
              <p:cNvSpPr>
                <a:spLocks/>
              </p:cNvSpPr>
              <p:nvPr/>
            </p:nvSpPr>
            <p:spPr bwMode="auto">
              <a:xfrm>
                <a:off x="8296275" y="5451475"/>
                <a:ext cx="139700" cy="160338"/>
              </a:xfrm>
              <a:custGeom>
                <a:avLst/>
                <a:gdLst>
                  <a:gd name="T0" fmla="*/ 0 w 34"/>
                  <a:gd name="T1" fmla="*/ 1 h 39"/>
                  <a:gd name="T2" fmla="*/ 10 w 34"/>
                  <a:gd name="T3" fmla="*/ 1 h 39"/>
                  <a:gd name="T4" fmla="*/ 10 w 34"/>
                  <a:gd name="T5" fmla="*/ 7 h 39"/>
                  <a:gd name="T6" fmla="*/ 12 w 34"/>
                  <a:gd name="T7" fmla="*/ 4 h 39"/>
                  <a:gd name="T8" fmla="*/ 15 w 34"/>
                  <a:gd name="T9" fmla="*/ 2 h 39"/>
                  <a:gd name="T10" fmla="*/ 18 w 34"/>
                  <a:gd name="T11" fmla="*/ 1 h 39"/>
                  <a:gd name="T12" fmla="*/ 21 w 34"/>
                  <a:gd name="T13" fmla="*/ 0 h 39"/>
                  <a:gd name="T14" fmla="*/ 31 w 34"/>
                  <a:gd name="T15" fmla="*/ 4 h 39"/>
                  <a:gd name="T16" fmla="*/ 34 w 34"/>
                  <a:gd name="T17" fmla="*/ 14 h 39"/>
                  <a:gd name="T18" fmla="*/ 34 w 34"/>
                  <a:gd name="T19" fmla="*/ 39 h 39"/>
                  <a:gd name="T20" fmla="*/ 24 w 34"/>
                  <a:gd name="T21" fmla="*/ 39 h 39"/>
                  <a:gd name="T22" fmla="*/ 24 w 34"/>
                  <a:gd name="T23" fmla="*/ 18 h 39"/>
                  <a:gd name="T24" fmla="*/ 22 w 34"/>
                  <a:gd name="T25" fmla="*/ 12 h 39"/>
                  <a:gd name="T26" fmla="*/ 17 w 34"/>
                  <a:gd name="T27" fmla="*/ 10 h 39"/>
                  <a:gd name="T28" fmla="*/ 12 w 34"/>
                  <a:gd name="T29" fmla="*/ 12 h 39"/>
                  <a:gd name="T30" fmla="*/ 10 w 34"/>
                  <a:gd name="T31" fmla="*/ 18 h 39"/>
                  <a:gd name="T32" fmla="*/ 10 w 34"/>
                  <a:gd name="T33" fmla="*/ 39 h 39"/>
                  <a:gd name="T34" fmla="*/ 0 w 34"/>
                  <a:gd name="T35" fmla="*/ 39 h 39"/>
                  <a:gd name="T36" fmla="*/ 0 w 34"/>
                  <a:gd name="T37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39">
                    <a:moveTo>
                      <a:pt x="0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6"/>
                      <a:pt x="12" y="5"/>
                      <a:pt x="12" y="4"/>
                    </a:cubicBezTo>
                    <a:cubicBezTo>
                      <a:pt x="13" y="3"/>
                      <a:pt x="14" y="3"/>
                      <a:pt x="15" y="2"/>
                    </a:cubicBezTo>
                    <a:cubicBezTo>
                      <a:pt x="16" y="2"/>
                      <a:pt x="17" y="1"/>
                      <a:pt x="18" y="1"/>
                    </a:cubicBezTo>
                    <a:cubicBezTo>
                      <a:pt x="19" y="1"/>
                      <a:pt x="20" y="0"/>
                      <a:pt x="21" y="0"/>
                    </a:cubicBezTo>
                    <a:cubicBezTo>
                      <a:pt x="26" y="0"/>
                      <a:pt x="29" y="2"/>
                      <a:pt x="31" y="4"/>
                    </a:cubicBezTo>
                    <a:cubicBezTo>
                      <a:pt x="33" y="7"/>
                      <a:pt x="34" y="10"/>
                      <a:pt x="34" y="14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5"/>
                      <a:pt x="23" y="13"/>
                      <a:pt x="22" y="12"/>
                    </a:cubicBezTo>
                    <a:cubicBezTo>
                      <a:pt x="21" y="11"/>
                      <a:pt x="19" y="10"/>
                      <a:pt x="17" y="10"/>
                    </a:cubicBezTo>
                    <a:cubicBezTo>
                      <a:pt x="15" y="10"/>
                      <a:pt x="13" y="11"/>
                      <a:pt x="12" y="12"/>
                    </a:cubicBezTo>
                    <a:cubicBezTo>
                      <a:pt x="11" y="13"/>
                      <a:pt x="10" y="15"/>
                      <a:pt x="10" y="1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6" name="Freeform 123"/>
              <p:cNvSpPr>
                <a:spLocks noEditPoints="1"/>
              </p:cNvSpPr>
              <p:nvPr/>
            </p:nvSpPr>
            <p:spPr bwMode="auto">
              <a:xfrm>
                <a:off x="8459788" y="5451475"/>
                <a:ext cx="168275" cy="165100"/>
              </a:xfrm>
              <a:custGeom>
                <a:avLst/>
                <a:gdLst>
                  <a:gd name="T0" fmla="*/ 21 w 41"/>
                  <a:gd name="T1" fmla="*/ 40 h 40"/>
                  <a:gd name="T2" fmla="*/ 13 w 41"/>
                  <a:gd name="T3" fmla="*/ 38 h 40"/>
                  <a:gd name="T4" fmla="*/ 6 w 41"/>
                  <a:gd name="T5" fmla="*/ 34 h 40"/>
                  <a:gd name="T6" fmla="*/ 2 w 41"/>
                  <a:gd name="T7" fmla="*/ 28 h 40"/>
                  <a:gd name="T8" fmla="*/ 0 w 41"/>
                  <a:gd name="T9" fmla="*/ 20 h 40"/>
                  <a:gd name="T10" fmla="*/ 0 w 41"/>
                  <a:gd name="T11" fmla="*/ 20 h 40"/>
                  <a:gd name="T12" fmla="*/ 2 w 41"/>
                  <a:gd name="T13" fmla="*/ 12 h 40"/>
                  <a:gd name="T14" fmla="*/ 6 w 41"/>
                  <a:gd name="T15" fmla="*/ 6 h 40"/>
                  <a:gd name="T16" fmla="*/ 13 w 41"/>
                  <a:gd name="T17" fmla="*/ 2 h 40"/>
                  <a:gd name="T18" fmla="*/ 21 w 41"/>
                  <a:gd name="T19" fmla="*/ 0 h 40"/>
                  <a:gd name="T20" fmla="*/ 29 w 41"/>
                  <a:gd name="T21" fmla="*/ 2 h 40"/>
                  <a:gd name="T22" fmla="*/ 36 w 41"/>
                  <a:gd name="T23" fmla="*/ 6 h 40"/>
                  <a:gd name="T24" fmla="*/ 40 w 41"/>
                  <a:gd name="T25" fmla="*/ 12 h 40"/>
                  <a:gd name="T26" fmla="*/ 41 w 41"/>
                  <a:gd name="T27" fmla="*/ 20 h 40"/>
                  <a:gd name="T28" fmla="*/ 41 w 41"/>
                  <a:gd name="T29" fmla="*/ 20 h 40"/>
                  <a:gd name="T30" fmla="*/ 40 w 41"/>
                  <a:gd name="T31" fmla="*/ 28 h 40"/>
                  <a:gd name="T32" fmla="*/ 35 w 41"/>
                  <a:gd name="T33" fmla="*/ 34 h 40"/>
                  <a:gd name="T34" fmla="*/ 29 w 41"/>
                  <a:gd name="T35" fmla="*/ 38 h 40"/>
                  <a:gd name="T36" fmla="*/ 21 w 41"/>
                  <a:gd name="T37" fmla="*/ 40 h 40"/>
                  <a:gd name="T38" fmla="*/ 21 w 41"/>
                  <a:gd name="T39" fmla="*/ 31 h 40"/>
                  <a:gd name="T40" fmla="*/ 25 w 41"/>
                  <a:gd name="T41" fmla="*/ 30 h 40"/>
                  <a:gd name="T42" fmla="*/ 28 w 41"/>
                  <a:gd name="T43" fmla="*/ 28 h 40"/>
                  <a:gd name="T44" fmla="*/ 30 w 41"/>
                  <a:gd name="T45" fmla="*/ 24 h 40"/>
                  <a:gd name="T46" fmla="*/ 31 w 41"/>
                  <a:gd name="T47" fmla="*/ 20 h 40"/>
                  <a:gd name="T48" fmla="*/ 31 w 41"/>
                  <a:gd name="T49" fmla="*/ 20 h 40"/>
                  <a:gd name="T50" fmla="*/ 30 w 41"/>
                  <a:gd name="T51" fmla="*/ 16 h 40"/>
                  <a:gd name="T52" fmla="*/ 28 w 41"/>
                  <a:gd name="T53" fmla="*/ 13 h 40"/>
                  <a:gd name="T54" fmla="*/ 25 w 41"/>
                  <a:gd name="T55" fmla="*/ 11 h 40"/>
                  <a:gd name="T56" fmla="*/ 21 w 41"/>
                  <a:gd name="T57" fmla="*/ 10 h 40"/>
                  <a:gd name="T58" fmla="*/ 17 w 41"/>
                  <a:gd name="T59" fmla="*/ 10 h 40"/>
                  <a:gd name="T60" fmla="*/ 14 w 41"/>
                  <a:gd name="T61" fmla="*/ 13 h 40"/>
                  <a:gd name="T62" fmla="*/ 12 w 41"/>
                  <a:gd name="T63" fmla="*/ 16 h 40"/>
                  <a:gd name="T64" fmla="*/ 11 w 41"/>
                  <a:gd name="T65" fmla="*/ 20 h 40"/>
                  <a:gd name="T66" fmla="*/ 11 w 41"/>
                  <a:gd name="T67" fmla="*/ 20 h 40"/>
                  <a:gd name="T68" fmla="*/ 12 w 41"/>
                  <a:gd name="T69" fmla="*/ 24 h 40"/>
                  <a:gd name="T70" fmla="*/ 14 w 41"/>
                  <a:gd name="T71" fmla="*/ 27 h 40"/>
                  <a:gd name="T72" fmla="*/ 17 w 41"/>
                  <a:gd name="T73" fmla="*/ 30 h 40"/>
                  <a:gd name="T74" fmla="*/ 21 w 41"/>
                  <a:gd name="T75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40">
                    <a:moveTo>
                      <a:pt x="21" y="40"/>
                    </a:moveTo>
                    <a:cubicBezTo>
                      <a:pt x="18" y="40"/>
                      <a:pt x="15" y="39"/>
                      <a:pt x="13" y="38"/>
                    </a:cubicBezTo>
                    <a:cubicBezTo>
                      <a:pt x="10" y="37"/>
                      <a:pt x="8" y="36"/>
                      <a:pt x="6" y="34"/>
                    </a:cubicBezTo>
                    <a:cubicBezTo>
                      <a:pt x="4" y="32"/>
                      <a:pt x="3" y="30"/>
                      <a:pt x="2" y="28"/>
                    </a:cubicBezTo>
                    <a:cubicBezTo>
                      <a:pt x="1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1" y="15"/>
                      <a:pt x="2" y="12"/>
                    </a:cubicBezTo>
                    <a:cubicBezTo>
                      <a:pt x="3" y="10"/>
                      <a:pt x="4" y="8"/>
                      <a:pt x="6" y="6"/>
                    </a:cubicBezTo>
                    <a:cubicBezTo>
                      <a:pt x="8" y="4"/>
                      <a:pt x="10" y="3"/>
                      <a:pt x="13" y="2"/>
                    </a:cubicBezTo>
                    <a:cubicBezTo>
                      <a:pt x="15" y="1"/>
                      <a:pt x="18" y="0"/>
                      <a:pt x="21" y="0"/>
                    </a:cubicBezTo>
                    <a:cubicBezTo>
                      <a:pt x="24" y="0"/>
                      <a:pt x="27" y="1"/>
                      <a:pt x="29" y="2"/>
                    </a:cubicBezTo>
                    <a:cubicBezTo>
                      <a:pt x="32" y="3"/>
                      <a:pt x="34" y="4"/>
                      <a:pt x="36" y="6"/>
                    </a:cubicBezTo>
                    <a:cubicBezTo>
                      <a:pt x="37" y="8"/>
                      <a:pt x="39" y="10"/>
                      <a:pt x="40" y="12"/>
                    </a:cubicBezTo>
                    <a:cubicBezTo>
                      <a:pt x="41" y="15"/>
                      <a:pt x="41" y="17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3"/>
                      <a:pt x="41" y="25"/>
                      <a:pt x="40" y="28"/>
                    </a:cubicBezTo>
                    <a:cubicBezTo>
                      <a:pt x="39" y="30"/>
                      <a:pt x="37" y="32"/>
                      <a:pt x="35" y="34"/>
                    </a:cubicBezTo>
                    <a:cubicBezTo>
                      <a:pt x="34" y="36"/>
                      <a:pt x="31" y="37"/>
                      <a:pt x="29" y="38"/>
                    </a:cubicBezTo>
                    <a:cubicBezTo>
                      <a:pt x="26" y="39"/>
                      <a:pt x="24" y="40"/>
                      <a:pt x="21" y="40"/>
                    </a:cubicBezTo>
                    <a:close/>
                    <a:moveTo>
                      <a:pt x="21" y="31"/>
                    </a:moveTo>
                    <a:cubicBezTo>
                      <a:pt x="22" y="31"/>
                      <a:pt x="24" y="30"/>
                      <a:pt x="25" y="30"/>
                    </a:cubicBezTo>
                    <a:cubicBezTo>
                      <a:pt x="26" y="29"/>
                      <a:pt x="27" y="28"/>
                      <a:pt x="28" y="28"/>
                    </a:cubicBezTo>
                    <a:cubicBezTo>
                      <a:pt x="29" y="27"/>
                      <a:pt x="30" y="25"/>
                      <a:pt x="30" y="24"/>
                    </a:cubicBezTo>
                    <a:cubicBezTo>
                      <a:pt x="31" y="23"/>
                      <a:pt x="31" y="22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19"/>
                      <a:pt x="31" y="17"/>
                      <a:pt x="30" y="16"/>
                    </a:cubicBezTo>
                    <a:cubicBezTo>
                      <a:pt x="30" y="15"/>
                      <a:pt x="29" y="14"/>
                      <a:pt x="28" y="13"/>
                    </a:cubicBezTo>
                    <a:cubicBezTo>
                      <a:pt x="27" y="12"/>
                      <a:pt x="26" y="11"/>
                      <a:pt x="25" y="11"/>
                    </a:cubicBezTo>
                    <a:cubicBezTo>
                      <a:pt x="24" y="10"/>
                      <a:pt x="22" y="10"/>
                      <a:pt x="21" y="10"/>
                    </a:cubicBezTo>
                    <a:cubicBezTo>
                      <a:pt x="19" y="10"/>
                      <a:pt x="18" y="10"/>
                      <a:pt x="17" y="10"/>
                    </a:cubicBezTo>
                    <a:cubicBezTo>
                      <a:pt x="15" y="11"/>
                      <a:pt x="14" y="12"/>
                      <a:pt x="14" y="13"/>
                    </a:cubicBezTo>
                    <a:cubicBezTo>
                      <a:pt x="13" y="14"/>
                      <a:pt x="12" y="15"/>
                      <a:pt x="12" y="16"/>
                    </a:cubicBezTo>
                    <a:cubicBezTo>
                      <a:pt x="11" y="17"/>
                      <a:pt x="11" y="19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2"/>
                      <a:pt x="11" y="23"/>
                      <a:pt x="12" y="24"/>
                    </a:cubicBezTo>
                    <a:cubicBezTo>
                      <a:pt x="12" y="25"/>
                      <a:pt x="13" y="26"/>
                      <a:pt x="14" y="27"/>
                    </a:cubicBezTo>
                    <a:cubicBezTo>
                      <a:pt x="15" y="28"/>
                      <a:pt x="16" y="29"/>
                      <a:pt x="17" y="30"/>
                    </a:cubicBezTo>
                    <a:cubicBezTo>
                      <a:pt x="18" y="30"/>
                      <a:pt x="19" y="31"/>
                      <a:pt x="2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7" name="Freeform 125"/>
              <p:cNvSpPr>
                <a:spLocks/>
              </p:cNvSpPr>
              <p:nvPr/>
            </p:nvSpPr>
            <p:spPr bwMode="auto">
              <a:xfrm>
                <a:off x="7804150" y="5653088"/>
                <a:ext cx="130175" cy="147638"/>
              </a:xfrm>
              <a:custGeom>
                <a:avLst/>
                <a:gdLst>
                  <a:gd name="T0" fmla="*/ 18 w 32"/>
                  <a:gd name="T1" fmla="*/ 36 h 36"/>
                  <a:gd name="T2" fmla="*/ 11 w 32"/>
                  <a:gd name="T3" fmla="*/ 34 h 36"/>
                  <a:gd name="T4" fmla="*/ 5 w 32"/>
                  <a:gd name="T5" fmla="*/ 30 h 36"/>
                  <a:gd name="T6" fmla="*/ 2 w 32"/>
                  <a:gd name="T7" fmla="*/ 25 h 36"/>
                  <a:gd name="T8" fmla="*/ 0 w 32"/>
                  <a:gd name="T9" fmla="*/ 18 h 36"/>
                  <a:gd name="T10" fmla="*/ 0 w 32"/>
                  <a:gd name="T11" fmla="*/ 18 h 36"/>
                  <a:gd name="T12" fmla="*/ 2 w 32"/>
                  <a:gd name="T13" fmla="*/ 11 h 36"/>
                  <a:gd name="T14" fmla="*/ 5 w 32"/>
                  <a:gd name="T15" fmla="*/ 5 h 36"/>
                  <a:gd name="T16" fmla="*/ 11 w 32"/>
                  <a:gd name="T17" fmla="*/ 1 h 36"/>
                  <a:gd name="T18" fmla="*/ 18 w 32"/>
                  <a:gd name="T19" fmla="*/ 0 h 36"/>
                  <a:gd name="T20" fmla="*/ 22 w 32"/>
                  <a:gd name="T21" fmla="*/ 0 h 36"/>
                  <a:gd name="T22" fmla="*/ 26 w 32"/>
                  <a:gd name="T23" fmla="*/ 1 h 36"/>
                  <a:gd name="T24" fmla="*/ 29 w 32"/>
                  <a:gd name="T25" fmla="*/ 3 h 36"/>
                  <a:gd name="T26" fmla="*/ 31 w 32"/>
                  <a:gd name="T27" fmla="*/ 5 h 36"/>
                  <a:gd name="T28" fmla="*/ 29 w 32"/>
                  <a:gd name="T29" fmla="*/ 8 h 36"/>
                  <a:gd name="T30" fmla="*/ 24 w 32"/>
                  <a:gd name="T31" fmla="*/ 5 h 36"/>
                  <a:gd name="T32" fmla="*/ 18 w 32"/>
                  <a:gd name="T33" fmla="*/ 3 h 36"/>
                  <a:gd name="T34" fmla="*/ 12 w 32"/>
                  <a:gd name="T35" fmla="*/ 4 h 36"/>
                  <a:gd name="T36" fmla="*/ 8 w 32"/>
                  <a:gd name="T37" fmla="*/ 7 h 36"/>
                  <a:gd name="T38" fmla="*/ 5 w 32"/>
                  <a:gd name="T39" fmla="*/ 12 h 36"/>
                  <a:gd name="T40" fmla="*/ 4 w 32"/>
                  <a:gd name="T41" fmla="*/ 18 h 36"/>
                  <a:gd name="T42" fmla="*/ 4 w 32"/>
                  <a:gd name="T43" fmla="*/ 18 h 36"/>
                  <a:gd name="T44" fmla="*/ 5 w 32"/>
                  <a:gd name="T45" fmla="*/ 23 h 36"/>
                  <a:gd name="T46" fmla="*/ 8 w 32"/>
                  <a:gd name="T47" fmla="*/ 28 h 36"/>
                  <a:gd name="T48" fmla="*/ 12 w 32"/>
                  <a:gd name="T49" fmla="*/ 31 h 36"/>
                  <a:gd name="T50" fmla="*/ 18 w 32"/>
                  <a:gd name="T51" fmla="*/ 32 h 36"/>
                  <a:gd name="T52" fmla="*/ 24 w 32"/>
                  <a:gd name="T53" fmla="*/ 31 h 36"/>
                  <a:gd name="T54" fmla="*/ 29 w 32"/>
                  <a:gd name="T55" fmla="*/ 27 h 36"/>
                  <a:gd name="T56" fmla="*/ 32 w 32"/>
                  <a:gd name="T57" fmla="*/ 29 h 36"/>
                  <a:gd name="T58" fmla="*/ 29 w 32"/>
                  <a:gd name="T59" fmla="*/ 32 h 36"/>
                  <a:gd name="T60" fmla="*/ 26 w 32"/>
                  <a:gd name="T61" fmla="*/ 34 h 36"/>
                  <a:gd name="T62" fmla="*/ 22 w 32"/>
                  <a:gd name="T63" fmla="*/ 35 h 36"/>
                  <a:gd name="T64" fmla="*/ 18 w 32"/>
                  <a:gd name="T6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" h="36">
                    <a:moveTo>
                      <a:pt x="18" y="36"/>
                    </a:moveTo>
                    <a:cubicBezTo>
                      <a:pt x="15" y="36"/>
                      <a:pt x="13" y="35"/>
                      <a:pt x="11" y="34"/>
                    </a:cubicBezTo>
                    <a:cubicBezTo>
                      <a:pt x="9" y="33"/>
                      <a:pt x="7" y="32"/>
                      <a:pt x="5" y="30"/>
                    </a:cubicBezTo>
                    <a:cubicBezTo>
                      <a:pt x="4" y="29"/>
                      <a:pt x="3" y="27"/>
                      <a:pt x="2" y="25"/>
                    </a:cubicBezTo>
                    <a:cubicBezTo>
                      <a:pt x="1" y="23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5"/>
                      <a:pt x="1" y="13"/>
                      <a:pt x="2" y="11"/>
                    </a:cubicBezTo>
                    <a:cubicBezTo>
                      <a:pt x="3" y="9"/>
                      <a:pt x="4" y="7"/>
                      <a:pt x="5" y="5"/>
                    </a:cubicBezTo>
                    <a:cubicBezTo>
                      <a:pt x="7" y="3"/>
                      <a:pt x="9" y="2"/>
                      <a:pt x="11" y="1"/>
                    </a:cubicBezTo>
                    <a:cubicBezTo>
                      <a:pt x="13" y="0"/>
                      <a:pt x="15" y="0"/>
                      <a:pt x="18" y="0"/>
                    </a:cubicBezTo>
                    <a:cubicBezTo>
                      <a:pt x="19" y="0"/>
                      <a:pt x="21" y="0"/>
                      <a:pt x="22" y="0"/>
                    </a:cubicBezTo>
                    <a:cubicBezTo>
                      <a:pt x="23" y="0"/>
                      <a:pt x="25" y="1"/>
                      <a:pt x="26" y="1"/>
                    </a:cubicBezTo>
                    <a:cubicBezTo>
                      <a:pt x="27" y="2"/>
                      <a:pt x="28" y="2"/>
                      <a:pt x="29" y="3"/>
                    </a:cubicBezTo>
                    <a:cubicBezTo>
                      <a:pt x="30" y="4"/>
                      <a:pt x="30" y="4"/>
                      <a:pt x="31" y="5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7" y="7"/>
                      <a:pt x="26" y="6"/>
                      <a:pt x="24" y="5"/>
                    </a:cubicBezTo>
                    <a:cubicBezTo>
                      <a:pt x="22" y="4"/>
                      <a:pt x="20" y="3"/>
                      <a:pt x="18" y="3"/>
                    </a:cubicBezTo>
                    <a:cubicBezTo>
                      <a:pt x="16" y="3"/>
                      <a:pt x="14" y="4"/>
                      <a:pt x="12" y="4"/>
                    </a:cubicBezTo>
                    <a:cubicBezTo>
                      <a:pt x="11" y="5"/>
                      <a:pt x="9" y="6"/>
                      <a:pt x="8" y="7"/>
                    </a:cubicBezTo>
                    <a:cubicBezTo>
                      <a:pt x="7" y="9"/>
                      <a:pt x="6" y="10"/>
                      <a:pt x="5" y="12"/>
                    </a:cubicBezTo>
                    <a:cubicBezTo>
                      <a:pt x="5" y="14"/>
                      <a:pt x="4" y="16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20"/>
                      <a:pt x="5" y="22"/>
                      <a:pt x="5" y="23"/>
                    </a:cubicBezTo>
                    <a:cubicBezTo>
                      <a:pt x="6" y="25"/>
                      <a:pt x="7" y="26"/>
                      <a:pt x="8" y="28"/>
                    </a:cubicBezTo>
                    <a:cubicBezTo>
                      <a:pt x="9" y="29"/>
                      <a:pt x="11" y="30"/>
                      <a:pt x="12" y="31"/>
                    </a:cubicBezTo>
                    <a:cubicBezTo>
                      <a:pt x="14" y="32"/>
                      <a:pt x="16" y="32"/>
                      <a:pt x="18" y="32"/>
                    </a:cubicBezTo>
                    <a:cubicBezTo>
                      <a:pt x="20" y="32"/>
                      <a:pt x="22" y="31"/>
                      <a:pt x="24" y="31"/>
                    </a:cubicBezTo>
                    <a:cubicBezTo>
                      <a:pt x="26" y="30"/>
                      <a:pt x="27" y="29"/>
                      <a:pt x="29" y="27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1" y="30"/>
                      <a:pt x="30" y="31"/>
                      <a:pt x="29" y="32"/>
                    </a:cubicBezTo>
                    <a:cubicBezTo>
                      <a:pt x="28" y="33"/>
                      <a:pt x="27" y="33"/>
                      <a:pt x="26" y="34"/>
                    </a:cubicBezTo>
                    <a:cubicBezTo>
                      <a:pt x="24" y="34"/>
                      <a:pt x="23" y="35"/>
                      <a:pt x="22" y="35"/>
                    </a:cubicBezTo>
                    <a:cubicBezTo>
                      <a:pt x="21" y="35"/>
                      <a:pt x="19" y="36"/>
                      <a:pt x="18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8" name="Freeform 126"/>
              <p:cNvSpPr>
                <a:spLocks noEditPoints="1"/>
              </p:cNvSpPr>
              <p:nvPr/>
            </p:nvSpPr>
            <p:spPr bwMode="auto">
              <a:xfrm>
                <a:off x="7954963" y="5653088"/>
                <a:ext cx="144463" cy="147638"/>
              </a:xfrm>
              <a:custGeom>
                <a:avLst/>
                <a:gdLst>
                  <a:gd name="T0" fmla="*/ 17 w 35"/>
                  <a:gd name="T1" fmla="*/ 36 h 36"/>
                  <a:gd name="T2" fmla="*/ 10 w 35"/>
                  <a:gd name="T3" fmla="*/ 34 h 36"/>
                  <a:gd name="T4" fmla="*/ 5 w 35"/>
                  <a:gd name="T5" fmla="*/ 30 h 36"/>
                  <a:gd name="T6" fmla="*/ 1 w 35"/>
                  <a:gd name="T7" fmla="*/ 25 h 36"/>
                  <a:gd name="T8" fmla="*/ 0 w 35"/>
                  <a:gd name="T9" fmla="*/ 18 h 36"/>
                  <a:gd name="T10" fmla="*/ 0 w 35"/>
                  <a:gd name="T11" fmla="*/ 18 h 36"/>
                  <a:gd name="T12" fmla="*/ 1 w 35"/>
                  <a:gd name="T13" fmla="*/ 11 h 36"/>
                  <a:gd name="T14" fmla="*/ 5 w 35"/>
                  <a:gd name="T15" fmla="*/ 5 h 36"/>
                  <a:gd name="T16" fmla="*/ 10 w 35"/>
                  <a:gd name="T17" fmla="*/ 1 h 36"/>
                  <a:gd name="T18" fmla="*/ 18 w 35"/>
                  <a:gd name="T19" fmla="*/ 0 h 36"/>
                  <a:gd name="T20" fmla="*/ 25 w 35"/>
                  <a:gd name="T21" fmla="*/ 1 h 36"/>
                  <a:gd name="T22" fmla="*/ 30 w 35"/>
                  <a:gd name="T23" fmla="*/ 5 h 36"/>
                  <a:gd name="T24" fmla="*/ 34 w 35"/>
                  <a:gd name="T25" fmla="*/ 11 h 36"/>
                  <a:gd name="T26" fmla="*/ 35 w 35"/>
                  <a:gd name="T27" fmla="*/ 18 h 36"/>
                  <a:gd name="T28" fmla="*/ 35 w 35"/>
                  <a:gd name="T29" fmla="*/ 18 h 36"/>
                  <a:gd name="T30" fmla="*/ 34 w 35"/>
                  <a:gd name="T31" fmla="*/ 24 h 36"/>
                  <a:gd name="T32" fmla="*/ 30 w 35"/>
                  <a:gd name="T33" fmla="*/ 30 h 36"/>
                  <a:gd name="T34" fmla="*/ 25 w 35"/>
                  <a:gd name="T35" fmla="*/ 34 h 36"/>
                  <a:gd name="T36" fmla="*/ 17 w 35"/>
                  <a:gd name="T37" fmla="*/ 36 h 36"/>
                  <a:gd name="T38" fmla="*/ 18 w 35"/>
                  <a:gd name="T39" fmla="*/ 32 h 36"/>
                  <a:gd name="T40" fmla="*/ 23 w 35"/>
                  <a:gd name="T41" fmla="*/ 31 h 36"/>
                  <a:gd name="T42" fmla="*/ 27 w 35"/>
                  <a:gd name="T43" fmla="*/ 28 h 36"/>
                  <a:gd name="T44" fmla="*/ 30 w 35"/>
                  <a:gd name="T45" fmla="*/ 23 h 36"/>
                  <a:gd name="T46" fmla="*/ 31 w 35"/>
                  <a:gd name="T47" fmla="*/ 18 h 36"/>
                  <a:gd name="T48" fmla="*/ 31 w 35"/>
                  <a:gd name="T49" fmla="*/ 18 h 36"/>
                  <a:gd name="T50" fmla="*/ 30 w 35"/>
                  <a:gd name="T51" fmla="*/ 12 h 36"/>
                  <a:gd name="T52" fmla="*/ 27 w 35"/>
                  <a:gd name="T53" fmla="*/ 8 h 36"/>
                  <a:gd name="T54" fmla="*/ 23 w 35"/>
                  <a:gd name="T55" fmla="*/ 5 h 36"/>
                  <a:gd name="T56" fmla="*/ 17 w 35"/>
                  <a:gd name="T57" fmla="*/ 3 h 36"/>
                  <a:gd name="T58" fmla="*/ 12 w 35"/>
                  <a:gd name="T59" fmla="*/ 4 h 36"/>
                  <a:gd name="T60" fmla="*/ 8 w 35"/>
                  <a:gd name="T61" fmla="*/ 8 h 36"/>
                  <a:gd name="T62" fmla="*/ 5 w 35"/>
                  <a:gd name="T63" fmla="*/ 12 h 36"/>
                  <a:gd name="T64" fmla="*/ 4 w 35"/>
                  <a:gd name="T65" fmla="*/ 18 h 36"/>
                  <a:gd name="T66" fmla="*/ 4 w 35"/>
                  <a:gd name="T67" fmla="*/ 18 h 36"/>
                  <a:gd name="T68" fmla="*/ 5 w 35"/>
                  <a:gd name="T69" fmla="*/ 23 h 36"/>
                  <a:gd name="T70" fmla="*/ 8 w 35"/>
                  <a:gd name="T71" fmla="*/ 28 h 36"/>
                  <a:gd name="T72" fmla="*/ 12 w 35"/>
                  <a:gd name="T73" fmla="*/ 31 h 36"/>
                  <a:gd name="T74" fmla="*/ 18 w 35"/>
                  <a:gd name="T75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" h="36">
                    <a:moveTo>
                      <a:pt x="17" y="36"/>
                    </a:moveTo>
                    <a:cubicBezTo>
                      <a:pt x="15" y="36"/>
                      <a:pt x="12" y="35"/>
                      <a:pt x="10" y="34"/>
                    </a:cubicBezTo>
                    <a:cubicBezTo>
                      <a:pt x="8" y="33"/>
                      <a:pt x="6" y="32"/>
                      <a:pt x="5" y="30"/>
                    </a:cubicBezTo>
                    <a:cubicBezTo>
                      <a:pt x="3" y="29"/>
                      <a:pt x="2" y="27"/>
                      <a:pt x="1" y="25"/>
                    </a:cubicBezTo>
                    <a:cubicBezTo>
                      <a:pt x="0" y="22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5"/>
                      <a:pt x="0" y="13"/>
                      <a:pt x="1" y="11"/>
                    </a:cubicBezTo>
                    <a:cubicBezTo>
                      <a:pt x="2" y="9"/>
                      <a:pt x="3" y="7"/>
                      <a:pt x="5" y="5"/>
                    </a:cubicBezTo>
                    <a:cubicBezTo>
                      <a:pt x="6" y="4"/>
                      <a:pt x="8" y="2"/>
                      <a:pt x="10" y="1"/>
                    </a:cubicBezTo>
                    <a:cubicBezTo>
                      <a:pt x="12" y="0"/>
                      <a:pt x="15" y="0"/>
                      <a:pt x="18" y="0"/>
                    </a:cubicBezTo>
                    <a:cubicBezTo>
                      <a:pt x="20" y="0"/>
                      <a:pt x="23" y="0"/>
                      <a:pt x="25" y="1"/>
                    </a:cubicBezTo>
                    <a:cubicBezTo>
                      <a:pt x="27" y="2"/>
                      <a:pt x="29" y="3"/>
                      <a:pt x="30" y="5"/>
                    </a:cubicBezTo>
                    <a:cubicBezTo>
                      <a:pt x="32" y="7"/>
                      <a:pt x="33" y="9"/>
                      <a:pt x="34" y="11"/>
                    </a:cubicBezTo>
                    <a:cubicBezTo>
                      <a:pt x="35" y="13"/>
                      <a:pt x="35" y="15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20"/>
                      <a:pt x="35" y="22"/>
                      <a:pt x="34" y="24"/>
                    </a:cubicBezTo>
                    <a:cubicBezTo>
                      <a:pt x="33" y="27"/>
                      <a:pt x="32" y="29"/>
                      <a:pt x="30" y="30"/>
                    </a:cubicBezTo>
                    <a:cubicBezTo>
                      <a:pt x="29" y="32"/>
                      <a:pt x="27" y="33"/>
                      <a:pt x="25" y="34"/>
                    </a:cubicBezTo>
                    <a:cubicBezTo>
                      <a:pt x="22" y="35"/>
                      <a:pt x="20" y="36"/>
                      <a:pt x="17" y="36"/>
                    </a:cubicBezTo>
                    <a:close/>
                    <a:moveTo>
                      <a:pt x="18" y="32"/>
                    </a:moveTo>
                    <a:cubicBezTo>
                      <a:pt x="19" y="32"/>
                      <a:pt x="21" y="32"/>
                      <a:pt x="23" y="31"/>
                    </a:cubicBezTo>
                    <a:cubicBezTo>
                      <a:pt x="25" y="30"/>
                      <a:pt x="26" y="29"/>
                      <a:pt x="27" y="28"/>
                    </a:cubicBezTo>
                    <a:cubicBezTo>
                      <a:pt x="28" y="26"/>
                      <a:pt x="29" y="25"/>
                      <a:pt x="30" y="23"/>
                    </a:cubicBezTo>
                    <a:cubicBezTo>
                      <a:pt x="31" y="22"/>
                      <a:pt x="31" y="20"/>
                      <a:pt x="31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6"/>
                      <a:pt x="31" y="14"/>
                      <a:pt x="30" y="12"/>
                    </a:cubicBezTo>
                    <a:cubicBezTo>
                      <a:pt x="29" y="10"/>
                      <a:pt x="28" y="9"/>
                      <a:pt x="27" y="8"/>
                    </a:cubicBezTo>
                    <a:cubicBezTo>
                      <a:pt x="26" y="6"/>
                      <a:pt x="25" y="5"/>
                      <a:pt x="23" y="5"/>
                    </a:cubicBezTo>
                    <a:cubicBezTo>
                      <a:pt x="21" y="4"/>
                      <a:pt x="19" y="3"/>
                      <a:pt x="17" y="3"/>
                    </a:cubicBezTo>
                    <a:cubicBezTo>
                      <a:pt x="15" y="3"/>
                      <a:pt x="14" y="4"/>
                      <a:pt x="12" y="4"/>
                    </a:cubicBezTo>
                    <a:cubicBezTo>
                      <a:pt x="10" y="5"/>
                      <a:pt x="9" y="6"/>
                      <a:pt x="8" y="8"/>
                    </a:cubicBezTo>
                    <a:cubicBezTo>
                      <a:pt x="6" y="9"/>
                      <a:pt x="6" y="10"/>
                      <a:pt x="5" y="12"/>
                    </a:cubicBezTo>
                    <a:cubicBezTo>
                      <a:pt x="4" y="14"/>
                      <a:pt x="4" y="16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20"/>
                      <a:pt x="4" y="21"/>
                      <a:pt x="5" y="23"/>
                    </a:cubicBezTo>
                    <a:cubicBezTo>
                      <a:pt x="6" y="25"/>
                      <a:pt x="7" y="26"/>
                      <a:pt x="8" y="28"/>
                    </a:cubicBezTo>
                    <a:cubicBezTo>
                      <a:pt x="9" y="29"/>
                      <a:pt x="10" y="30"/>
                      <a:pt x="12" y="31"/>
                    </a:cubicBezTo>
                    <a:cubicBezTo>
                      <a:pt x="14" y="32"/>
                      <a:pt x="16" y="32"/>
                      <a:pt x="18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9" name="Freeform 127"/>
              <p:cNvSpPr>
                <a:spLocks/>
              </p:cNvSpPr>
              <p:nvPr/>
            </p:nvSpPr>
            <p:spPr bwMode="auto">
              <a:xfrm>
                <a:off x="8131175" y="5653088"/>
                <a:ext cx="123825" cy="144463"/>
              </a:xfrm>
              <a:custGeom>
                <a:avLst/>
                <a:gdLst>
                  <a:gd name="T0" fmla="*/ 0 w 78"/>
                  <a:gd name="T1" fmla="*/ 0 h 91"/>
                  <a:gd name="T2" fmla="*/ 11 w 78"/>
                  <a:gd name="T3" fmla="*/ 0 h 91"/>
                  <a:gd name="T4" fmla="*/ 68 w 78"/>
                  <a:gd name="T5" fmla="*/ 73 h 91"/>
                  <a:gd name="T6" fmla="*/ 68 w 78"/>
                  <a:gd name="T7" fmla="*/ 0 h 91"/>
                  <a:gd name="T8" fmla="*/ 78 w 78"/>
                  <a:gd name="T9" fmla="*/ 0 h 91"/>
                  <a:gd name="T10" fmla="*/ 78 w 78"/>
                  <a:gd name="T11" fmla="*/ 91 h 91"/>
                  <a:gd name="T12" fmla="*/ 68 w 78"/>
                  <a:gd name="T13" fmla="*/ 91 h 91"/>
                  <a:gd name="T14" fmla="*/ 11 w 78"/>
                  <a:gd name="T15" fmla="*/ 18 h 91"/>
                  <a:gd name="T16" fmla="*/ 11 w 78"/>
                  <a:gd name="T17" fmla="*/ 91 h 91"/>
                  <a:gd name="T18" fmla="*/ 0 w 78"/>
                  <a:gd name="T19" fmla="*/ 91 h 91"/>
                  <a:gd name="T20" fmla="*/ 0 w 78"/>
                  <a:gd name="T2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" h="91">
                    <a:moveTo>
                      <a:pt x="0" y="0"/>
                    </a:moveTo>
                    <a:lnTo>
                      <a:pt x="11" y="0"/>
                    </a:lnTo>
                    <a:lnTo>
                      <a:pt x="68" y="73"/>
                    </a:lnTo>
                    <a:lnTo>
                      <a:pt x="68" y="0"/>
                    </a:lnTo>
                    <a:lnTo>
                      <a:pt x="78" y="0"/>
                    </a:lnTo>
                    <a:lnTo>
                      <a:pt x="78" y="91"/>
                    </a:lnTo>
                    <a:lnTo>
                      <a:pt x="68" y="91"/>
                    </a:lnTo>
                    <a:lnTo>
                      <a:pt x="11" y="18"/>
                    </a:lnTo>
                    <a:lnTo>
                      <a:pt x="11" y="91"/>
                    </a:lnTo>
                    <a:lnTo>
                      <a:pt x="0" y="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0" name="Freeform 128"/>
              <p:cNvSpPr>
                <a:spLocks noEditPoints="1"/>
              </p:cNvSpPr>
              <p:nvPr/>
            </p:nvSpPr>
            <p:spPr bwMode="auto">
              <a:xfrm>
                <a:off x="8280400" y="5653088"/>
                <a:ext cx="147638" cy="144463"/>
              </a:xfrm>
              <a:custGeom>
                <a:avLst/>
                <a:gdLst>
                  <a:gd name="T0" fmla="*/ 41 w 93"/>
                  <a:gd name="T1" fmla="*/ 0 h 91"/>
                  <a:gd name="T2" fmla="*/ 51 w 93"/>
                  <a:gd name="T3" fmla="*/ 0 h 91"/>
                  <a:gd name="T4" fmla="*/ 93 w 93"/>
                  <a:gd name="T5" fmla="*/ 91 h 91"/>
                  <a:gd name="T6" fmla="*/ 80 w 93"/>
                  <a:gd name="T7" fmla="*/ 91 h 91"/>
                  <a:gd name="T8" fmla="*/ 69 w 93"/>
                  <a:gd name="T9" fmla="*/ 67 h 91"/>
                  <a:gd name="T10" fmla="*/ 23 w 93"/>
                  <a:gd name="T11" fmla="*/ 67 h 91"/>
                  <a:gd name="T12" fmla="*/ 10 w 93"/>
                  <a:gd name="T13" fmla="*/ 91 h 91"/>
                  <a:gd name="T14" fmla="*/ 0 w 93"/>
                  <a:gd name="T15" fmla="*/ 91 h 91"/>
                  <a:gd name="T16" fmla="*/ 41 w 93"/>
                  <a:gd name="T17" fmla="*/ 0 h 91"/>
                  <a:gd name="T18" fmla="*/ 67 w 93"/>
                  <a:gd name="T19" fmla="*/ 57 h 91"/>
                  <a:gd name="T20" fmla="*/ 46 w 93"/>
                  <a:gd name="T21" fmla="*/ 13 h 91"/>
                  <a:gd name="T22" fmla="*/ 25 w 93"/>
                  <a:gd name="T23" fmla="*/ 57 h 91"/>
                  <a:gd name="T24" fmla="*/ 67 w 93"/>
                  <a:gd name="T25" fmla="*/ 5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" h="91">
                    <a:moveTo>
                      <a:pt x="41" y="0"/>
                    </a:moveTo>
                    <a:lnTo>
                      <a:pt x="51" y="0"/>
                    </a:lnTo>
                    <a:lnTo>
                      <a:pt x="93" y="91"/>
                    </a:lnTo>
                    <a:lnTo>
                      <a:pt x="80" y="91"/>
                    </a:lnTo>
                    <a:lnTo>
                      <a:pt x="69" y="67"/>
                    </a:lnTo>
                    <a:lnTo>
                      <a:pt x="23" y="67"/>
                    </a:lnTo>
                    <a:lnTo>
                      <a:pt x="10" y="91"/>
                    </a:lnTo>
                    <a:lnTo>
                      <a:pt x="0" y="91"/>
                    </a:lnTo>
                    <a:lnTo>
                      <a:pt x="41" y="0"/>
                    </a:lnTo>
                    <a:close/>
                    <a:moveTo>
                      <a:pt x="67" y="57"/>
                    </a:moveTo>
                    <a:lnTo>
                      <a:pt x="46" y="13"/>
                    </a:lnTo>
                    <a:lnTo>
                      <a:pt x="25" y="57"/>
                    </a:lnTo>
                    <a:lnTo>
                      <a:pt x="67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1" name="Freeform 129"/>
              <p:cNvSpPr>
                <a:spLocks/>
              </p:cNvSpPr>
              <p:nvPr/>
            </p:nvSpPr>
            <p:spPr bwMode="auto">
              <a:xfrm>
                <a:off x="8448675" y="5653088"/>
                <a:ext cx="127000" cy="147638"/>
              </a:xfrm>
              <a:custGeom>
                <a:avLst/>
                <a:gdLst>
                  <a:gd name="T0" fmla="*/ 17 w 31"/>
                  <a:gd name="T1" fmla="*/ 36 h 36"/>
                  <a:gd name="T2" fmla="*/ 10 w 31"/>
                  <a:gd name="T3" fmla="*/ 34 h 36"/>
                  <a:gd name="T4" fmla="*/ 5 w 31"/>
                  <a:gd name="T5" fmla="*/ 30 h 36"/>
                  <a:gd name="T6" fmla="*/ 1 w 31"/>
                  <a:gd name="T7" fmla="*/ 25 h 36"/>
                  <a:gd name="T8" fmla="*/ 0 w 31"/>
                  <a:gd name="T9" fmla="*/ 18 h 36"/>
                  <a:gd name="T10" fmla="*/ 0 w 31"/>
                  <a:gd name="T11" fmla="*/ 18 h 36"/>
                  <a:gd name="T12" fmla="*/ 1 w 31"/>
                  <a:gd name="T13" fmla="*/ 11 h 36"/>
                  <a:gd name="T14" fmla="*/ 5 w 31"/>
                  <a:gd name="T15" fmla="*/ 5 h 36"/>
                  <a:gd name="T16" fmla="*/ 10 w 31"/>
                  <a:gd name="T17" fmla="*/ 1 h 36"/>
                  <a:gd name="T18" fmla="*/ 17 w 31"/>
                  <a:gd name="T19" fmla="*/ 0 h 36"/>
                  <a:gd name="T20" fmla="*/ 21 w 31"/>
                  <a:gd name="T21" fmla="*/ 0 h 36"/>
                  <a:gd name="T22" fmla="*/ 25 w 31"/>
                  <a:gd name="T23" fmla="*/ 1 h 36"/>
                  <a:gd name="T24" fmla="*/ 27 w 31"/>
                  <a:gd name="T25" fmla="*/ 2 h 36"/>
                  <a:gd name="T26" fmla="*/ 30 w 31"/>
                  <a:gd name="T27" fmla="*/ 4 h 36"/>
                  <a:gd name="T28" fmla="*/ 28 w 31"/>
                  <a:gd name="T29" fmla="*/ 7 h 36"/>
                  <a:gd name="T30" fmla="*/ 25 w 31"/>
                  <a:gd name="T31" fmla="*/ 6 h 36"/>
                  <a:gd name="T32" fmla="*/ 23 w 31"/>
                  <a:gd name="T33" fmla="*/ 4 h 36"/>
                  <a:gd name="T34" fmla="*/ 20 w 31"/>
                  <a:gd name="T35" fmla="*/ 4 h 36"/>
                  <a:gd name="T36" fmla="*/ 17 w 31"/>
                  <a:gd name="T37" fmla="*/ 3 h 36"/>
                  <a:gd name="T38" fmla="*/ 12 w 31"/>
                  <a:gd name="T39" fmla="*/ 5 h 36"/>
                  <a:gd name="T40" fmla="*/ 8 w 31"/>
                  <a:gd name="T41" fmla="*/ 8 h 36"/>
                  <a:gd name="T42" fmla="*/ 5 w 31"/>
                  <a:gd name="T43" fmla="*/ 12 h 36"/>
                  <a:gd name="T44" fmla="*/ 4 w 31"/>
                  <a:gd name="T45" fmla="*/ 18 h 36"/>
                  <a:gd name="T46" fmla="*/ 4 w 31"/>
                  <a:gd name="T47" fmla="*/ 18 h 36"/>
                  <a:gd name="T48" fmla="*/ 5 w 31"/>
                  <a:gd name="T49" fmla="*/ 23 h 36"/>
                  <a:gd name="T50" fmla="*/ 8 w 31"/>
                  <a:gd name="T51" fmla="*/ 28 h 36"/>
                  <a:gd name="T52" fmla="*/ 12 w 31"/>
                  <a:gd name="T53" fmla="*/ 31 h 36"/>
                  <a:gd name="T54" fmla="*/ 18 w 31"/>
                  <a:gd name="T55" fmla="*/ 32 h 36"/>
                  <a:gd name="T56" fmla="*/ 23 w 31"/>
                  <a:gd name="T57" fmla="*/ 31 h 36"/>
                  <a:gd name="T58" fmla="*/ 28 w 31"/>
                  <a:gd name="T59" fmla="*/ 29 h 36"/>
                  <a:gd name="T60" fmla="*/ 28 w 31"/>
                  <a:gd name="T61" fmla="*/ 20 h 36"/>
                  <a:gd name="T62" fmla="*/ 17 w 31"/>
                  <a:gd name="T63" fmla="*/ 20 h 36"/>
                  <a:gd name="T64" fmla="*/ 17 w 31"/>
                  <a:gd name="T65" fmla="*/ 16 h 36"/>
                  <a:gd name="T66" fmla="*/ 31 w 31"/>
                  <a:gd name="T67" fmla="*/ 16 h 36"/>
                  <a:gd name="T68" fmla="*/ 31 w 31"/>
                  <a:gd name="T69" fmla="*/ 30 h 36"/>
                  <a:gd name="T70" fmla="*/ 25 w 31"/>
                  <a:gd name="T71" fmla="*/ 34 h 36"/>
                  <a:gd name="T72" fmla="*/ 17 w 31"/>
                  <a:gd name="T7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" h="36">
                    <a:moveTo>
                      <a:pt x="17" y="36"/>
                    </a:moveTo>
                    <a:cubicBezTo>
                      <a:pt x="15" y="36"/>
                      <a:pt x="12" y="35"/>
                      <a:pt x="10" y="34"/>
                    </a:cubicBezTo>
                    <a:cubicBezTo>
                      <a:pt x="8" y="33"/>
                      <a:pt x="6" y="32"/>
                      <a:pt x="5" y="30"/>
                    </a:cubicBezTo>
                    <a:cubicBezTo>
                      <a:pt x="3" y="29"/>
                      <a:pt x="2" y="27"/>
                      <a:pt x="1" y="25"/>
                    </a:cubicBezTo>
                    <a:cubicBezTo>
                      <a:pt x="0" y="23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5"/>
                      <a:pt x="0" y="13"/>
                      <a:pt x="1" y="11"/>
                    </a:cubicBezTo>
                    <a:cubicBezTo>
                      <a:pt x="2" y="9"/>
                      <a:pt x="3" y="7"/>
                      <a:pt x="5" y="5"/>
                    </a:cubicBezTo>
                    <a:cubicBezTo>
                      <a:pt x="6" y="4"/>
                      <a:pt x="8" y="2"/>
                      <a:pt x="10" y="1"/>
                    </a:cubicBezTo>
                    <a:cubicBezTo>
                      <a:pt x="12" y="0"/>
                      <a:pt x="15" y="0"/>
                      <a:pt x="17" y="0"/>
                    </a:cubicBezTo>
                    <a:cubicBezTo>
                      <a:pt x="19" y="0"/>
                      <a:pt x="20" y="0"/>
                      <a:pt x="21" y="0"/>
                    </a:cubicBezTo>
                    <a:cubicBezTo>
                      <a:pt x="22" y="0"/>
                      <a:pt x="23" y="1"/>
                      <a:pt x="25" y="1"/>
                    </a:cubicBezTo>
                    <a:cubicBezTo>
                      <a:pt x="26" y="1"/>
                      <a:pt x="27" y="2"/>
                      <a:pt x="27" y="2"/>
                    </a:cubicBezTo>
                    <a:cubicBezTo>
                      <a:pt x="28" y="3"/>
                      <a:pt x="29" y="4"/>
                      <a:pt x="30" y="4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7" y="7"/>
                      <a:pt x="26" y="6"/>
                      <a:pt x="25" y="6"/>
                    </a:cubicBezTo>
                    <a:cubicBezTo>
                      <a:pt x="25" y="5"/>
                      <a:pt x="24" y="5"/>
                      <a:pt x="23" y="4"/>
                    </a:cubicBezTo>
                    <a:cubicBezTo>
                      <a:pt x="22" y="4"/>
                      <a:pt x="21" y="4"/>
                      <a:pt x="20" y="4"/>
                    </a:cubicBezTo>
                    <a:cubicBezTo>
                      <a:pt x="19" y="3"/>
                      <a:pt x="18" y="3"/>
                      <a:pt x="17" y="3"/>
                    </a:cubicBezTo>
                    <a:cubicBezTo>
                      <a:pt x="15" y="3"/>
                      <a:pt x="13" y="4"/>
                      <a:pt x="12" y="5"/>
                    </a:cubicBezTo>
                    <a:cubicBezTo>
                      <a:pt x="10" y="5"/>
                      <a:pt x="9" y="6"/>
                      <a:pt x="8" y="8"/>
                    </a:cubicBezTo>
                    <a:cubicBezTo>
                      <a:pt x="6" y="9"/>
                      <a:pt x="6" y="10"/>
                      <a:pt x="5" y="12"/>
                    </a:cubicBezTo>
                    <a:cubicBezTo>
                      <a:pt x="4" y="14"/>
                      <a:pt x="4" y="16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20"/>
                      <a:pt x="4" y="22"/>
                      <a:pt x="5" y="23"/>
                    </a:cubicBezTo>
                    <a:cubicBezTo>
                      <a:pt x="6" y="25"/>
                      <a:pt x="6" y="27"/>
                      <a:pt x="8" y="28"/>
                    </a:cubicBezTo>
                    <a:cubicBezTo>
                      <a:pt x="9" y="29"/>
                      <a:pt x="10" y="30"/>
                      <a:pt x="12" y="31"/>
                    </a:cubicBezTo>
                    <a:cubicBezTo>
                      <a:pt x="14" y="32"/>
                      <a:pt x="15" y="32"/>
                      <a:pt x="18" y="32"/>
                    </a:cubicBezTo>
                    <a:cubicBezTo>
                      <a:pt x="20" y="32"/>
                      <a:pt x="21" y="32"/>
                      <a:pt x="23" y="31"/>
                    </a:cubicBezTo>
                    <a:cubicBezTo>
                      <a:pt x="25" y="30"/>
                      <a:pt x="26" y="30"/>
                      <a:pt x="28" y="29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0" y="32"/>
                      <a:pt x="28" y="33"/>
                      <a:pt x="25" y="34"/>
                    </a:cubicBezTo>
                    <a:cubicBezTo>
                      <a:pt x="23" y="35"/>
                      <a:pt x="20" y="36"/>
                      <a:pt x="17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2" name="Freeform 130"/>
              <p:cNvSpPr>
                <a:spLocks noEditPoints="1"/>
              </p:cNvSpPr>
              <p:nvPr/>
            </p:nvSpPr>
            <p:spPr bwMode="auto">
              <a:xfrm>
                <a:off x="8607425" y="5653088"/>
                <a:ext cx="144463" cy="147638"/>
              </a:xfrm>
              <a:custGeom>
                <a:avLst/>
                <a:gdLst>
                  <a:gd name="T0" fmla="*/ 17 w 35"/>
                  <a:gd name="T1" fmla="*/ 36 h 36"/>
                  <a:gd name="T2" fmla="*/ 10 w 35"/>
                  <a:gd name="T3" fmla="*/ 34 h 36"/>
                  <a:gd name="T4" fmla="*/ 4 w 35"/>
                  <a:gd name="T5" fmla="*/ 30 h 36"/>
                  <a:gd name="T6" fmla="*/ 1 w 35"/>
                  <a:gd name="T7" fmla="*/ 25 h 36"/>
                  <a:gd name="T8" fmla="*/ 0 w 35"/>
                  <a:gd name="T9" fmla="*/ 18 h 36"/>
                  <a:gd name="T10" fmla="*/ 0 w 35"/>
                  <a:gd name="T11" fmla="*/ 18 h 36"/>
                  <a:gd name="T12" fmla="*/ 1 w 35"/>
                  <a:gd name="T13" fmla="*/ 11 h 36"/>
                  <a:gd name="T14" fmla="*/ 4 w 35"/>
                  <a:gd name="T15" fmla="*/ 5 h 36"/>
                  <a:gd name="T16" fmla="*/ 10 w 35"/>
                  <a:gd name="T17" fmla="*/ 1 h 36"/>
                  <a:gd name="T18" fmla="*/ 17 w 35"/>
                  <a:gd name="T19" fmla="*/ 0 h 36"/>
                  <a:gd name="T20" fmla="*/ 24 w 35"/>
                  <a:gd name="T21" fmla="*/ 1 h 36"/>
                  <a:gd name="T22" fmla="*/ 30 w 35"/>
                  <a:gd name="T23" fmla="*/ 5 h 36"/>
                  <a:gd name="T24" fmla="*/ 34 w 35"/>
                  <a:gd name="T25" fmla="*/ 11 h 36"/>
                  <a:gd name="T26" fmla="*/ 35 w 35"/>
                  <a:gd name="T27" fmla="*/ 18 h 36"/>
                  <a:gd name="T28" fmla="*/ 35 w 35"/>
                  <a:gd name="T29" fmla="*/ 18 h 36"/>
                  <a:gd name="T30" fmla="*/ 34 w 35"/>
                  <a:gd name="T31" fmla="*/ 24 h 36"/>
                  <a:gd name="T32" fmla="*/ 30 w 35"/>
                  <a:gd name="T33" fmla="*/ 30 h 36"/>
                  <a:gd name="T34" fmla="*/ 24 w 35"/>
                  <a:gd name="T35" fmla="*/ 34 h 36"/>
                  <a:gd name="T36" fmla="*/ 17 w 35"/>
                  <a:gd name="T37" fmla="*/ 36 h 36"/>
                  <a:gd name="T38" fmla="*/ 17 w 35"/>
                  <a:gd name="T39" fmla="*/ 32 h 36"/>
                  <a:gd name="T40" fmla="*/ 23 w 35"/>
                  <a:gd name="T41" fmla="*/ 31 h 36"/>
                  <a:gd name="T42" fmla="*/ 27 w 35"/>
                  <a:gd name="T43" fmla="*/ 28 h 36"/>
                  <a:gd name="T44" fmla="*/ 30 w 35"/>
                  <a:gd name="T45" fmla="*/ 23 h 36"/>
                  <a:gd name="T46" fmla="*/ 31 w 35"/>
                  <a:gd name="T47" fmla="*/ 18 h 36"/>
                  <a:gd name="T48" fmla="*/ 31 w 35"/>
                  <a:gd name="T49" fmla="*/ 18 h 36"/>
                  <a:gd name="T50" fmla="*/ 30 w 35"/>
                  <a:gd name="T51" fmla="*/ 12 h 36"/>
                  <a:gd name="T52" fmla="*/ 27 w 35"/>
                  <a:gd name="T53" fmla="*/ 8 h 36"/>
                  <a:gd name="T54" fmla="*/ 23 w 35"/>
                  <a:gd name="T55" fmla="*/ 5 h 36"/>
                  <a:gd name="T56" fmla="*/ 17 w 35"/>
                  <a:gd name="T57" fmla="*/ 3 h 36"/>
                  <a:gd name="T58" fmla="*/ 12 w 35"/>
                  <a:gd name="T59" fmla="*/ 4 h 36"/>
                  <a:gd name="T60" fmla="*/ 7 w 35"/>
                  <a:gd name="T61" fmla="*/ 8 h 36"/>
                  <a:gd name="T62" fmla="*/ 5 w 35"/>
                  <a:gd name="T63" fmla="*/ 12 h 36"/>
                  <a:gd name="T64" fmla="*/ 4 w 35"/>
                  <a:gd name="T65" fmla="*/ 18 h 36"/>
                  <a:gd name="T66" fmla="*/ 4 w 35"/>
                  <a:gd name="T67" fmla="*/ 18 h 36"/>
                  <a:gd name="T68" fmla="*/ 5 w 35"/>
                  <a:gd name="T69" fmla="*/ 23 h 36"/>
                  <a:gd name="T70" fmla="*/ 7 w 35"/>
                  <a:gd name="T71" fmla="*/ 28 h 36"/>
                  <a:gd name="T72" fmla="*/ 12 w 35"/>
                  <a:gd name="T73" fmla="*/ 31 h 36"/>
                  <a:gd name="T74" fmla="*/ 17 w 35"/>
                  <a:gd name="T75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" h="36">
                    <a:moveTo>
                      <a:pt x="17" y="36"/>
                    </a:moveTo>
                    <a:cubicBezTo>
                      <a:pt x="15" y="36"/>
                      <a:pt x="12" y="35"/>
                      <a:pt x="10" y="34"/>
                    </a:cubicBezTo>
                    <a:cubicBezTo>
                      <a:pt x="8" y="33"/>
                      <a:pt x="6" y="32"/>
                      <a:pt x="4" y="30"/>
                    </a:cubicBezTo>
                    <a:cubicBezTo>
                      <a:pt x="3" y="29"/>
                      <a:pt x="2" y="27"/>
                      <a:pt x="1" y="25"/>
                    </a:cubicBezTo>
                    <a:cubicBezTo>
                      <a:pt x="0" y="22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5"/>
                      <a:pt x="0" y="13"/>
                      <a:pt x="1" y="11"/>
                    </a:cubicBezTo>
                    <a:cubicBezTo>
                      <a:pt x="2" y="9"/>
                      <a:pt x="3" y="7"/>
                      <a:pt x="4" y="5"/>
                    </a:cubicBezTo>
                    <a:cubicBezTo>
                      <a:pt x="6" y="4"/>
                      <a:pt x="8" y="2"/>
                      <a:pt x="10" y="1"/>
                    </a:cubicBezTo>
                    <a:cubicBezTo>
                      <a:pt x="12" y="0"/>
                      <a:pt x="15" y="0"/>
                      <a:pt x="17" y="0"/>
                    </a:cubicBezTo>
                    <a:cubicBezTo>
                      <a:pt x="20" y="0"/>
                      <a:pt x="22" y="0"/>
                      <a:pt x="24" y="1"/>
                    </a:cubicBezTo>
                    <a:cubicBezTo>
                      <a:pt x="27" y="2"/>
                      <a:pt x="28" y="3"/>
                      <a:pt x="30" y="5"/>
                    </a:cubicBezTo>
                    <a:cubicBezTo>
                      <a:pt x="32" y="7"/>
                      <a:pt x="33" y="9"/>
                      <a:pt x="34" y="11"/>
                    </a:cubicBezTo>
                    <a:cubicBezTo>
                      <a:pt x="34" y="13"/>
                      <a:pt x="35" y="15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20"/>
                      <a:pt x="34" y="22"/>
                      <a:pt x="34" y="24"/>
                    </a:cubicBezTo>
                    <a:cubicBezTo>
                      <a:pt x="33" y="27"/>
                      <a:pt x="32" y="29"/>
                      <a:pt x="30" y="30"/>
                    </a:cubicBezTo>
                    <a:cubicBezTo>
                      <a:pt x="28" y="32"/>
                      <a:pt x="27" y="33"/>
                      <a:pt x="24" y="34"/>
                    </a:cubicBezTo>
                    <a:cubicBezTo>
                      <a:pt x="22" y="35"/>
                      <a:pt x="20" y="36"/>
                      <a:pt x="17" y="36"/>
                    </a:cubicBezTo>
                    <a:close/>
                    <a:moveTo>
                      <a:pt x="17" y="32"/>
                    </a:moveTo>
                    <a:cubicBezTo>
                      <a:pt x="19" y="32"/>
                      <a:pt x="21" y="32"/>
                      <a:pt x="23" y="31"/>
                    </a:cubicBezTo>
                    <a:cubicBezTo>
                      <a:pt x="24" y="30"/>
                      <a:pt x="26" y="29"/>
                      <a:pt x="27" y="28"/>
                    </a:cubicBezTo>
                    <a:cubicBezTo>
                      <a:pt x="28" y="26"/>
                      <a:pt x="29" y="25"/>
                      <a:pt x="30" y="23"/>
                    </a:cubicBezTo>
                    <a:cubicBezTo>
                      <a:pt x="30" y="22"/>
                      <a:pt x="31" y="20"/>
                      <a:pt x="31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6"/>
                      <a:pt x="30" y="14"/>
                      <a:pt x="30" y="12"/>
                    </a:cubicBezTo>
                    <a:cubicBezTo>
                      <a:pt x="29" y="10"/>
                      <a:pt x="28" y="9"/>
                      <a:pt x="27" y="8"/>
                    </a:cubicBezTo>
                    <a:cubicBezTo>
                      <a:pt x="26" y="6"/>
                      <a:pt x="24" y="5"/>
                      <a:pt x="23" y="5"/>
                    </a:cubicBezTo>
                    <a:cubicBezTo>
                      <a:pt x="21" y="4"/>
                      <a:pt x="19" y="3"/>
                      <a:pt x="17" y="3"/>
                    </a:cubicBezTo>
                    <a:cubicBezTo>
                      <a:pt x="15" y="3"/>
                      <a:pt x="13" y="4"/>
                      <a:pt x="12" y="4"/>
                    </a:cubicBezTo>
                    <a:cubicBezTo>
                      <a:pt x="10" y="5"/>
                      <a:pt x="9" y="6"/>
                      <a:pt x="7" y="8"/>
                    </a:cubicBezTo>
                    <a:cubicBezTo>
                      <a:pt x="6" y="9"/>
                      <a:pt x="5" y="10"/>
                      <a:pt x="5" y="12"/>
                    </a:cubicBezTo>
                    <a:cubicBezTo>
                      <a:pt x="4" y="14"/>
                      <a:pt x="4" y="16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20"/>
                      <a:pt x="4" y="21"/>
                      <a:pt x="5" y="23"/>
                    </a:cubicBezTo>
                    <a:cubicBezTo>
                      <a:pt x="5" y="25"/>
                      <a:pt x="6" y="26"/>
                      <a:pt x="7" y="28"/>
                    </a:cubicBezTo>
                    <a:cubicBezTo>
                      <a:pt x="9" y="29"/>
                      <a:pt x="10" y="30"/>
                      <a:pt x="12" y="31"/>
                    </a:cubicBezTo>
                    <a:cubicBezTo>
                      <a:pt x="13" y="32"/>
                      <a:pt x="15" y="32"/>
                      <a:pt x="17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3" name="Freeform 112"/>
              <p:cNvSpPr>
                <a:spLocks noEditPoints="1"/>
              </p:cNvSpPr>
              <p:nvPr/>
            </p:nvSpPr>
            <p:spPr bwMode="auto">
              <a:xfrm>
                <a:off x="6850856" y="5229200"/>
                <a:ext cx="150813" cy="165100"/>
              </a:xfrm>
              <a:custGeom>
                <a:avLst/>
                <a:gdLst>
                  <a:gd name="T0" fmla="*/ 20 w 37"/>
                  <a:gd name="T1" fmla="*/ 40 h 40"/>
                  <a:gd name="T2" fmla="*/ 12 w 37"/>
                  <a:gd name="T3" fmla="*/ 38 h 40"/>
                  <a:gd name="T4" fmla="*/ 6 w 37"/>
                  <a:gd name="T5" fmla="*/ 34 h 40"/>
                  <a:gd name="T6" fmla="*/ 1 w 37"/>
                  <a:gd name="T7" fmla="*/ 28 h 40"/>
                  <a:gd name="T8" fmla="*/ 0 w 37"/>
                  <a:gd name="T9" fmla="*/ 20 h 40"/>
                  <a:gd name="T10" fmla="*/ 0 w 37"/>
                  <a:gd name="T11" fmla="*/ 20 h 40"/>
                  <a:gd name="T12" fmla="*/ 1 w 37"/>
                  <a:gd name="T13" fmla="*/ 12 h 40"/>
                  <a:gd name="T14" fmla="*/ 5 w 37"/>
                  <a:gd name="T15" fmla="*/ 6 h 40"/>
                  <a:gd name="T16" fmla="*/ 11 w 37"/>
                  <a:gd name="T17" fmla="*/ 2 h 40"/>
                  <a:gd name="T18" fmla="*/ 19 w 37"/>
                  <a:gd name="T19" fmla="*/ 0 h 40"/>
                  <a:gd name="T20" fmla="*/ 27 w 37"/>
                  <a:gd name="T21" fmla="*/ 2 h 40"/>
                  <a:gd name="T22" fmla="*/ 33 w 37"/>
                  <a:gd name="T23" fmla="*/ 7 h 40"/>
                  <a:gd name="T24" fmla="*/ 36 w 37"/>
                  <a:gd name="T25" fmla="*/ 13 h 40"/>
                  <a:gd name="T26" fmla="*/ 37 w 37"/>
                  <a:gd name="T27" fmla="*/ 21 h 40"/>
                  <a:gd name="T28" fmla="*/ 37 w 37"/>
                  <a:gd name="T29" fmla="*/ 22 h 40"/>
                  <a:gd name="T30" fmla="*/ 37 w 37"/>
                  <a:gd name="T31" fmla="*/ 24 h 40"/>
                  <a:gd name="T32" fmla="*/ 11 w 37"/>
                  <a:gd name="T33" fmla="*/ 24 h 40"/>
                  <a:gd name="T34" fmla="*/ 14 w 37"/>
                  <a:gd name="T35" fmla="*/ 29 h 40"/>
                  <a:gd name="T36" fmla="*/ 20 w 37"/>
                  <a:gd name="T37" fmla="*/ 31 h 40"/>
                  <a:gd name="T38" fmla="*/ 25 w 37"/>
                  <a:gd name="T39" fmla="*/ 30 h 40"/>
                  <a:gd name="T40" fmla="*/ 29 w 37"/>
                  <a:gd name="T41" fmla="*/ 27 h 40"/>
                  <a:gd name="T42" fmla="*/ 35 w 37"/>
                  <a:gd name="T43" fmla="*/ 33 h 40"/>
                  <a:gd name="T44" fmla="*/ 29 w 37"/>
                  <a:gd name="T45" fmla="*/ 38 h 40"/>
                  <a:gd name="T46" fmla="*/ 20 w 37"/>
                  <a:gd name="T47" fmla="*/ 40 h 40"/>
                  <a:gd name="T48" fmla="*/ 27 w 37"/>
                  <a:gd name="T49" fmla="*/ 17 h 40"/>
                  <a:gd name="T50" fmla="*/ 24 w 37"/>
                  <a:gd name="T51" fmla="*/ 11 h 40"/>
                  <a:gd name="T52" fmla="*/ 19 w 37"/>
                  <a:gd name="T53" fmla="*/ 9 h 40"/>
                  <a:gd name="T54" fmla="*/ 13 w 37"/>
                  <a:gd name="T55" fmla="*/ 11 h 40"/>
                  <a:gd name="T56" fmla="*/ 10 w 37"/>
                  <a:gd name="T57" fmla="*/ 17 h 40"/>
                  <a:gd name="T58" fmla="*/ 27 w 37"/>
                  <a:gd name="T59" fmla="*/ 1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7" h="40">
                    <a:moveTo>
                      <a:pt x="20" y="40"/>
                    </a:moveTo>
                    <a:cubicBezTo>
                      <a:pt x="17" y="40"/>
                      <a:pt x="14" y="39"/>
                      <a:pt x="12" y="38"/>
                    </a:cubicBezTo>
                    <a:cubicBezTo>
                      <a:pt x="9" y="37"/>
                      <a:pt x="7" y="36"/>
                      <a:pt x="6" y="34"/>
                    </a:cubicBezTo>
                    <a:cubicBezTo>
                      <a:pt x="4" y="33"/>
                      <a:pt x="2" y="31"/>
                      <a:pt x="1" y="28"/>
                    </a:cubicBezTo>
                    <a:cubicBezTo>
                      <a:pt x="0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0" y="15"/>
                      <a:pt x="1" y="12"/>
                    </a:cubicBezTo>
                    <a:cubicBezTo>
                      <a:pt x="2" y="10"/>
                      <a:pt x="3" y="8"/>
                      <a:pt x="5" y="6"/>
                    </a:cubicBezTo>
                    <a:cubicBezTo>
                      <a:pt x="7" y="4"/>
                      <a:pt x="9" y="3"/>
                      <a:pt x="11" y="2"/>
                    </a:cubicBezTo>
                    <a:cubicBezTo>
                      <a:pt x="13" y="1"/>
                      <a:pt x="16" y="0"/>
                      <a:pt x="19" y="0"/>
                    </a:cubicBezTo>
                    <a:cubicBezTo>
                      <a:pt x="22" y="0"/>
                      <a:pt x="24" y="1"/>
                      <a:pt x="27" y="2"/>
                    </a:cubicBezTo>
                    <a:cubicBezTo>
                      <a:pt x="29" y="3"/>
                      <a:pt x="31" y="5"/>
                      <a:pt x="33" y="7"/>
                    </a:cubicBezTo>
                    <a:cubicBezTo>
                      <a:pt x="34" y="9"/>
                      <a:pt x="35" y="11"/>
                      <a:pt x="36" y="13"/>
                    </a:cubicBezTo>
                    <a:cubicBezTo>
                      <a:pt x="37" y="16"/>
                      <a:pt x="37" y="18"/>
                      <a:pt x="37" y="21"/>
                    </a:cubicBezTo>
                    <a:cubicBezTo>
                      <a:pt x="37" y="21"/>
                      <a:pt x="37" y="22"/>
                      <a:pt x="37" y="22"/>
                    </a:cubicBezTo>
                    <a:cubicBezTo>
                      <a:pt x="37" y="23"/>
                      <a:pt x="37" y="23"/>
                      <a:pt x="37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6"/>
                      <a:pt x="12" y="28"/>
                      <a:pt x="14" y="29"/>
                    </a:cubicBezTo>
                    <a:cubicBezTo>
                      <a:pt x="15" y="31"/>
                      <a:pt x="17" y="31"/>
                      <a:pt x="20" y="31"/>
                    </a:cubicBezTo>
                    <a:cubicBezTo>
                      <a:pt x="22" y="31"/>
                      <a:pt x="23" y="31"/>
                      <a:pt x="25" y="30"/>
                    </a:cubicBezTo>
                    <a:cubicBezTo>
                      <a:pt x="26" y="30"/>
                      <a:pt x="27" y="29"/>
                      <a:pt x="29" y="2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3" y="35"/>
                      <a:pt x="31" y="37"/>
                      <a:pt x="29" y="38"/>
                    </a:cubicBezTo>
                    <a:cubicBezTo>
                      <a:pt x="26" y="39"/>
                      <a:pt x="23" y="40"/>
                      <a:pt x="20" y="40"/>
                    </a:cubicBezTo>
                    <a:close/>
                    <a:moveTo>
                      <a:pt x="27" y="17"/>
                    </a:moveTo>
                    <a:cubicBezTo>
                      <a:pt x="26" y="15"/>
                      <a:pt x="25" y="13"/>
                      <a:pt x="24" y="11"/>
                    </a:cubicBezTo>
                    <a:cubicBezTo>
                      <a:pt x="23" y="10"/>
                      <a:pt x="21" y="9"/>
                      <a:pt x="19" y="9"/>
                    </a:cubicBezTo>
                    <a:cubicBezTo>
                      <a:pt x="16" y="9"/>
                      <a:pt x="15" y="10"/>
                      <a:pt x="13" y="11"/>
                    </a:cubicBezTo>
                    <a:cubicBezTo>
                      <a:pt x="12" y="13"/>
                      <a:pt x="11" y="15"/>
                      <a:pt x="10" y="17"/>
                    </a:cubicBez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4" name="Freeform 124"/>
              <p:cNvSpPr>
                <a:spLocks/>
              </p:cNvSpPr>
              <p:nvPr/>
            </p:nvSpPr>
            <p:spPr bwMode="auto">
              <a:xfrm>
                <a:off x="7004397" y="5229200"/>
                <a:ext cx="122238" cy="161925"/>
              </a:xfrm>
              <a:custGeom>
                <a:avLst/>
                <a:gdLst>
                  <a:gd name="T0" fmla="*/ 16 w 30"/>
                  <a:gd name="T1" fmla="*/ 39 h 39"/>
                  <a:gd name="T2" fmla="*/ 8 w 30"/>
                  <a:gd name="T3" fmla="*/ 37 h 39"/>
                  <a:gd name="T4" fmla="*/ 0 w 30"/>
                  <a:gd name="T5" fmla="*/ 33 h 39"/>
                  <a:gd name="T6" fmla="*/ 4 w 30"/>
                  <a:gd name="T7" fmla="*/ 26 h 39"/>
                  <a:gd name="T8" fmla="*/ 10 w 30"/>
                  <a:gd name="T9" fmla="*/ 29 h 39"/>
                  <a:gd name="T10" fmla="*/ 16 w 30"/>
                  <a:gd name="T11" fmla="*/ 30 h 39"/>
                  <a:gd name="T12" fmla="*/ 20 w 30"/>
                  <a:gd name="T13" fmla="*/ 30 h 39"/>
                  <a:gd name="T14" fmla="*/ 21 w 30"/>
                  <a:gd name="T15" fmla="*/ 28 h 39"/>
                  <a:gd name="T16" fmla="*/ 21 w 30"/>
                  <a:gd name="T17" fmla="*/ 27 h 39"/>
                  <a:gd name="T18" fmla="*/ 20 w 30"/>
                  <a:gd name="T19" fmla="*/ 26 h 39"/>
                  <a:gd name="T20" fmla="*/ 18 w 30"/>
                  <a:gd name="T21" fmla="*/ 25 h 39"/>
                  <a:gd name="T22" fmla="*/ 16 w 30"/>
                  <a:gd name="T23" fmla="*/ 24 h 39"/>
                  <a:gd name="T24" fmla="*/ 13 w 30"/>
                  <a:gd name="T25" fmla="*/ 23 h 39"/>
                  <a:gd name="T26" fmla="*/ 9 w 30"/>
                  <a:gd name="T27" fmla="*/ 22 h 39"/>
                  <a:gd name="T28" fmla="*/ 5 w 30"/>
                  <a:gd name="T29" fmla="*/ 20 h 39"/>
                  <a:gd name="T30" fmla="*/ 3 w 30"/>
                  <a:gd name="T31" fmla="*/ 16 h 39"/>
                  <a:gd name="T32" fmla="*/ 2 w 30"/>
                  <a:gd name="T33" fmla="*/ 12 h 39"/>
                  <a:gd name="T34" fmla="*/ 2 w 30"/>
                  <a:gd name="T35" fmla="*/ 12 h 39"/>
                  <a:gd name="T36" fmla="*/ 3 w 30"/>
                  <a:gd name="T37" fmla="*/ 6 h 39"/>
                  <a:gd name="T38" fmla="*/ 6 w 30"/>
                  <a:gd name="T39" fmla="*/ 3 h 39"/>
                  <a:gd name="T40" fmla="*/ 10 w 30"/>
                  <a:gd name="T41" fmla="*/ 0 h 39"/>
                  <a:gd name="T42" fmla="*/ 15 w 30"/>
                  <a:gd name="T43" fmla="*/ 0 h 39"/>
                  <a:gd name="T44" fmla="*/ 23 w 30"/>
                  <a:gd name="T45" fmla="*/ 1 h 39"/>
                  <a:gd name="T46" fmla="*/ 30 w 30"/>
                  <a:gd name="T47" fmla="*/ 4 h 39"/>
                  <a:gd name="T48" fmla="*/ 25 w 30"/>
                  <a:gd name="T49" fmla="*/ 11 h 39"/>
                  <a:gd name="T50" fmla="*/ 20 w 30"/>
                  <a:gd name="T51" fmla="*/ 9 h 39"/>
                  <a:gd name="T52" fmla="*/ 15 w 30"/>
                  <a:gd name="T53" fmla="*/ 8 h 39"/>
                  <a:gd name="T54" fmla="*/ 12 w 30"/>
                  <a:gd name="T55" fmla="*/ 9 h 39"/>
                  <a:gd name="T56" fmla="*/ 11 w 30"/>
                  <a:gd name="T57" fmla="*/ 10 h 39"/>
                  <a:gd name="T58" fmla="*/ 11 w 30"/>
                  <a:gd name="T59" fmla="*/ 11 h 39"/>
                  <a:gd name="T60" fmla="*/ 12 w 30"/>
                  <a:gd name="T61" fmla="*/ 12 h 39"/>
                  <a:gd name="T62" fmla="*/ 14 w 30"/>
                  <a:gd name="T63" fmla="*/ 13 h 39"/>
                  <a:gd name="T64" fmla="*/ 16 w 30"/>
                  <a:gd name="T65" fmla="*/ 14 h 39"/>
                  <a:gd name="T66" fmla="*/ 19 w 30"/>
                  <a:gd name="T67" fmla="*/ 15 h 39"/>
                  <a:gd name="T68" fmla="*/ 23 w 30"/>
                  <a:gd name="T69" fmla="*/ 17 h 39"/>
                  <a:gd name="T70" fmla="*/ 27 w 30"/>
                  <a:gd name="T71" fmla="*/ 19 h 39"/>
                  <a:gd name="T72" fmla="*/ 29 w 30"/>
                  <a:gd name="T73" fmla="*/ 22 h 39"/>
                  <a:gd name="T74" fmla="*/ 30 w 30"/>
                  <a:gd name="T75" fmla="*/ 26 h 39"/>
                  <a:gd name="T76" fmla="*/ 30 w 30"/>
                  <a:gd name="T77" fmla="*/ 26 h 39"/>
                  <a:gd name="T78" fmla="*/ 29 w 30"/>
                  <a:gd name="T79" fmla="*/ 32 h 39"/>
                  <a:gd name="T80" fmla="*/ 26 w 30"/>
                  <a:gd name="T81" fmla="*/ 36 h 39"/>
                  <a:gd name="T82" fmla="*/ 22 w 30"/>
                  <a:gd name="T83" fmla="*/ 38 h 39"/>
                  <a:gd name="T84" fmla="*/ 16 w 30"/>
                  <a:gd name="T8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" h="39">
                    <a:moveTo>
                      <a:pt x="16" y="39"/>
                    </a:moveTo>
                    <a:cubicBezTo>
                      <a:pt x="13" y="39"/>
                      <a:pt x="11" y="38"/>
                      <a:pt x="8" y="37"/>
                    </a:cubicBezTo>
                    <a:cubicBezTo>
                      <a:pt x="5" y="36"/>
                      <a:pt x="2" y="35"/>
                      <a:pt x="0" y="33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6" y="27"/>
                      <a:pt x="8" y="29"/>
                      <a:pt x="10" y="29"/>
                    </a:cubicBezTo>
                    <a:cubicBezTo>
                      <a:pt x="13" y="30"/>
                      <a:pt x="14" y="30"/>
                      <a:pt x="16" y="30"/>
                    </a:cubicBezTo>
                    <a:cubicBezTo>
                      <a:pt x="18" y="30"/>
                      <a:pt x="19" y="30"/>
                      <a:pt x="20" y="30"/>
                    </a:cubicBezTo>
                    <a:cubicBezTo>
                      <a:pt x="20" y="29"/>
                      <a:pt x="21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6"/>
                      <a:pt x="20" y="26"/>
                    </a:cubicBezTo>
                    <a:cubicBezTo>
                      <a:pt x="20" y="26"/>
                      <a:pt x="19" y="25"/>
                      <a:pt x="18" y="25"/>
                    </a:cubicBezTo>
                    <a:cubicBezTo>
                      <a:pt x="18" y="25"/>
                      <a:pt x="17" y="24"/>
                      <a:pt x="16" y="24"/>
                    </a:cubicBezTo>
                    <a:cubicBezTo>
                      <a:pt x="15" y="24"/>
                      <a:pt x="14" y="23"/>
                      <a:pt x="13" y="23"/>
                    </a:cubicBezTo>
                    <a:cubicBezTo>
                      <a:pt x="12" y="23"/>
                      <a:pt x="10" y="22"/>
                      <a:pt x="9" y="22"/>
                    </a:cubicBezTo>
                    <a:cubicBezTo>
                      <a:pt x="8" y="21"/>
                      <a:pt x="6" y="20"/>
                      <a:pt x="5" y="20"/>
                    </a:cubicBezTo>
                    <a:cubicBezTo>
                      <a:pt x="4" y="19"/>
                      <a:pt x="3" y="18"/>
                      <a:pt x="3" y="16"/>
                    </a:cubicBezTo>
                    <a:cubicBezTo>
                      <a:pt x="2" y="15"/>
                      <a:pt x="2" y="14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0"/>
                      <a:pt x="2" y="8"/>
                      <a:pt x="3" y="6"/>
                    </a:cubicBezTo>
                    <a:cubicBezTo>
                      <a:pt x="3" y="5"/>
                      <a:pt x="4" y="4"/>
                      <a:pt x="6" y="3"/>
                    </a:cubicBezTo>
                    <a:cubicBezTo>
                      <a:pt x="7" y="2"/>
                      <a:pt x="8" y="1"/>
                      <a:pt x="10" y="0"/>
                    </a:cubicBezTo>
                    <a:cubicBezTo>
                      <a:pt x="12" y="0"/>
                      <a:pt x="14" y="0"/>
                      <a:pt x="15" y="0"/>
                    </a:cubicBezTo>
                    <a:cubicBezTo>
                      <a:pt x="18" y="0"/>
                      <a:pt x="20" y="0"/>
                      <a:pt x="23" y="1"/>
                    </a:cubicBezTo>
                    <a:cubicBezTo>
                      <a:pt x="25" y="2"/>
                      <a:pt x="27" y="3"/>
                      <a:pt x="30" y="4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0"/>
                      <a:pt x="22" y="9"/>
                      <a:pt x="20" y="9"/>
                    </a:cubicBezTo>
                    <a:cubicBezTo>
                      <a:pt x="18" y="8"/>
                      <a:pt x="17" y="8"/>
                      <a:pt x="15" y="8"/>
                    </a:cubicBezTo>
                    <a:cubicBezTo>
                      <a:pt x="14" y="8"/>
                      <a:pt x="13" y="8"/>
                      <a:pt x="12" y="9"/>
                    </a:cubicBezTo>
                    <a:cubicBezTo>
                      <a:pt x="12" y="9"/>
                      <a:pt x="11" y="10"/>
                      <a:pt x="11" y="1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2"/>
                      <a:pt x="12" y="12"/>
                    </a:cubicBezTo>
                    <a:cubicBezTo>
                      <a:pt x="12" y="12"/>
                      <a:pt x="13" y="13"/>
                      <a:pt x="14" y="13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5"/>
                      <a:pt x="19" y="15"/>
                    </a:cubicBezTo>
                    <a:cubicBezTo>
                      <a:pt x="20" y="16"/>
                      <a:pt x="22" y="16"/>
                      <a:pt x="23" y="17"/>
                    </a:cubicBezTo>
                    <a:cubicBezTo>
                      <a:pt x="24" y="17"/>
                      <a:pt x="26" y="18"/>
                      <a:pt x="27" y="19"/>
                    </a:cubicBezTo>
                    <a:cubicBezTo>
                      <a:pt x="28" y="20"/>
                      <a:pt x="29" y="21"/>
                      <a:pt x="29" y="22"/>
                    </a:cubicBezTo>
                    <a:cubicBezTo>
                      <a:pt x="30" y="23"/>
                      <a:pt x="30" y="25"/>
                      <a:pt x="30" y="2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0" y="29"/>
                      <a:pt x="30" y="30"/>
                      <a:pt x="29" y="32"/>
                    </a:cubicBezTo>
                    <a:cubicBezTo>
                      <a:pt x="29" y="33"/>
                      <a:pt x="28" y="35"/>
                      <a:pt x="26" y="36"/>
                    </a:cubicBezTo>
                    <a:cubicBezTo>
                      <a:pt x="25" y="37"/>
                      <a:pt x="23" y="37"/>
                      <a:pt x="22" y="38"/>
                    </a:cubicBezTo>
                    <a:cubicBezTo>
                      <a:pt x="20" y="38"/>
                      <a:pt x="18" y="39"/>
                      <a:pt x="16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5" name="Freeform 121"/>
              <p:cNvSpPr>
                <a:spLocks noEditPoints="1"/>
              </p:cNvSpPr>
              <p:nvPr/>
            </p:nvSpPr>
            <p:spPr bwMode="auto">
              <a:xfrm>
                <a:off x="7138888" y="5229200"/>
                <a:ext cx="142875" cy="161925"/>
              </a:xfrm>
              <a:custGeom>
                <a:avLst/>
                <a:gdLst>
                  <a:gd name="T0" fmla="*/ 13 w 35"/>
                  <a:gd name="T1" fmla="*/ 39 h 39"/>
                  <a:gd name="T2" fmla="*/ 8 w 35"/>
                  <a:gd name="T3" fmla="*/ 38 h 39"/>
                  <a:gd name="T4" fmla="*/ 4 w 35"/>
                  <a:gd name="T5" fmla="*/ 36 h 39"/>
                  <a:gd name="T6" fmla="*/ 1 w 35"/>
                  <a:gd name="T7" fmla="*/ 32 h 39"/>
                  <a:gd name="T8" fmla="*/ 0 w 35"/>
                  <a:gd name="T9" fmla="*/ 27 h 39"/>
                  <a:gd name="T10" fmla="*/ 0 w 35"/>
                  <a:gd name="T11" fmla="*/ 27 h 39"/>
                  <a:gd name="T12" fmla="*/ 1 w 35"/>
                  <a:gd name="T13" fmla="*/ 22 h 39"/>
                  <a:gd name="T14" fmla="*/ 4 w 35"/>
                  <a:gd name="T15" fmla="*/ 18 h 39"/>
                  <a:gd name="T16" fmla="*/ 9 w 35"/>
                  <a:gd name="T17" fmla="*/ 16 h 39"/>
                  <a:gd name="T18" fmla="*/ 15 w 35"/>
                  <a:gd name="T19" fmla="*/ 15 h 39"/>
                  <a:gd name="T20" fmla="*/ 20 w 35"/>
                  <a:gd name="T21" fmla="*/ 15 h 39"/>
                  <a:gd name="T22" fmla="*/ 25 w 35"/>
                  <a:gd name="T23" fmla="*/ 16 h 39"/>
                  <a:gd name="T24" fmla="*/ 25 w 35"/>
                  <a:gd name="T25" fmla="*/ 16 h 39"/>
                  <a:gd name="T26" fmla="*/ 23 w 35"/>
                  <a:gd name="T27" fmla="*/ 11 h 39"/>
                  <a:gd name="T28" fmla="*/ 16 w 35"/>
                  <a:gd name="T29" fmla="*/ 9 h 39"/>
                  <a:gd name="T30" fmla="*/ 11 w 35"/>
                  <a:gd name="T31" fmla="*/ 9 h 39"/>
                  <a:gd name="T32" fmla="*/ 6 w 35"/>
                  <a:gd name="T33" fmla="*/ 11 h 39"/>
                  <a:gd name="T34" fmla="*/ 3 w 35"/>
                  <a:gd name="T35" fmla="*/ 3 h 39"/>
                  <a:gd name="T36" fmla="*/ 10 w 35"/>
                  <a:gd name="T37" fmla="*/ 1 h 39"/>
                  <a:gd name="T38" fmla="*/ 18 w 35"/>
                  <a:gd name="T39" fmla="*/ 0 h 39"/>
                  <a:gd name="T40" fmla="*/ 26 w 35"/>
                  <a:gd name="T41" fmla="*/ 1 h 39"/>
                  <a:gd name="T42" fmla="*/ 31 w 35"/>
                  <a:gd name="T43" fmla="*/ 4 h 39"/>
                  <a:gd name="T44" fmla="*/ 34 w 35"/>
                  <a:gd name="T45" fmla="*/ 9 h 39"/>
                  <a:gd name="T46" fmla="*/ 35 w 35"/>
                  <a:gd name="T47" fmla="*/ 16 h 39"/>
                  <a:gd name="T48" fmla="*/ 35 w 35"/>
                  <a:gd name="T49" fmla="*/ 38 h 39"/>
                  <a:gd name="T50" fmla="*/ 24 w 35"/>
                  <a:gd name="T51" fmla="*/ 38 h 39"/>
                  <a:gd name="T52" fmla="*/ 24 w 35"/>
                  <a:gd name="T53" fmla="*/ 34 h 39"/>
                  <a:gd name="T54" fmla="*/ 20 w 35"/>
                  <a:gd name="T55" fmla="*/ 37 h 39"/>
                  <a:gd name="T56" fmla="*/ 13 w 35"/>
                  <a:gd name="T57" fmla="*/ 39 h 39"/>
                  <a:gd name="T58" fmla="*/ 16 w 35"/>
                  <a:gd name="T59" fmla="*/ 31 h 39"/>
                  <a:gd name="T60" fmla="*/ 22 w 35"/>
                  <a:gd name="T61" fmla="*/ 29 h 39"/>
                  <a:gd name="T62" fmla="*/ 25 w 35"/>
                  <a:gd name="T63" fmla="*/ 25 h 39"/>
                  <a:gd name="T64" fmla="*/ 25 w 35"/>
                  <a:gd name="T65" fmla="*/ 23 h 39"/>
                  <a:gd name="T66" fmla="*/ 22 w 35"/>
                  <a:gd name="T67" fmla="*/ 22 h 39"/>
                  <a:gd name="T68" fmla="*/ 18 w 35"/>
                  <a:gd name="T69" fmla="*/ 21 h 39"/>
                  <a:gd name="T70" fmla="*/ 12 w 35"/>
                  <a:gd name="T71" fmla="*/ 23 h 39"/>
                  <a:gd name="T72" fmla="*/ 10 w 35"/>
                  <a:gd name="T73" fmla="*/ 27 h 39"/>
                  <a:gd name="T74" fmla="*/ 10 w 35"/>
                  <a:gd name="T75" fmla="*/ 27 h 39"/>
                  <a:gd name="T76" fmla="*/ 12 w 35"/>
                  <a:gd name="T77" fmla="*/ 30 h 39"/>
                  <a:gd name="T78" fmla="*/ 16 w 35"/>
                  <a:gd name="T7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39">
                    <a:moveTo>
                      <a:pt x="13" y="39"/>
                    </a:moveTo>
                    <a:cubicBezTo>
                      <a:pt x="11" y="39"/>
                      <a:pt x="10" y="38"/>
                      <a:pt x="8" y="38"/>
                    </a:cubicBezTo>
                    <a:cubicBezTo>
                      <a:pt x="6" y="37"/>
                      <a:pt x="5" y="37"/>
                      <a:pt x="4" y="36"/>
                    </a:cubicBezTo>
                    <a:cubicBezTo>
                      <a:pt x="3" y="35"/>
                      <a:pt x="2" y="34"/>
                      <a:pt x="1" y="32"/>
                    </a:cubicBezTo>
                    <a:cubicBezTo>
                      <a:pt x="0" y="31"/>
                      <a:pt x="0" y="29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5"/>
                      <a:pt x="0" y="23"/>
                      <a:pt x="1" y="22"/>
                    </a:cubicBezTo>
                    <a:cubicBezTo>
                      <a:pt x="2" y="20"/>
                      <a:pt x="3" y="19"/>
                      <a:pt x="4" y="18"/>
                    </a:cubicBezTo>
                    <a:cubicBezTo>
                      <a:pt x="6" y="17"/>
                      <a:pt x="7" y="16"/>
                      <a:pt x="9" y="16"/>
                    </a:cubicBezTo>
                    <a:cubicBezTo>
                      <a:pt x="11" y="15"/>
                      <a:pt x="13" y="15"/>
                      <a:pt x="15" y="15"/>
                    </a:cubicBezTo>
                    <a:cubicBezTo>
                      <a:pt x="17" y="15"/>
                      <a:pt x="19" y="15"/>
                      <a:pt x="20" y="15"/>
                    </a:cubicBezTo>
                    <a:cubicBezTo>
                      <a:pt x="22" y="16"/>
                      <a:pt x="23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4"/>
                      <a:pt x="24" y="12"/>
                      <a:pt x="23" y="11"/>
                    </a:cubicBezTo>
                    <a:cubicBezTo>
                      <a:pt x="21" y="9"/>
                      <a:pt x="19" y="9"/>
                      <a:pt x="16" y="9"/>
                    </a:cubicBezTo>
                    <a:cubicBezTo>
                      <a:pt x="14" y="9"/>
                      <a:pt x="13" y="9"/>
                      <a:pt x="11" y="9"/>
                    </a:cubicBezTo>
                    <a:cubicBezTo>
                      <a:pt x="9" y="10"/>
                      <a:pt x="8" y="10"/>
                      <a:pt x="6" y="1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8" y="1"/>
                      <a:pt x="10" y="1"/>
                    </a:cubicBezTo>
                    <a:cubicBezTo>
                      <a:pt x="12" y="0"/>
                      <a:pt x="15" y="0"/>
                      <a:pt x="18" y="0"/>
                    </a:cubicBezTo>
                    <a:cubicBezTo>
                      <a:pt x="21" y="0"/>
                      <a:pt x="23" y="0"/>
                      <a:pt x="26" y="1"/>
                    </a:cubicBezTo>
                    <a:cubicBezTo>
                      <a:pt x="28" y="2"/>
                      <a:pt x="29" y="3"/>
                      <a:pt x="31" y="4"/>
                    </a:cubicBezTo>
                    <a:cubicBezTo>
                      <a:pt x="32" y="5"/>
                      <a:pt x="33" y="7"/>
                      <a:pt x="34" y="9"/>
                    </a:cubicBezTo>
                    <a:cubicBezTo>
                      <a:pt x="35" y="11"/>
                      <a:pt x="35" y="13"/>
                      <a:pt x="35" y="16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3" y="35"/>
                      <a:pt x="22" y="36"/>
                      <a:pt x="20" y="37"/>
                    </a:cubicBezTo>
                    <a:cubicBezTo>
                      <a:pt x="18" y="38"/>
                      <a:pt x="16" y="39"/>
                      <a:pt x="13" y="39"/>
                    </a:cubicBezTo>
                    <a:close/>
                    <a:moveTo>
                      <a:pt x="16" y="31"/>
                    </a:moveTo>
                    <a:cubicBezTo>
                      <a:pt x="19" y="31"/>
                      <a:pt x="21" y="31"/>
                      <a:pt x="22" y="29"/>
                    </a:cubicBezTo>
                    <a:cubicBezTo>
                      <a:pt x="24" y="28"/>
                      <a:pt x="25" y="27"/>
                      <a:pt x="25" y="25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2"/>
                      <a:pt x="23" y="22"/>
                      <a:pt x="22" y="22"/>
                    </a:cubicBezTo>
                    <a:cubicBezTo>
                      <a:pt x="20" y="21"/>
                      <a:pt x="19" y="21"/>
                      <a:pt x="18" y="21"/>
                    </a:cubicBezTo>
                    <a:cubicBezTo>
                      <a:pt x="16" y="21"/>
                      <a:pt x="14" y="22"/>
                      <a:pt x="12" y="23"/>
                    </a:cubicBezTo>
                    <a:cubicBezTo>
                      <a:pt x="11" y="24"/>
                      <a:pt x="10" y="25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8"/>
                      <a:pt x="11" y="29"/>
                      <a:pt x="12" y="30"/>
                    </a:cubicBezTo>
                    <a:cubicBezTo>
                      <a:pt x="13" y="31"/>
                      <a:pt x="15" y="31"/>
                      <a:pt x="16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6" name="Freeform 114"/>
              <p:cNvSpPr>
                <a:spLocks/>
              </p:cNvSpPr>
              <p:nvPr/>
            </p:nvSpPr>
            <p:spPr bwMode="auto">
              <a:xfrm>
                <a:off x="7423745" y="5229200"/>
                <a:ext cx="95250" cy="160338"/>
              </a:xfrm>
              <a:custGeom>
                <a:avLst/>
                <a:gdLst>
                  <a:gd name="T0" fmla="*/ 0 w 23"/>
                  <a:gd name="T1" fmla="*/ 1 h 39"/>
                  <a:gd name="T2" fmla="*/ 11 w 23"/>
                  <a:gd name="T3" fmla="*/ 1 h 39"/>
                  <a:gd name="T4" fmla="*/ 11 w 23"/>
                  <a:gd name="T5" fmla="*/ 9 h 39"/>
                  <a:gd name="T6" fmla="*/ 16 w 23"/>
                  <a:gd name="T7" fmla="*/ 3 h 39"/>
                  <a:gd name="T8" fmla="*/ 23 w 23"/>
                  <a:gd name="T9" fmla="*/ 0 h 39"/>
                  <a:gd name="T10" fmla="*/ 23 w 23"/>
                  <a:gd name="T11" fmla="*/ 12 h 39"/>
                  <a:gd name="T12" fmla="*/ 23 w 23"/>
                  <a:gd name="T13" fmla="*/ 12 h 39"/>
                  <a:gd name="T14" fmla="*/ 14 w 23"/>
                  <a:gd name="T15" fmla="*/ 15 h 39"/>
                  <a:gd name="T16" fmla="*/ 11 w 23"/>
                  <a:gd name="T17" fmla="*/ 25 h 39"/>
                  <a:gd name="T18" fmla="*/ 11 w 23"/>
                  <a:gd name="T19" fmla="*/ 39 h 39"/>
                  <a:gd name="T20" fmla="*/ 0 w 23"/>
                  <a:gd name="T21" fmla="*/ 39 h 39"/>
                  <a:gd name="T22" fmla="*/ 0 w 23"/>
                  <a:gd name="T23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39">
                    <a:moveTo>
                      <a:pt x="0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6"/>
                      <a:pt x="14" y="4"/>
                      <a:pt x="16" y="3"/>
                    </a:cubicBezTo>
                    <a:cubicBezTo>
                      <a:pt x="18" y="1"/>
                      <a:pt x="20" y="0"/>
                      <a:pt x="23" y="0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9" y="12"/>
                      <a:pt x="16" y="13"/>
                      <a:pt x="14" y="15"/>
                    </a:cubicBezTo>
                    <a:cubicBezTo>
                      <a:pt x="12" y="17"/>
                      <a:pt x="11" y="20"/>
                      <a:pt x="11" y="25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7" name="Freeform 114"/>
              <p:cNvSpPr>
                <a:spLocks/>
              </p:cNvSpPr>
              <p:nvPr/>
            </p:nvSpPr>
            <p:spPr bwMode="auto">
              <a:xfrm>
                <a:off x="7305129" y="5229200"/>
                <a:ext cx="95250" cy="160338"/>
              </a:xfrm>
              <a:custGeom>
                <a:avLst/>
                <a:gdLst>
                  <a:gd name="T0" fmla="*/ 0 w 23"/>
                  <a:gd name="T1" fmla="*/ 1 h 39"/>
                  <a:gd name="T2" fmla="*/ 11 w 23"/>
                  <a:gd name="T3" fmla="*/ 1 h 39"/>
                  <a:gd name="T4" fmla="*/ 11 w 23"/>
                  <a:gd name="T5" fmla="*/ 9 h 39"/>
                  <a:gd name="T6" fmla="*/ 16 w 23"/>
                  <a:gd name="T7" fmla="*/ 3 h 39"/>
                  <a:gd name="T8" fmla="*/ 23 w 23"/>
                  <a:gd name="T9" fmla="*/ 0 h 39"/>
                  <a:gd name="T10" fmla="*/ 23 w 23"/>
                  <a:gd name="T11" fmla="*/ 12 h 39"/>
                  <a:gd name="T12" fmla="*/ 23 w 23"/>
                  <a:gd name="T13" fmla="*/ 12 h 39"/>
                  <a:gd name="T14" fmla="*/ 14 w 23"/>
                  <a:gd name="T15" fmla="*/ 15 h 39"/>
                  <a:gd name="T16" fmla="*/ 11 w 23"/>
                  <a:gd name="T17" fmla="*/ 25 h 39"/>
                  <a:gd name="T18" fmla="*/ 11 w 23"/>
                  <a:gd name="T19" fmla="*/ 39 h 39"/>
                  <a:gd name="T20" fmla="*/ 0 w 23"/>
                  <a:gd name="T21" fmla="*/ 39 h 39"/>
                  <a:gd name="T22" fmla="*/ 0 w 23"/>
                  <a:gd name="T23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39">
                    <a:moveTo>
                      <a:pt x="0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6"/>
                      <a:pt x="14" y="4"/>
                      <a:pt x="16" y="3"/>
                    </a:cubicBezTo>
                    <a:cubicBezTo>
                      <a:pt x="18" y="1"/>
                      <a:pt x="20" y="0"/>
                      <a:pt x="23" y="0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9" y="12"/>
                      <a:pt x="16" y="13"/>
                      <a:pt x="14" y="15"/>
                    </a:cubicBezTo>
                    <a:cubicBezTo>
                      <a:pt x="12" y="17"/>
                      <a:pt x="11" y="20"/>
                      <a:pt x="11" y="25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8" name="Freeform 117"/>
              <p:cNvSpPr>
                <a:spLocks noEditPoints="1"/>
              </p:cNvSpPr>
              <p:nvPr/>
            </p:nvSpPr>
            <p:spPr bwMode="auto">
              <a:xfrm>
                <a:off x="7539186" y="5229200"/>
                <a:ext cx="169863" cy="165100"/>
              </a:xfrm>
              <a:custGeom>
                <a:avLst/>
                <a:gdLst>
                  <a:gd name="T0" fmla="*/ 21 w 41"/>
                  <a:gd name="T1" fmla="*/ 40 h 40"/>
                  <a:gd name="T2" fmla="*/ 13 w 41"/>
                  <a:gd name="T3" fmla="*/ 38 h 40"/>
                  <a:gd name="T4" fmla="*/ 6 w 41"/>
                  <a:gd name="T5" fmla="*/ 34 h 40"/>
                  <a:gd name="T6" fmla="*/ 2 w 41"/>
                  <a:gd name="T7" fmla="*/ 28 h 40"/>
                  <a:gd name="T8" fmla="*/ 0 w 41"/>
                  <a:gd name="T9" fmla="*/ 20 h 40"/>
                  <a:gd name="T10" fmla="*/ 0 w 41"/>
                  <a:gd name="T11" fmla="*/ 20 h 40"/>
                  <a:gd name="T12" fmla="*/ 2 w 41"/>
                  <a:gd name="T13" fmla="*/ 12 h 40"/>
                  <a:gd name="T14" fmla="*/ 6 w 41"/>
                  <a:gd name="T15" fmla="*/ 6 h 40"/>
                  <a:gd name="T16" fmla="*/ 13 w 41"/>
                  <a:gd name="T17" fmla="*/ 2 h 40"/>
                  <a:gd name="T18" fmla="*/ 21 w 41"/>
                  <a:gd name="T19" fmla="*/ 0 h 40"/>
                  <a:gd name="T20" fmla="*/ 29 w 41"/>
                  <a:gd name="T21" fmla="*/ 2 h 40"/>
                  <a:gd name="T22" fmla="*/ 35 w 41"/>
                  <a:gd name="T23" fmla="*/ 6 h 40"/>
                  <a:gd name="T24" fmla="*/ 40 w 41"/>
                  <a:gd name="T25" fmla="*/ 12 h 40"/>
                  <a:gd name="T26" fmla="*/ 41 w 41"/>
                  <a:gd name="T27" fmla="*/ 20 h 40"/>
                  <a:gd name="T28" fmla="*/ 41 w 41"/>
                  <a:gd name="T29" fmla="*/ 20 h 40"/>
                  <a:gd name="T30" fmla="*/ 40 w 41"/>
                  <a:gd name="T31" fmla="*/ 28 h 40"/>
                  <a:gd name="T32" fmla="*/ 35 w 41"/>
                  <a:gd name="T33" fmla="*/ 34 h 40"/>
                  <a:gd name="T34" fmla="*/ 29 w 41"/>
                  <a:gd name="T35" fmla="*/ 38 h 40"/>
                  <a:gd name="T36" fmla="*/ 21 w 41"/>
                  <a:gd name="T37" fmla="*/ 40 h 40"/>
                  <a:gd name="T38" fmla="*/ 21 w 41"/>
                  <a:gd name="T39" fmla="*/ 31 h 40"/>
                  <a:gd name="T40" fmla="*/ 25 w 41"/>
                  <a:gd name="T41" fmla="*/ 30 h 40"/>
                  <a:gd name="T42" fmla="*/ 28 w 41"/>
                  <a:gd name="T43" fmla="*/ 28 h 40"/>
                  <a:gd name="T44" fmla="*/ 30 w 41"/>
                  <a:gd name="T45" fmla="*/ 24 h 40"/>
                  <a:gd name="T46" fmla="*/ 31 w 41"/>
                  <a:gd name="T47" fmla="*/ 20 h 40"/>
                  <a:gd name="T48" fmla="*/ 31 w 41"/>
                  <a:gd name="T49" fmla="*/ 20 h 40"/>
                  <a:gd name="T50" fmla="*/ 30 w 41"/>
                  <a:gd name="T51" fmla="*/ 16 h 40"/>
                  <a:gd name="T52" fmla="*/ 28 w 41"/>
                  <a:gd name="T53" fmla="*/ 13 h 40"/>
                  <a:gd name="T54" fmla="*/ 25 w 41"/>
                  <a:gd name="T55" fmla="*/ 11 h 40"/>
                  <a:gd name="T56" fmla="*/ 21 w 41"/>
                  <a:gd name="T57" fmla="*/ 10 h 40"/>
                  <a:gd name="T58" fmla="*/ 17 w 41"/>
                  <a:gd name="T59" fmla="*/ 10 h 40"/>
                  <a:gd name="T60" fmla="*/ 14 w 41"/>
                  <a:gd name="T61" fmla="*/ 13 h 40"/>
                  <a:gd name="T62" fmla="*/ 12 w 41"/>
                  <a:gd name="T63" fmla="*/ 16 h 40"/>
                  <a:gd name="T64" fmla="*/ 11 w 41"/>
                  <a:gd name="T65" fmla="*/ 20 h 40"/>
                  <a:gd name="T66" fmla="*/ 11 w 41"/>
                  <a:gd name="T67" fmla="*/ 20 h 40"/>
                  <a:gd name="T68" fmla="*/ 12 w 41"/>
                  <a:gd name="T69" fmla="*/ 24 h 40"/>
                  <a:gd name="T70" fmla="*/ 14 w 41"/>
                  <a:gd name="T71" fmla="*/ 27 h 40"/>
                  <a:gd name="T72" fmla="*/ 17 w 41"/>
                  <a:gd name="T73" fmla="*/ 30 h 40"/>
                  <a:gd name="T74" fmla="*/ 21 w 41"/>
                  <a:gd name="T75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40">
                    <a:moveTo>
                      <a:pt x="21" y="40"/>
                    </a:moveTo>
                    <a:cubicBezTo>
                      <a:pt x="18" y="40"/>
                      <a:pt x="15" y="39"/>
                      <a:pt x="13" y="38"/>
                    </a:cubicBezTo>
                    <a:cubicBezTo>
                      <a:pt x="10" y="37"/>
                      <a:pt x="8" y="36"/>
                      <a:pt x="6" y="34"/>
                    </a:cubicBezTo>
                    <a:cubicBezTo>
                      <a:pt x="4" y="32"/>
                      <a:pt x="3" y="30"/>
                      <a:pt x="2" y="28"/>
                    </a:cubicBezTo>
                    <a:cubicBezTo>
                      <a:pt x="1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1" y="15"/>
                      <a:pt x="2" y="12"/>
                    </a:cubicBezTo>
                    <a:cubicBezTo>
                      <a:pt x="3" y="10"/>
                      <a:pt x="4" y="8"/>
                      <a:pt x="6" y="6"/>
                    </a:cubicBezTo>
                    <a:cubicBezTo>
                      <a:pt x="8" y="4"/>
                      <a:pt x="10" y="3"/>
                      <a:pt x="13" y="2"/>
                    </a:cubicBezTo>
                    <a:cubicBezTo>
                      <a:pt x="15" y="1"/>
                      <a:pt x="18" y="0"/>
                      <a:pt x="21" y="0"/>
                    </a:cubicBezTo>
                    <a:cubicBezTo>
                      <a:pt x="24" y="0"/>
                      <a:pt x="27" y="1"/>
                      <a:pt x="29" y="2"/>
                    </a:cubicBezTo>
                    <a:cubicBezTo>
                      <a:pt x="32" y="3"/>
                      <a:pt x="34" y="4"/>
                      <a:pt x="35" y="6"/>
                    </a:cubicBezTo>
                    <a:cubicBezTo>
                      <a:pt x="37" y="8"/>
                      <a:pt x="39" y="10"/>
                      <a:pt x="40" y="12"/>
                    </a:cubicBezTo>
                    <a:cubicBezTo>
                      <a:pt x="41" y="15"/>
                      <a:pt x="41" y="17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3"/>
                      <a:pt x="41" y="25"/>
                      <a:pt x="40" y="28"/>
                    </a:cubicBezTo>
                    <a:cubicBezTo>
                      <a:pt x="39" y="30"/>
                      <a:pt x="37" y="32"/>
                      <a:pt x="35" y="34"/>
                    </a:cubicBezTo>
                    <a:cubicBezTo>
                      <a:pt x="34" y="36"/>
                      <a:pt x="31" y="37"/>
                      <a:pt x="29" y="38"/>
                    </a:cubicBezTo>
                    <a:cubicBezTo>
                      <a:pt x="26" y="39"/>
                      <a:pt x="24" y="40"/>
                      <a:pt x="21" y="40"/>
                    </a:cubicBezTo>
                    <a:close/>
                    <a:moveTo>
                      <a:pt x="21" y="31"/>
                    </a:moveTo>
                    <a:cubicBezTo>
                      <a:pt x="22" y="31"/>
                      <a:pt x="24" y="30"/>
                      <a:pt x="25" y="30"/>
                    </a:cubicBezTo>
                    <a:cubicBezTo>
                      <a:pt x="26" y="29"/>
                      <a:pt x="27" y="28"/>
                      <a:pt x="28" y="28"/>
                    </a:cubicBezTo>
                    <a:cubicBezTo>
                      <a:pt x="29" y="27"/>
                      <a:pt x="30" y="25"/>
                      <a:pt x="30" y="24"/>
                    </a:cubicBezTo>
                    <a:cubicBezTo>
                      <a:pt x="30" y="23"/>
                      <a:pt x="31" y="22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19"/>
                      <a:pt x="30" y="17"/>
                      <a:pt x="30" y="16"/>
                    </a:cubicBezTo>
                    <a:cubicBezTo>
                      <a:pt x="30" y="15"/>
                      <a:pt x="29" y="14"/>
                      <a:pt x="28" y="13"/>
                    </a:cubicBezTo>
                    <a:cubicBezTo>
                      <a:pt x="27" y="12"/>
                      <a:pt x="26" y="11"/>
                      <a:pt x="25" y="11"/>
                    </a:cubicBezTo>
                    <a:cubicBezTo>
                      <a:pt x="24" y="10"/>
                      <a:pt x="22" y="10"/>
                      <a:pt x="21" y="10"/>
                    </a:cubicBezTo>
                    <a:cubicBezTo>
                      <a:pt x="19" y="10"/>
                      <a:pt x="18" y="10"/>
                      <a:pt x="17" y="10"/>
                    </a:cubicBezTo>
                    <a:cubicBezTo>
                      <a:pt x="15" y="11"/>
                      <a:pt x="14" y="12"/>
                      <a:pt x="14" y="13"/>
                    </a:cubicBezTo>
                    <a:cubicBezTo>
                      <a:pt x="13" y="14"/>
                      <a:pt x="12" y="15"/>
                      <a:pt x="12" y="16"/>
                    </a:cubicBezTo>
                    <a:cubicBezTo>
                      <a:pt x="11" y="17"/>
                      <a:pt x="11" y="19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2"/>
                      <a:pt x="11" y="23"/>
                      <a:pt x="12" y="24"/>
                    </a:cubicBezTo>
                    <a:cubicBezTo>
                      <a:pt x="12" y="25"/>
                      <a:pt x="13" y="26"/>
                      <a:pt x="14" y="27"/>
                    </a:cubicBezTo>
                    <a:cubicBezTo>
                      <a:pt x="15" y="28"/>
                      <a:pt x="16" y="29"/>
                      <a:pt x="17" y="30"/>
                    </a:cubicBezTo>
                    <a:cubicBezTo>
                      <a:pt x="18" y="30"/>
                      <a:pt x="19" y="31"/>
                      <a:pt x="2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9" name="Rectangle 118"/>
              <p:cNvSpPr>
                <a:spLocks noChangeArrowheads="1"/>
              </p:cNvSpPr>
              <p:nvPr/>
            </p:nvSpPr>
            <p:spPr bwMode="auto">
              <a:xfrm>
                <a:off x="7732713" y="5166717"/>
                <a:ext cx="44450" cy="214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0" name="Rectangle 118"/>
              <p:cNvSpPr>
                <a:spLocks noChangeArrowheads="1"/>
              </p:cNvSpPr>
              <p:nvPr/>
            </p:nvSpPr>
            <p:spPr bwMode="auto">
              <a:xfrm>
                <a:off x="7810326" y="5166717"/>
                <a:ext cx="44450" cy="214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1" name="Freeform 117"/>
              <p:cNvSpPr>
                <a:spLocks noEditPoints="1"/>
              </p:cNvSpPr>
              <p:nvPr/>
            </p:nvSpPr>
            <p:spPr bwMode="auto">
              <a:xfrm>
                <a:off x="7869634" y="5229200"/>
                <a:ext cx="169863" cy="165100"/>
              </a:xfrm>
              <a:custGeom>
                <a:avLst/>
                <a:gdLst>
                  <a:gd name="T0" fmla="*/ 21 w 41"/>
                  <a:gd name="T1" fmla="*/ 40 h 40"/>
                  <a:gd name="T2" fmla="*/ 13 w 41"/>
                  <a:gd name="T3" fmla="*/ 38 h 40"/>
                  <a:gd name="T4" fmla="*/ 6 w 41"/>
                  <a:gd name="T5" fmla="*/ 34 h 40"/>
                  <a:gd name="T6" fmla="*/ 2 w 41"/>
                  <a:gd name="T7" fmla="*/ 28 h 40"/>
                  <a:gd name="T8" fmla="*/ 0 w 41"/>
                  <a:gd name="T9" fmla="*/ 20 h 40"/>
                  <a:gd name="T10" fmla="*/ 0 w 41"/>
                  <a:gd name="T11" fmla="*/ 20 h 40"/>
                  <a:gd name="T12" fmla="*/ 2 w 41"/>
                  <a:gd name="T13" fmla="*/ 12 h 40"/>
                  <a:gd name="T14" fmla="*/ 6 w 41"/>
                  <a:gd name="T15" fmla="*/ 6 h 40"/>
                  <a:gd name="T16" fmla="*/ 13 w 41"/>
                  <a:gd name="T17" fmla="*/ 2 h 40"/>
                  <a:gd name="T18" fmla="*/ 21 w 41"/>
                  <a:gd name="T19" fmla="*/ 0 h 40"/>
                  <a:gd name="T20" fmla="*/ 29 w 41"/>
                  <a:gd name="T21" fmla="*/ 2 h 40"/>
                  <a:gd name="T22" fmla="*/ 35 w 41"/>
                  <a:gd name="T23" fmla="*/ 6 h 40"/>
                  <a:gd name="T24" fmla="*/ 40 w 41"/>
                  <a:gd name="T25" fmla="*/ 12 h 40"/>
                  <a:gd name="T26" fmla="*/ 41 w 41"/>
                  <a:gd name="T27" fmla="*/ 20 h 40"/>
                  <a:gd name="T28" fmla="*/ 41 w 41"/>
                  <a:gd name="T29" fmla="*/ 20 h 40"/>
                  <a:gd name="T30" fmla="*/ 40 w 41"/>
                  <a:gd name="T31" fmla="*/ 28 h 40"/>
                  <a:gd name="T32" fmla="*/ 35 w 41"/>
                  <a:gd name="T33" fmla="*/ 34 h 40"/>
                  <a:gd name="T34" fmla="*/ 29 w 41"/>
                  <a:gd name="T35" fmla="*/ 38 h 40"/>
                  <a:gd name="T36" fmla="*/ 21 w 41"/>
                  <a:gd name="T37" fmla="*/ 40 h 40"/>
                  <a:gd name="T38" fmla="*/ 21 w 41"/>
                  <a:gd name="T39" fmla="*/ 31 h 40"/>
                  <a:gd name="T40" fmla="*/ 25 w 41"/>
                  <a:gd name="T41" fmla="*/ 30 h 40"/>
                  <a:gd name="T42" fmla="*/ 28 w 41"/>
                  <a:gd name="T43" fmla="*/ 28 h 40"/>
                  <a:gd name="T44" fmla="*/ 30 w 41"/>
                  <a:gd name="T45" fmla="*/ 24 h 40"/>
                  <a:gd name="T46" fmla="*/ 31 w 41"/>
                  <a:gd name="T47" fmla="*/ 20 h 40"/>
                  <a:gd name="T48" fmla="*/ 31 w 41"/>
                  <a:gd name="T49" fmla="*/ 20 h 40"/>
                  <a:gd name="T50" fmla="*/ 30 w 41"/>
                  <a:gd name="T51" fmla="*/ 16 h 40"/>
                  <a:gd name="T52" fmla="*/ 28 w 41"/>
                  <a:gd name="T53" fmla="*/ 13 h 40"/>
                  <a:gd name="T54" fmla="*/ 25 w 41"/>
                  <a:gd name="T55" fmla="*/ 11 h 40"/>
                  <a:gd name="T56" fmla="*/ 21 w 41"/>
                  <a:gd name="T57" fmla="*/ 10 h 40"/>
                  <a:gd name="T58" fmla="*/ 17 w 41"/>
                  <a:gd name="T59" fmla="*/ 10 h 40"/>
                  <a:gd name="T60" fmla="*/ 14 w 41"/>
                  <a:gd name="T61" fmla="*/ 13 h 40"/>
                  <a:gd name="T62" fmla="*/ 12 w 41"/>
                  <a:gd name="T63" fmla="*/ 16 h 40"/>
                  <a:gd name="T64" fmla="*/ 11 w 41"/>
                  <a:gd name="T65" fmla="*/ 20 h 40"/>
                  <a:gd name="T66" fmla="*/ 11 w 41"/>
                  <a:gd name="T67" fmla="*/ 20 h 40"/>
                  <a:gd name="T68" fmla="*/ 12 w 41"/>
                  <a:gd name="T69" fmla="*/ 24 h 40"/>
                  <a:gd name="T70" fmla="*/ 14 w 41"/>
                  <a:gd name="T71" fmla="*/ 27 h 40"/>
                  <a:gd name="T72" fmla="*/ 17 w 41"/>
                  <a:gd name="T73" fmla="*/ 30 h 40"/>
                  <a:gd name="T74" fmla="*/ 21 w 41"/>
                  <a:gd name="T75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40">
                    <a:moveTo>
                      <a:pt x="21" y="40"/>
                    </a:moveTo>
                    <a:cubicBezTo>
                      <a:pt x="18" y="40"/>
                      <a:pt x="15" y="39"/>
                      <a:pt x="13" y="38"/>
                    </a:cubicBezTo>
                    <a:cubicBezTo>
                      <a:pt x="10" y="37"/>
                      <a:pt x="8" y="36"/>
                      <a:pt x="6" y="34"/>
                    </a:cubicBezTo>
                    <a:cubicBezTo>
                      <a:pt x="4" y="32"/>
                      <a:pt x="3" y="30"/>
                      <a:pt x="2" y="28"/>
                    </a:cubicBezTo>
                    <a:cubicBezTo>
                      <a:pt x="1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1" y="15"/>
                      <a:pt x="2" y="12"/>
                    </a:cubicBezTo>
                    <a:cubicBezTo>
                      <a:pt x="3" y="10"/>
                      <a:pt x="4" y="8"/>
                      <a:pt x="6" y="6"/>
                    </a:cubicBezTo>
                    <a:cubicBezTo>
                      <a:pt x="8" y="4"/>
                      <a:pt x="10" y="3"/>
                      <a:pt x="13" y="2"/>
                    </a:cubicBezTo>
                    <a:cubicBezTo>
                      <a:pt x="15" y="1"/>
                      <a:pt x="18" y="0"/>
                      <a:pt x="21" y="0"/>
                    </a:cubicBezTo>
                    <a:cubicBezTo>
                      <a:pt x="24" y="0"/>
                      <a:pt x="27" y="1"/>
                      <a:pt x="29" y="2"/>
                    </a:cubicBezTo>
                    <a:cubicBezTo>
                      <a:pt x="32" y="3"/>
                      <a:pt x="34" y="4"/>
                      <a:pt x="35" y="6"/>
                    </a:cubicBezTo>
                    <a:cubicBezTo>
                      <a:pt x="37" y="8"/>
                      <a:pt x="39" y="10"/>
                      <a:pt x="40" y="12"/>
                    </a:cubicBezTo>
                    <a:cubicBezTo>
                      <a:pt x="41" y="15"/>
                      <a:pt x="41" y="17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3"/>
                      <a:pt x="41" y="25"/>
                      <a:pt x="40" y="28"/>
                    </a:cubicBezTo>
                    <a:cubicBezTo>
                      <a:pt x="39" y="30"/>
                      <a:pt x="37" y="32"/>
                      <a:pt x="35" y="34"/>
                    </a:cubicBezTo>
                    <a:cubicBezTo>
                      <a:pt x="34" y="36"/>
                      <a:pt x="31" y="37"/>
                      <a:pt x="29" y="38"/>
                    </a:cubicBezTo>
                    <a:cubicBezTo>
                      <a:pt x="26" y="39"/>
                      <a:pt x="24" y="40"/>
                      <a:pt x="21" y="40"/>
                    </a:cubicBezTo>
                    <a:close/>
                    <a:moveTo>
                      <a:pt x="21" y="31"/>
                    </a:moveTo>
                    <a:cubicBezTo>
                      <a:pt x="22" y="31"/>
                      <a:pt x="24" y="30"/>
                      <a:pt x="25" y="30"/>
                    </a:cubicBezTo>
                    <a:cubicBezTo>
                      <a:pt x="26" y="29"/>
                      <a:pt x="27" y="28"/>
                      <a:pt x="28" y="28"/>
                    </a:cubicBezTo>
                    <a:cubicBezTo>
                      <a:pt x="29" y="27"/>
                      <a:pt x="30" y="25"/>
                      <a:pt x="30" y="24"/>
                    </a:cubicBezTo>
                    <a:cubicBezTo>
                      <a:pt x="30" y="23"/>
                      <a:pt x="31" y="22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19"/>
                      <a:pt x="30" y="17"/>
                      <a:pt x="30" y="16"/>
                    </a:cubicBezTo>
                    <a:cubicBezTo>
                      <a:pt x="30" y="15"/>
                      <a:pt x="29" y="14"/>
                      <a:pt x="28" y="13"/>
                    </a:cubicBezTo>
                    <a:cubicBezTo>
                      <a:pt x="27" y="12"/>
                      <a:pt x="26" y="11"/>
                      <a:pt x="25" y="11"/>
                    </a:cubicBezTo>
                    <a:cubicBezTo>
                      <a:pt x="24" y="10"/>
                      <a:pt x="22" y="10"/>
                      <a:pt x="21" y="10"/>
                    </a:cubicBezTo>
                    <a:cubicBezTo>
                      <a:pt x="19" y="10"/>
                      <a:pt x="18" y="10"/>
                      <a:pt x="17" y="10"/>
                    </a:cubicBezTo>
                    <a:cubicBezTo>
                      <a:pt x="15" y="11"/>
                      <a:pt x="14" y="12"/>
                      <a:pt x="14" y="13"/>
                    </a:cubicBezTo>
                    <a:cubicBezTo>
                      <a:pt x="13" y="14"/>
                      <a:pt x="12" y="15"/>
                      <a:pt x="12" y="16"/>
                    </a:cubicBezTo>
                    <a:cubicBezTo>
                      <a:pt x="11" y="17"/>
                      <a:pt x="11" y="19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2"/>
                      <a:pt x="11" y="23"/>
                      <a:pt x="12" y="24"/>
                    </a:cubicBezTo>
                    <a:cubicBezTo>
                      <a:pt x="12" y="25"/>
                      <a:pt x="13" y="26"/>
                      <a:pt x="14" y="27"/>
                    </a:cubicBezTo>
                    <a:cubicBezTo>
                      <a:pt x="15" y="28"/>
                      <a:pt x="16" y="29"/>
                      <a:pt x="17" y="30"/>
                    </a:cubicBezTo>
                    <a:cubicBezTo>
                      <a:pt x="18" y="30"/>
                      <a:pt x="19" y="31"/>
                      <a:pt x="2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</p:grpSp>
        <p:pic>
          <p:nvPicPr>
            <p:cNvPr id="24" name="Imagen 145"/>
            <p:cNvPicPr>
              <a:picLocks noChangeAspect="1"/>
            </p:cNvPicPr>
            <p:nvPr/>
          </p:nvPicPr>
          <p:blipFill>
            <a:blip r:embed="rId3">
              <a:lum bright="100000"/>
            </a:blip>
            <a:stretch>
              <a:fillRect/>
            </a:stretch>
          </p:blipFill>
          <p:spPr>
            <a:xfrm>
              <a:off x="6648647" y="5197673"/>
              <a:ext cx="187127" cy="187127"/>
            </a:xfrm>
            <a:prstGeom prst="rect">
              <a:avLst/>
            </a:prstGeom>
          </p:spPr>
        </p:pic>
      </p:grpSp>
      <p:sp>
        <p:nvSpPr>
          <p:cNvPr id="152" name="151 CuadroTexto"/>
          <p:cNvSpPr txBox="1"/>
          <p:nvPr/>
        </p:nvSpPr>
        <p:spPr>
          <a:xfrm>
            <a:off x="6876256" y="6525344"/>
            <a:ext cx="504054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53" name="152 CuadroTexto"/>
          <p:cNvSpPr txBox="1"/>
          <p:nvPr/>
        </p:nvSpPr>
        <p:spPr>
          <a:xfrm>
            <a:off x="7811641" y="6597352"/>
            <a:ext cx="11528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>
                <a:solidFill>
                  <a:schemeClr val="bg1"/>
                </a:solidFill>
              </a:rPr>
              <a:t>Febrero 2013</a:t>
            </a:r>
            <a:endParaRPr lang="es-MX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8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525344"/>
            <a:ext cx="9144000" cy="36004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7667625" cy="977900"/>
          </a:xfrm>
          <a:prstGeom prst="rect">
            <a:avLst/>
          </a:prstGeom>
          <a:solidFill>
            <a:srgbClr val="4E6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MX" b="1" dirty="0">
              <a:solidFill>
                <a:schemeClr val="bg1"/>
              </a:solidFill>
              <a:latin typeface="Arial" pitchFamily="34" charset="0"/>
              <a:ea typeface="Adobe Fangsong Std R" pitchFamily="18" charset="-128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426349" y="0"/>
            <a:ext cx="1717651" cy="97790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80312" y="0"/>
            <a:ext cx="92075" cy="977900"/>
          </a:xfrm>
          <a:prstGeom prst="rect">
            <a:avLst/>
          </a:prstGeom>
          <a:solidFill>
            <a:srgbClr val="87A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Picture 2" descr="C:\Users\equipo 4\Desktop\logotipo copy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8242"/>
            <a:ext cx="1512168" cy="7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 flipH="1">
            <a:off x="7380310" y="6525304"/>
            <a:ext cx="92073" cy="36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4" name="153 Imagen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9" b="16061"/>
          <a:stretch/>
        </p:blipFill>
        <p:spPr>
          <a:xfrm>
            <a:off x="1403648" y="1988840"/>
            <a:ext cx="6624736" cy="4426647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9" b="16061"/>
          <a:stretch/>
        </p:blipFill>
        <p:spPr>
          <a:xfrm>
            <a:off x="1403648" y="1954681"/>
            <a:ext cx="6624736" cy="4426647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5076056" y="1844824"/>
            <a:ext cx="38819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MX" sz="2000" dirty="0" smtClean="0">
                <a:cs typeface="Calibri" pitchFamily="34" charset="0"/>
              </a:rPr>
              <a:t>59 Zonas Metropolitanas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MX" sz="2000" dirty="0" smtClean="0">
              <a:cs typeface="Calibri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000" dirty="0" smtClean="0">
                <a:cs typeface="Calibri" pitchFamily="34" charset="0"/>
              </a:rPr>
              <a:t>29 Entidades federativas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MX" sz="2000" dirty="0">
              <a:cs typeface="Calibri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000" dirty="0" smtClean="0">
                <a:cs typeface="Calibri" pitchFamily="34" charset="0"/>
              </a:rPr>
              <a:t>367 Municipios y delegaciones</a:t>
            </a:r>
            <a:endParaRPr lang="es-MX" sz="2000" dirty="0">
              <a:cs typeface="Calibri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 flipH="1">
            <a:off x="7380310" y="6525304"/>
            <a:ext cx="92073" cy="36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8" name="17 Rectángulo"/>
          <p:cNvSpPr/>
          <p:nvPr/>
        </p:nvSpPr>
        <p:spPr>
          <a:xfrm>
            <a:off x="569155" y="1331476"/>
            <a:ext cx="7783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EL FENÓMENO METROPOLITANO EN MÉXICO</a:t>
            </a:r>
            <a:endParaRPr lang="es-MX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323528" y="4759984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MX" sz="2000" dirty="0" smtClean="0">
                <a:cs typeface="Calibri" pitchFamily="34" charset="0"/>
              </a:rPr>
              <a:t>63.8 millones de mexicanos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MX" sz="2000" dirty="0">
              <a:cs typeface="Calibri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000" dirty="0" smtClean="0">
                <a:cs typeface="Calibri" pitchFamily="34" charset="0"/>
              </a:rPr>
              <a:t>56.8% de la población nacional</a:t>
            </a:r>
            <a:endParaRPr lang="es-MX" sz="2000" dirty="0">
              <a:cs typeface="Calibri" pitchFamily="34" charset="0"/>
            </a:endParaRPr>
          </a:p>
        </p:txBody>
      </p:sp>
      <p:grpSp>
        <p:nvGrpSpPr>
          <p:cNvPr id="22" name="Agrupar 143"/>
          <p:cNvGrpSpPr/>
          <p:nvPr/>
        </p:nvGrpSpPr>
        <p:grpSpPr>
          <a:xfrm>
            <a:off x="4788024" y="108019"/>
            <a:ext cx="2328054" cy="800701"/>
            <a:chOff x="5008563" y="4513263"/>
            <a:chExt cx="3743325" cy="1287463"/>
          </a:xfrm>
        </p:grpSpPr>
        <p:grpSp>
          <p:nvGrpSpPr>
            <p:cNvPr id="23" name="Agrupar 144"/>
            <p:cNvGrpSpPr/>
            <p:nvPr/>
          </p:nvGrpSpPr>
          <p:grpSpPr>
            <a:xfrm>
              <a:off x="5008563" y="4513263"/>
              <a:ext cx="3743325" cy="1287463"/>
              <a:chOff x="5008563" y="4513263"/>
              <a:chExt cx="3743325" cy="1287463"/>
            </a:xfrm>
          </p:grpSpPr>
          <p:sp>
            <p:nvSpPr>
              <p:cNvPr id="25" name="Oval 5"/>
              <p:cNvSpPr>
                <a:spLocks noChangeArrowheads="1"/>
              </p:cNvSpPr>
              <p:nvPr/>
            </p:nvSpPr>
            <p:spPr bwMode="auto">
              <a:xfrm>
                <a:off x="6021388" y="4632325"/>
                <a:ext cx="107950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" name="Freeform 6"/>
              <p:cNvSpPr>
                <a:spLocks/>
              </p:cNvSpPr>
              <p:nvPr/>
            </p:nvSpPr>
            <p:spPr bwMode="auto">
              <a:xfrm>
                <a:off x="5976938" y="4776788"/>
                <a:ext cx="196850" cy="80963"/>
              </a:xfrm>
              <a:custGeom>
                <a:avLst/>
                <a:gdLst>
                  <a:gd name="T0" fmla="*/ 24 w 48"/>
                  <a:gd name="T1" fmla="*/ 0 h 20"/>
                  <a:gd name="T2" fmla="*/ 8 w 48"/>
                  <a:gd name="T3" fmla="*/ 5 h 20"/>
                  <a:gd name="T4" fmla="*/ 0 w 48"/>
                  <a:gd name="T5" fmla="*/ 19 h 20"/>
                  <a:gd name="T6" fmla="*/ 0 w 48"/>
                  <a:gd name="T7" fmla="*/ 20 h 20"/>
                  <a:gd name="T8" fmla="*/ 48 w 48"/>
                  <a:gd name="T9" fmla="*/ 20 h 20"/>
                  <a:gd name="T10" fmla="*/ 48 w 48"/>
                  <a:gd name="T11" fmla="*/ 20 h 20"/>
                  <a:gd name="T12" fmla="*/ 39 w 48"/>
                  <a:gd name="T13" fmla="*/ 5 h 20"/>
                  <a:gd name="T14" fmla="*/ 24 w 4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0">
                    <a:moveTo>
                      <a:pt x="24" y="0"/>
                    </a:moveTo>
                    <a:cubicBezTo>
                      <a:pt x="18" y="0"/>
                      <a:pt x="12" y="2"/>
                      <a:pt x="8" y="5"/>
                    </a:cubicBezTo>
                    <a:cubicBezTo>
                      <a:pt x="7" y="11"/>
                      <a:pt x="4" y="16"/>
                      <a:pt x="0" y="19"/>
                    </a:cubicBezTo>
                    <a:cubicBezTo>
                      <a:pt x="0" y="19"/>
                      <a:pt x="0" y="20"/>
                      <a:pt x="0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3" y="16"/>
                      <a:pt x="40" y="11"/>
                      <a:pt x="39" y="5"/>
                    </a:cubicBezTo>
                    <a:cubicBezTo>
                      <a:pt x="35" y="2"/>
                      <a:pt x="29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6132513" y="4689475"/>
                <a:ext cx="134938" cy="168275"/>
              </a:xfrm>
              <a:custGeom>
                <a:avLst/>
                <a:gdLst>
                  <a:gd name="T0" fmla="*/ 16 w 33"/>
                  <a:gd name="T1" fmla="*/ 0 h 41"/>
                  <a:gd name="T2" fmla="*/ 4 w 33"/>
                  <a:gd name="T3" fmla="*/ 10 h 41"/>
                  <a:gd name="T4" fmla="*/ 1 w 33"/>
                  <a:gd name="T5" fmla="*/ 26 h 41"/>
                  <a:gd name="T6" fmla="*/ 10 w 33"/>
                  <a:gd name="T7" fmla="*/ 41 h 41"/>
                  <a:gd name="T8" fmla="*/ 10 w 33"/>
                  <a:gd name="T9" fmla="*/ 41 h 41"/>
                  <a:gd name="T10" fmla="*/ 33 w 33"/>
                  <a:gd name="T11" fmla="*/ 0 h 41"/>
                  <a:gd name="T12" fmla="*/ 33 w 33"/>
                  <a:gd name="T13" fmla="*/ 0 h 41"/>
                  <a:gd name="T14" fmla="*/ 25 w 33"/>
                  <a:gd name="T15" fmla="*/ 1 h 41"/>
                  <a:gd name="T16" fmla="*/ 16 w 33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1">
                    <a:moveTo>
                      <a:pt x="16" y="0"/>
                    </a:moveTo>
                    <a:cubicBezTo>
                      <a:pt x="11" y="2"/>
                      <a:pt x="7" y="5"/>
                      <a:pt x="4" y="10"/>
                    </a:cubicBezTo>
                    <a:cubicBezTo>
                      <a:pt x="1" y="15"/>
                      <a:pt x="0" y="21"/>
                      <a:pt x="1" y="26"/>
                    </a:cubicBezTo>
                    <a:cubicBezTo>
                      <a:pt x="5" y="30"/>
                      <a:pt x="9" y="35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1" y="1"/>
                      <a:pt x="28" y="1"/>
                      <a:pt x="25" y="1"/>
                    </a:cubicBezTo>
                    <a:cubicBezTo>
                      <a:pt x="22" y="1"/>
                      <a:pt x="19" y="1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" name="Freeform 8"/>
              <p:cNvSpPr>
                <a:spLocks/>
              </p:cNvSpPr>
              <p:nvPr/>
            </p:nvSpPr>
            <p:spPr bwMode="auto">
              <a:xfrm>
                <a:off x="6137275" y="4797425"/>
                <a:ext cx="36513" cy="60325"/>
              </a:xfrm>
              <a:custGeom>
                <a:avLst/>
                <a:gdLst>
                  <a:gd name="T0" fmla="*/ 0 w 9"/>
                  <a:gd name="T1" fmla="*/ 0 h 15"/>
                  <a:gd name="T2" fmla="*/ 9 w 9"/>
                  <a:gd name="T3" fmla="*/ 15 h 15"/>
                  <a:gd name="T4" fmla="*/ 0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5878513" y="4686300"/>
                <a:ext cx="134938" cy="168275"/>
              </a:xfrm>
              <a:custGeom>
                <a:avLst/>
                <a:gdLst>
                  <a:gd name="T0" fmla="*/ 0 w 33"/>
                  <a:gd name="T1" fmla="*/ 0 h 41"/>
                  <a:gd name="T2" fmla="*/ 0 w 33"/>
                  <a:gd name="T3" fmla="*/ 0 h 41"/>
                  <a:gd name="T4" fmla="*/ 24 w 33"/>
                  <a:gd name="T5" fmla="*/ 41 h 41"/>
                  <a:gd name="T6" fmla="*/ 24 w 33"/>
                  <a:gd name="T7" fmla="*/ 41 h 41"/>
                  <a:gd name="T8" fmla="*/ 32 w 33"/>
                  <a:gd name="T9" fmla="*/ 27 h 41"/>
                  <a:gd name="T10" fmla="*/ 29 w 33"/>
                  <a:gd name="T11" fmla="*/ 10 h 41"/>
                  <a:gd name="T12" fmla="*/ 17 w 33"/>
                  <a:gd name="T13" fmla="*/ 0 h 41"/>
                  <a:gd name="T14" fmla="*/ 8 w 33"/>
                  <a:gd name="T15" fmla="*/ 2 h 41"/>
                  <a:gd name="T16" fmla="*/ 0 w 33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36"/>
                      <a:pt x="28" y="31"/>
                      <a:pt x="32" y="27"/>
                    </a:cubicBezTo>
                    <a:cubicBezTo>
                      <a:pt x="33" y="22"/>
                      <a:pt x="32" y="16"/>
                      <a:pt x="29" y="10"/>
                    </a:cubicBezTo>
                    <a:cubicBezTo>
                      <a:pt x="27" y="5"/>
                      <a:pt x="22" y="2"/>
                      <a:pt x="17" y="0"/>
                    </a:cubicBezTo>
                    <a:cubicBezTo>
                      <a:pt x="14" y="1"/>
                      <a:pt x="11" y="2"/>
                      <a:pt x="8" y="2"/>
                    </a:cubicBezTo>
                    <a:cubicBezTo>
                      <a:pt x="6" y="2"/>
                      <a:pt x="3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5976938" y="4797425"/>
                <a:ext cx="33338" cy="57150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4"/>
                      <a:pt x="1" y="9"/>
                      <a:pt x="0" y="14"/>
                    </a:cubicBezTo>
                    <a:cubicBezTo>
                      <a:pt x="4" y="11"/>
                      <a:pt x="7" y="6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1" name="Freeform 11"/>
              <p:cNvSpPr>
                <a:spLocks/>
              </p:cNvSpPr>
              <p:nvPr/>
            </p:nvSpPr>
            <p:spPr bwMode="auto">
              <a:xfrm>
                <a:off x="5976938" y="4513263"/>
                <a:ext cx="196850" cy="85725"/>
              </a:xfrm>
              <a:custGeom>
                <a:avLst/>
                <a:gdLst>
                  <a:gd name="T0" fmla="*/ 48 w 48"/>
                  <a:gd name="T1" fmla="*/ 0 h 21"/>
                  <a:gd name="T2" fmla="*/ 0 w 48"/>
                  <a:gd name="T3" fmla="*/ 0 h 21"/>
                  <a:gd name="T4" fmla="*/ 8 w 48"/>
                  <a:gd name="T5" fmla="*/ 16 h 21"/>
                  <a:gd name="T6" fmla="*/ 24 w 48"/>
                  <a:gd name="T7" fmla="*/ 21 h 21"/>
                  <a:gd name="T8" fmla="*/ 39 w 48"/>
                  <a:gd name="T9" fmla="*/ 15 h 21"/>
                  <a:gd name="T10" fmla="*/ 47 w 48"/>
                  <a:gd name="T11" fmla="*/ 1 h 21"/>
                  <a:gd name="T12" fmla="*/ 48 w 48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1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4"/>
                      <a:pt x="7" y="10"/>
                      <a:pt x="8" y="16"/>
                    </a:cubicBezTo>
                    <a:cubicBezTo>
                      <a:pt x="13" y="19"/>
                      <a:pt x="18" y="21"/>
                      <a:pt x="24" y="21"/>
                    </a:cubicBezTo>
                    <a:cubicBezTo>
                      <a:pt x="29" y="21"/>
                      <a:pt x="35" y="19"/>
                      <a:pt x="39" y="15"/>
                    </a:cubicBezTo>
                    <a:cubicBezTo>
                      <a:pt x="40" y="10"/>
                      <a:pt x="43" y="5"/>
                      <a:pt x="47" y="1"/>
                    </a:cubicBezTo>
                    <a:cubicBezTo>
                      <a:pt x="47" y="1"/>
                      <a:pt x="47" y="1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5878513" y="4513263"/>
                <a:ext cx="134938" cy="173038"/>
              </a:xfrm>
              <a:custGeom>
                <a:avLst/>
                <a:gdLst>
                  <a:gd name="T0" fmla="*/ 24 w 33"/>
                  <a:gd name="T1" fmla="*/ 0 h 42"/>
                  <a:gd name="T2" fmla="*/ 0 w 33"/>
                  <a:gd name="T3" fmla="*/ 42 h 42"/>
                  <a:gd name="T4" fmla="*/ 0 w 33"/>
                  <a:gd name="T5" fmla="*/ 42 h 42"/>
                  <a:gd name="T6" fmla="*/ 8 w 33"/>
                  <a:gd name="T7" fmla="*/ 40 h 42"/>
                  <a:gd name="T8" fmla="*/ 17 w 33"/>
                  <a:gd name="T9" fmla="*/ 42 h 42"/>
                  <a:gd name="T10" fmla="*/ 29 w 33"/>
                  <a:gd name="T11" fmla="*/ 31 h 42"/>
                  <a:gd name="T12" fmla="*/ 32 w 33"/>
                  <a:gd name="T13" fmla="*/ 16 h 42"/>
                  <a:gd name="T14" fmla="*/ 24 w 33"/>
                  <a:gd name="T15" fmla="*/ 0 h 42"/>
                  <a:gd name="T16" fmla="*/ 24 w 33"/>
                  <a:gd name="T17" fmla="*/ 0 h 42"/>
                  <a:gd name="T18" fmla="*/ 24 w 33"/>
                  <a:gd name="T1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42">
                    <a:moveTo>
                      <a:pt x="24" y="0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3" y="41"/>
                      <a:pt x="6" y="40"/>
                      <a:pt x="8" y="40"/>
                    </a:cubicBezTo>
                    <a:cubicBezTo>
                      <a:pt x="11" y="40"/>
                      <a:pt x="14" y="41"/>
                      <a:pt x="17" y="42"/>
                    </a:cubicBezTo>
                    <a:cubicBezTo>
                      <a:pt x="22" y="40"/>
                      <a:pt x="27" y="36"/>
                      <a:pt x="29" y="31"/>
                    </a:cubicBezTo>
                    <a:cubicBezTo>
                      <a:pt x="32" y="26"/>
                      <a:pt x="33" y="21"/>
                      <a:pt x="32" y="16"/>
                    </a:cubicBezTo>
                    <a:cubicBezTo>
                      <a:pt x="28" y="12"/>
                      <a:pt x="25" y="7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5878513" y="4676775"/>
                <a:ext cx="69850" cy="17463"/>
              </a:xfrm>
              <a:custGeom>
                <a:avLst/>
                <a:gdLst>
                  <a:gd name="T0" fmla="*/ 8 w 17"/>
                  <a:gd name="T1" fmla="*/ 0 h 4"/>
                  <a:gd name="T2" fmla="*/ 0 w 17"/>
                  <a:gd name="T3" fmla="*/ 2 h 4"/>
                  <a:gd name="T4" fmla="*/ 8 w 17"/>
                  <a:gd name="T5" fmla="*/ 4 h 4"/>
                  <a:gd name="T6" fmla="*/ 17 w 17"/>
                  <a:gd name="T7" fmla="*/ 2 h 4"/>
                  <a:gd name="T8" fmla="*/ 8 w 1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">
                    <a:moveTo>
                      <a:pt x="8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8" y="4"/>
                    </a:cubicBezTo>
                    <a:cubicBezTo>
                      <a:pt x="11" y="4"/>
                      <a:pt x="14" y="3"/>
                      <a:pt x="17" y="2"/>
                    </a:cubicBezTo>
                    <a:cubicBezTo>
                      <a:pt x="14" y="1"/>
                      <a:pt x="11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auto">
              <a:xfrm>
                <a:off x="5976938" y="4513263"/>
                <a:ext cx="33338" cy="65088"/>
              </a:xfrm>
              <a:custGeom>
                <a:avLst/>
                <a:gdLst>
                  <a:gd name="T0" fmla="*/ 0 w 8"/>
                  <a:gd name="T1" fmla="*/ 0 h 16"/>
                  <a:gd name="T2" fmla="*/ 0 w 8"/>
                  <a:gd name="T3" fmla="*/ 0 h 16"/>
                  <a:gd name="T4" fmla="*/ 8 w 8"/>
                  <a:gd name="T5" fmla="*/ 16 h 16"/>
                  <a:gd name="T6" fmla="*/ 0 w 8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7"/>
                      <a:pt x="4" y="12"/>
                      <a:pt x="8" y="16"/>
                    </a:cubicBezTo>
                    <a:cubicBezTo>
                      <a:pt x="7" y="10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auto">
              <a:xfrm>
                <a:off x="6132513" y="4516438"/>
                <a:ext cx="134938" cy="173038"/>
              </a:xfrm>
              <a:custGeom>
                <a:avLst/>
                <a:gdLst>
                  <a:gd name="T0" fmla="*/ 10 w 33"/>
                  <a:gd name="T1" fmla="*/ 0 h 42"/>
                  <a:gd name="T2" fmla="*/ 9 w 33"/>
                  <a:gd name="T3" fmla="*/ 0 h 42"/>
                  <a:gd name="T4" fmla="*/ 1 w 33"/>
                  <a:gd name="T5" fmla="*/ 14 h 42"/>
                  <a:gd name="T6" fmla="*/ 4 w 33"/>
                  <a:gd name="T7" fmla="*/ 31 h 42"/>
                  <a:gd name="T8" fmla="*/ 16 w 33"/>
                  <a:gd name="T9" fmla="*/ 42 h 42"/>
                  <a:gd name="T10" fmla="*/ 25 w 33"/>
                  <a:gd name="T11" fmla="*/ 40 h 42"/>
                  <a:gd name="T12" fmla="*/ 33 w 33"/>
                  <a:gd name="T13" fmla="*/ 42 h 42"/>
                  <a:gd name="T14" fmla="*/ 33 w 33"/>
                  <a:gd name="T15" fmla="*/ 42 h 42"/>
                  <a:gd name="T16" fmla="*/ 10 w 3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2">
                    <a:moveTo>
                      <a:pt x="1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6"/>
                      <a:pt x="5" y="11"/>
                      <a:pt x="1" y="14"/>
                    </a:cubicBezTo>
                    <a:cubicBezTo>
                      <a:pt x="0" y="20"/>
                      <a:pt x="1" y="26"/>
                      <a:pt x="4" y="31"/>
                    </a:cubicBezTo>
                    <a:cubicBezTo>
                      <a:pt x="7" y="36"/>
                      <a:pt x="11" y="40"/>
                      <a:pt x="16" y="42"/>
                    </a:cubicBezTo>
                    <a:cubicBezTo>
                      <a:pt x="19" y="41"/>
                      <a:pt x="22" y="40"/>
                      <a:pt x="25" y="40"/>
                    </a:cubicBezTo>
                    <a:cubicBezTo>
                      <a:pt x="28" y="40"/>
                      <a:pt x="31" y="41"/>
                      <a:pt x="33" y="42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6197600" y="4681538"/>
                <a:ext cx="69850" cy="12700"/>
              </a:xfrm>
              <a:custGeom>
                <a:avLst/>
                <a:gdLst>
                  <a:gd name="T0" fmla="*/ 9 w 17"/>
                  <a:gd name="T1" fmla="*/ 0 h 3"/>
                  <a:gd name="T2" fmla="*/ 0 w 17"/>
                  <a:gd name="T3" fmla="*/ 2 h 3"/>
                  <a:gd name="T4" fmla="*/ 9 w 17"/>
                  <a:gd name="T5" fmla="*/ 3 h 3"/>
                  <a:gd name="T6" fmla="*/ 17 w 17"/>
                  <a:gd name="T7" fmla="*/ 2 h 3"/>
                  <a:gd name="T8" fmla="*/ 9 w 1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12" y="3"/>
                      <a:pt x="15" y="3"/>
                      <a:pt x="17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auto">
              <a:xfrm>
                <a:off x="6137275" y="4516438"/>
                <a:ext cx="31750" cy="58738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4"/>
                      <a:pt x="1" y="9"/>
                      <a:pt x="0" y="14"/>
                    </a:cubicBezTo>
                    <a:cubicBezTo>
                      <a:pt x="4" y="11"/>
                      <a:pt x="7" y="6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8" name="Oval 18"/>
              <p:cNvSpPr>
                <a:spLocks noChangeArrowheads="1"/>
              </p:cNvSpPr>
              <p:nvPr/>
            </p:nvSpPr>
            <p:spPr bwMode="auto">
              <a:xfrm>
                <a:off x="6021388" y="5360988"/>
                <a:ext cx="107950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5976938" y="5500688"/>
                <a:ext cx="196850" cy="85725"/>
              </a:xfrm>
              <a:custGeom>
                <a:avLst/>
                <a:gdLst>
                  <a:gd name="T0" fmla="*/ 24 w 48"/>
                  <a:gd name="T1" fmla="*/ 0 h 21"/>
                  <a:gd name="T2" fmla="*/ 8 w 48"/>
                  <a:gd name="T3" fmla="*/ 6 h 21"/>
                  <a:gd name="T4" fmla="*/ 0 w 48"/>
                  <a:gd name="T5" fmla="*/ 20 h 21"/>
                  <a:gd name="T6" fmla="*/ 0 w 48"/>
                  <a:gd name="T7" fmla="*/ 21 h 21"/>
                  <a:gd name="T8" fmla="*/ 48 w 48"/>
                  <a:gd name="T9" fmla="*/ 21 h 21"/>
                  <a:gd name="T10" fmla="*/ 48 w 48"/>
                  <a:gd name="T11" fmla="*/ 21 h 21"/>
                  <a:gd name="T12" fmla="*/ 39 w 48"/>
                  <a:gd name="T13" fmla="*/ 5 h 21"/>
                  <a:gd name="T14" fmla="*/ 24 w 48"/>
                  <a:gd name="T1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1">
                    <a:moveTo>
                      <a:pt x="24" y="0"/>
                    </a:moveTo>
                    <a:cubicBezTo>
                      <a:pt x="18" y="0"/>
                      <a:pt x="12" y="2"/>
                      <a:pt x="8" y="6"/>
                    </a:cubicBezTo>
                    <a:cubicBezTo>
                      <a:pt x="7" y="11"/>
                      <a:pt x="4" y="16"/>
                      <a:pt x="0" y="20"/>
                    </a:cubicBezTo>
                    <a:cubicBezTo>
                      <a:pt x="0" y="20"/>
                      <a:pt x="0" y="20"/>
                      <a:pt x="0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3" y="17"/>
                      <a:pt x="40" y="11"/>
                      <a:pt x="39" y="5"/>
                    </a:cubicBezTo>
                    <a:cubicBezTo>
                      <a:pt x="35" y="2"/>
                      <a:pt x="29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6132513" y="5414963"/>
                <a:ext cx="134938" cy="171450"/>
              </a:xfrm>
              <a:custGeom>
                <a:avLst/>
                <a:gdLst>
                  <a:gd name="T0" fmla="*/ 16 w 33"/>
                  <a:gd name="T1" fmla="*/ 0 h 42"/>
                  <a:gd name="T2" fmla="*/ 4 w 33"/>
                  <a:gd name="T3" fmla="*/ 11 h 42"/>
                  <a:gd name="T4" fmla="*/ 1 w 33"/>
                  <a:gd name="T5" fmla="*/ 26 h 42"/>
                  <a:gd name="T6" fmla="*/ 10 w 33"/>
                  <a:gd name="T7" fmla="*/ 42 h 42"/>
                  <a:gd name="T8" fmla="*/ 10 w 33"/>
                  <a:gd name="T9" fmla="*/ 42 h 42"/>
                  <a:gd name="T10" fmla="*/ 33 w 33"/>
                  <a:gd name="T11" fmla="*/ 0 h 42"/>
                  <a:gd name="T12" fmla="*/ 33 w 33"/>
                  <a:gd name="T13" fmla="*/ 0 h 42"/>
                  <a:gd name="T14" fmla="*/ 25 w 33"/>
                  <a:gd name="T15" fmla="*/ 2 h 42"/>
                  <a:gd name="T16" fmla="*/ 16 w 3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2">
                    <a:moveTo>
                      <a:pt x="16" y="0"/>
                    </a:moveTo>
                    <a:cubicBezTo>
                      <a:pt x="11" y="2"/>
                      <a:pt x="7" y="6"/>
                      <a:pt x="4" y="11"/>
                    </a:cubicBezTo>
                    <a:cubicBezTo>
                      <a:pt x="1" y="16"/>
                      <a:pt x="0" y="21"/>
                      <a:pt x="1" y="26"/>
                    </a:cubicBezTo>
                    <a:cubicBezTo>
                      <a:pt x="5" y="30"/>
                      <a:pt x="9" y="35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1" y="1"/>
                      <a:pt x="28" y="2"/>
                      <a:pt x="25" y="2"/>
                    </a:cubicBezTo>
                    <a:cubicBezTo>
                      <a:pt x="22" y="2"/>
                      <a:pt x="19" y="1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6137275" y="5521325"/>
                <a:ext cx="36513" cy="65088"/>
              </a:xfrm>
              <a:custGeom>
                <a:avLst/>
                <a:gdLst>
                  <a:gd name="T0" fmla="*/ 0 w 9"/>
                  <a:gd name="T1" fmla="*/ 0 h 16"/>
                  <a:gd name="T2" fmla="*/ 9 w 9"/>
                  <a:gd name="T3" fmla="*/ 16 h 16"/>
                  <a:gd name="T4" fmla="*/ 0 w 9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6">
                    <a:moveTo>
                      <a:pt x="0" y="0"/>
                    </a:moveTo>
                    <a:cubicBezTo>
                      <a:pt x="1" y="6"/>
                      <a:pt x="4" y="12"/>
                      <a:pt x="9" y="16"/>
                    </a:cubicBezTo>
                    <a:cubicBezTo>
                      <a:pt x="8" y="9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5878513" y="5410200"/>
                <a:ext cx="134938" cy="173038"/>
              </a:xfrm>
              <a:custGeom>
                <a:avLst/>
                <a:gdLst>
                  <a:gd name="T0" fmla="*/ 0 w 33"/>
                  <a:gd name="T1" fmla="*/ 0 h 42"/>
                  <a:gd name="T2" fmla="*/ 0 w 33"/>
                  <a:gd name="T3" fmla="*/ 0 h 42"/>
                  <a:gd name="T4" fmla="*/ 24 w 33"/>
                  <a:gd name="T5" fmla="*/ 42 h 42"/>
                  <a:gd name="T6" fmla="*/ 24 w 33"/>
                  <a:gd name="T7" fmla="*/ 42 h 42"/>
                  <a:gd name="T8" fmla="*/ 32 w 33"/>
                  <a:gd name="T9" fmla="*/ 28 h 42"/>
                  <a:gd name="T10" fmla="*/ 29 w 33"/>
                  <a:gd name="T11" fmla="*/ 11 h 42"/>
                  <a:gd name="T12" fmla="*/ 17 w 33"/>
                  <a:gd name="T13" fmla="*/ 0 h 42"/>
                  <a:gd name="T14" fmla="*/ 8 w 33"/>
                  <a:gd name="T15" fmla="*/ 2 h 42"/>
                  <a:gd name="T16" fmla="*/ 0 w 3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5" y="36"/>
                      <a:pt x="28" y="31"/>
                      <a:pt x="32" y="28"/>
                    </a:cubicBezTo>
                    <a:cubicBezTo>
                      <a:pt x="33" y="22"/>
                      <a:pt x="32" y="16"/>
                      <a:pt x="29" y="11"/>
                    </a:cubicBezTo>
                    <a:cubicBezTo>
                      <a:pt x="27" y="6"/>
                      <a:pt x="22" y="2"/>
                      <a:pt x="17" y="0"/>
                    </a:cubicBezTo>
                    <a:cubicBezTo>
                      <a:pt x="14" y="1"/>
                      <a:pt x="11" y="2"/>
                      <a:pt x="8" y="2"/>
                    </a:cubicBezTo>
                    <a:cubicBezTo>
                      <a:pt x="6" y="2"/>
                      <a:pt x="3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5976938" y="5526088"/>
                <a:ext cx="33338" cy="57150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3"/>
                      <a:pt x="1" y="8"/>
                      <a:pt x="0" y="14"/>
                    </a:cubicBezTo>
                    <a:cubicBezTo>
                      <a:pt x="4" y="10"/>
                      <a:pt x="7" y="5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976938" y="5241925"/>
                <a:ext cx="196850" cy="82550"/>
              </a:xfrm>
              <a:custGeom>
                <a:avLst/>
                <a:gdLst>
                  <a:gd name="T0" fmla="*/ 48 w 48"/>
                  <a:gd name="T1" fmla="*/ 0 h 20"/>
                  <a:gd name="T2" fmla="*/ 0 w 48"/>
                  <a:gd name="T3" fmla="*/ 0 h 20"/>
                  <a:gd name="T4" fmla="*/ 8 w 48"/>
                  <a:gd name="T5" fmla="*/ 15 h 20"/>
                  <a:gd name="T6" fmla="*/ 24 w 48"/>
                  <a:gd name="T7" fmla="*/ 20 h 20"/>
                  <a:gd name="T8" fmla="*/ 39 w 48"/>
                  <a:gd name="T9" fmla="*/ 15 h 20"/>
                  <a:gd name="T10" fmla="*/ 47 w 48"/>
                  <a:gd name="T11" fmla="*/ 1 h 20"/>
                  <a:gd name="T12" fmla="*/ 48 w 4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4"/>
                      <a:pt x="7" y="9"/>
                      <a:pt x="8" y="15"/>
                    </a:cubicBezTo>
                    <a:cubicBezTo>
                      <a:pt x="13" y="18"/>
                      <a:pt x="18" y="20"/>
                      <a:pt x="24" y="20"/>
                    </a:cubicBezTo>
                    <a:cubicBezTo>
                      <a:pt x="29" y="20"/>
                      <a:pt x="35" y="18"/>
                      <a:pt x="39" y="15"/>
                    </a:cubicBezTo>
                    <a:cubicBezTo>
                      <a:pt x="40" y="9"/>
                      <a:pt x="43" y="4"/>
                      <a:pt x="47" y="1"/>
                    </a:cubicBezTo>
                    <a:cubicBezTo>
                      <a:pt x="47" y="0"/>
                      <a:pt x="47" y="0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878513" y="5241925"/>
                <a:ext cx="134938" cy="168275"/>
              </a:xfrm>
              <a:custGeom>
                <a:avLst/>
                <a:gdLst>
                  <a:gd name="T0" fmla="*/ 24 w 33"/>
                  <a:gd name="T1" fmla="*/ 0 h 41"/>
                  <a:gd name="T2" fmla="*/ 0 w 33"/>
                  <a:gd name="T3" fmla="*/ 41 h 41"/>
                  <a:gd name="T4" fmla="*/ 0 w 33"/>
                  <a:gd name="T5" fmla="*/ 41 h 41"/>
                  <a:gd name="T6" fmla="*/ 8 w 33"/>
                  <a:gd name="T7" fmla="*/ 40 h 41"/>
                  <a:gd name="T8" fmla="*/ 17 w 33"/>
                  <a:gd name="T9" fmla="*/ 41 h 41"/>
                  <a:gd name="T10" fmla="*/ 29 w 33"/>
                  <a:gd name="T11" fmla="*/ 31 h 41"/>
                  <a:gd name="T12" fmla="*/ 32 w 33"/>
                  <a:gd name="T13" fmla="*/ 15 h 41"/>
                  <a:gd name="T14" fmla="*/ 24 w 33"/>
                  <a:gd name="T15" fmla="*/ 0 h 41"/>
                  <a:gd name="T16" fmla="*/ 24 w 33"/>
                  <a:gd name="T17" fmla="*/ 0 h 41"/>
                  <a:gd name="T18" fmla="*/ 24 w 33"/>
                  <a:gd name="T1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41">
                    <a:moveTo>
                      <a:pt x="24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3" y="40"/>
                      <a:pt x="6" y="40"/>
                      <a:pt x="8" y="40"/>
                    </a:cubicBezTo>
                    <a:cubicBezTo>
                      <a:pt x="11" y="40"/>
                      <a:pt x="14" y="40"/>
                      <a:pt x="17" y="41"/>
                    </a:cubicBezTo>
                    <a:cubicBezTo>
                      <a:pt x="22" y="39"/>
                      <a:pt x="27" y="36"/>
                      <a:pt x="29" y="31"/>
                    </a:cubicBezTo>
                    <a:cubicBezTo>
                      <a:pt x="32" y="26"/>
                      <a:pt x="33" y="20"/>
                      <a:pt x="32" y="15"/>
                    </a:cubicBezTo>
                    <a:cubicBezTo>
                      <a:pt x="28" y="11"/>
                      <a:pt x="25" y="6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5878513" y="5405438"/>
                <a:ext cx="69850" cy="12700"/>
              </a:xfrm>
              <a:custGeom>
                <a:avLst/>
                <a:gdLst>
                  <a:gd name="T0" fmla="*/ 8 w 17"/>
                  <a:gd name="T1" fmla="*/ 0 h 3"/>
                  <a:gd name="T2" fmla="*/ 0 w 17"/>
                  <a:gd name="T3" fmla="*/ 1 h 3"/>
                  <a:gd name="T4" fmla="*/ 8 w 17"/>
                  <a:gd name="T5" fmla="*/ 3 h 3"/>
                  <a:gd name="T6" fmla="*/ 17 w 17"/>
                  <a:gd name="T7" fmla="*/ 1 h 3"/>
                  <a:gd name="T8" fmla="*/ 8 w 1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">
                    <a:moveTo>
                      <a:pt x="8" y="0"/>
                    </a:moveTo>
                    <a:cubicBezTo>
                      <a:pt x="6" y="0"/>
                      <a:pt x="3" y="0"/>
                      <a:pt x="0" y="1"/>
                    </a:cubicBezTo>
                    <a:cubicBezTo>
                      <a:pt x="3" y="2"/>
                      <a:pt x="6" y="3"/>
                      <a:pt x="8" y="3"/>
                    </a:cubicBezTo>
                    <a:cubicBezTo>
                      <a:pt x="11" y="3"/>
                      <a:pt x="14" y="2"/>
                      <a:pt x="17" y="1"/>
                    </a:cubicBezTo>
                    <a:cubicBezTo>
                      <a:pt x="14" y="0"/>
                      <a:pt x="11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5976938" y="5241925"/>
                <a:ext cx="33338" cy="61913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8 w 8"/>
                  <a:gd name="T5" fmla="*/ 15 h 15"/>
                  <a:gd name="T6" fmla="*/ 0 w 8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4" y="11"/>
                      <a:pt x="8" y="15"/>
                    </a:cubicBezTo>
                    <a:cubicBezTo>
                      <a:pt x="7" y="9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6132513" y="5245100"/>
                <a:ext cx="134938" cy="169863"/>
              </a:xfrm>
              <a:custGeom>
                <a:avLst/>
                <a:gdLst>
                  <a:gd name="T0" fmla="*/ 10 w 33"/>
                  <a:gd name="T1" fmla="*/ 0 h 41"/>
                  <a:gd name="T2" fmla="*/ 9 w 33"/>
                  <a:gd name="T3" fmla="*/ 0 h 41"/>
                  <a:gd name="T4" fmla="*/ 1 w 33"/>
                  <a:gd name="T5" fmla="*/ 14 h 41"/>
                  <a:gd name="T6" fmla="*/ 4 w 33"/>
                  <a:gd name="T7" fmla="*/ 31 h 41"/>
                  <a:gd name="T8" fmla="*/ 16 w 33"/>
                  <a:gd name="T9" fmla="*/ 41 h 41"/>
                  <a:gd name="T10" fmla="*/ 25 w 33"/>
                  <a:gd name="T11" fmla="*/ 39 h 41"/>
                  <a:gd name="T12" fmla="*/ 33 w 33"/>
                  <a:gd name="T13" fmla="*/ 41 h 41"/>
                  <a:gd name="T14" fmla="*/ 33 w 33"/>
                  <a:gd name="T15" fmla="*/ 41 h 41"/>
                  <a:gd name="T16" fmla="*/ 10 w 33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1">
                    <a:moveTo>
                      <a:pt x="1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5"/>
                      <a:pt x="5" y="10"/>
                      <a:pt x="1" y="14"/>
                    </a:cubicBezTo>
                    <a:cubicBezTo>
                      <a:pt x="0" y="19"/>
                      <a:pt x="1" y="25"/>
                      <a:pt x="4" y="31"/>
                    </a:cubicBezTo>
                    <a:cubicBezTo>
                      <a:pt x="7" y="36"/>
                      <a:pt x="11" y="39"/>
                      <a:pt x="16" y="41"/>
                    </a:cubicBezTo>
                    <a:cubicBezTo>
                      <a:pt x="19" y="40"/>
                      <a:pt x="22" y="39"/>
                      <a:pt x="25" y="39"/>
                    </a:cubicBezTo>
                    <a:cubicBezTo>
                      <a:pt x="28" y="39"/>
                      <a:pt x="31" y="40"/>
                      <a:pt x="33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6197600" y="5405438"/>
                <a:ext cx="69850" cy="17463"/>
              </a:xfrm>
              <a:custGeom>
                <a:avLst/>
                <a:gdLst>
                  <a:gd name="T0" fmla="*/ 9 w 17"/>
                  <a:gd name="T1" fmla="*/ 0 h 4"/>
                  <a:gd name="T2" fmla="*/ 0 w 17"/>
                  <a:gd name="T3" fmla="*/ 2 h 4"/>
                  <a:gd name="T4" fmla="*/ 9 w 17"/>
                  <a:gd name="T5" fmla="*/ 4 h 4"/>
                  <a:gd name="T6" fmla="*/ 17 w 17"/>
                  <a:gd name="T7" fmla="*/ 2 h 4"/>
                  <a:gd name="T8" fmla="*/ 9 w 1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6137275" y="5245100"/>
                <a:ext cx="31750" cy="58738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3"/>
                      <a:pt x="1" y="8"/>
                      <a:pt x="0" y="14"/>
                    </a:cubicBezTo>
                    <a:cubicBezTo>
                      <a:pt x="4" y="10"/>
                      <a:pt x="7" y="5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1" name="Oval 31"/>
              <p:cNvSpPr>
                <a:spLocks noChangeArrowheads="1"/>
              </p:cNvSpPr>
              <p:nvPr/>
            </p:nvSpPr>
            <p:spPr bwMode="auto">
              <a:xfrm>
                <a:off x="6021388" y="4999038"/>
                <a:ext cx="107950" cy="1016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5976938" y="5138738"/>
                <a:ext cx="196850" cy="82550"/>
              </a:xfrm>
              <a:custGeom>
                <a:avLst/>
                <a:gdLst>
                  <a:gd name="T0" fmla="*/ 24 w 48"/>
                  <a:gd name="T1" fmla="*/ 0 h 20"/>
                  <a:gd name="T2" fmla="*/ 8 w 48"/>
                  <a:gd name="T3" fmla="*/ 5 h 20"/>
                  <a:gd name="T4" fmla="*/ 0 w 48"/>
                  <a:gd name="T5" fmla="*/ 19 h 20"/>
                  <a:gd name="T6" fmla="*/ 0 w 48"/>
                  <a:gd name="T7" fmla="*/ 20 h 20"/>
                  <a:gd name="T8" fmla="*/ 48 w 48"/>
                  <a:gd name="T9" fmla="*/ 20 h 20"/>
                  <a:gd name="T10" fmla="*/ 48 w 48"/>
                  <a:gd name="T11" fmla="*/ 20 h 20"/>
                  <a:gd name="T12" fmla="*/ 39 w 48"/>
                  <a:gd name="T13" fmla="*/ 5 h 20"/>
                  <a:gd name="T14" fmla="*/ 24 w 4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0">
                    <a:moveTo>
                      <a:pt x="24" y="0"/>
                    </a:moveTo>
                    <a:cubicBezTo>
                      <a:pt x="18" y="0"/>
                      <a:pt x="12" y="2"/>
                      <a:pt x="8" y="5"/>
                    </a:cubicBezTo>
                    <a:cubicBezTo>
                      <a:pt x="7" y="11"/>
                      <a:pt x="4" y="16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3" y="16"/>
                      <a:pt x="40" y="11"/>
                      <a:pt x="39" y="5"/>
                    </a:cubicBezTo>
                    <a:cubicBezTo>
                      <a:pt x="35" y="2"/>
                      <a:pt x="29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6132513" y="5051425"/>
                <a:ext cx="134938" cy="169863"/>
              </a:xfrm>
              <a:custGeom>
                <a:avLst/>
                <a:gdLst>
                  <a:gd name="T0" fmla="*/ 33 w 33"/>
                  <a:gd name="T1" fmla="*/ 0 h 41"/>
                  <a:gd name="T2" fmla="*/ 25 w 33"/>
                  <a:gd name="T3" fmla="*/ 2 h 41"/>
                  <a:gd name="T4" fmla="*/ 16 w 33"/>
                  <a:gd name="T5" fmla="*/ 0 h 41"/>
                  <a:gd name="T6" fmla="*/ 4 w 33"/>
                  <a:gd name="T7" fmla="*/ 10 h 41"/>
                  <a:gd name="T8" fmla="*/ 1 w 33"/>
                  <a:gd name="T9" fmla="*/ 26 h 41"/>
                  <a:gd name="T10" fmla="*/ 10 w 33"/>
                  <a:gd name="T11" fmla="*/ 41 h 41"/>
                  <a:gd name="T12" fmla="*/ 10 w 33"/>
                  <a:gd name="T13" fmla="*/ 41 h 41"/>
                  <a:gd name="T14" fmla="*/ 33 w 33"/>
                  <a:gd name="T15" fmla="*/ 0 h 41"/>
                  <a:gd name="T16" fmla="*/ 33 w 33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1">
                    <a:moveTo>
                      <a:pt x="33" y="0"/>
                    </a:moveTo>
                    <a:cubicBezTo>
                      <a:pt x="31" y="1"/>
                      <a:pt x="28" y="2"/>
                      <a:pt x="25" y="2"/>
                    </a:cubicBezTo>
                    <a:cubicBezTo>
                      <a:pt x="22" y="2"/>
                      <a:pt x="19" y="1"/>
                      <a:pt x="16" y="0"/>
                    </a:cubicBezTo>
                    <a:cubicBezTo>
                      <a:pt x="11" y="2"/>
                      <a:pt x="7" y="5"/>
                      <a:pt x="4" y="10"/>
                    </a:cubicBezTo>
                    <a:cubicBezTo>
                      <a:pt x="1" y="15"/>
                      <a:pt x="0" y="21"/>
                      <a:pt x="1" y="26"/>
                    </a:cubicBezTo>
                    <a:cubicBezTo>
                      <a:pt x="5" y="30"/>
                      <a:pt x="9" y="35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4" name="Freeform 34"/>
              <p:cNvSpPr>
                <a:spLocks/>
              </p:cNvSpPr>
              <p:nvPr/>
            </p:nvSpPr>
            <p:spPr bwMode="auto">
              <a:xfrm>
                <a:off x="6137275" y="5159375"/>
                <a:ext cx="36513" cy="61913"/>
              </a:xfrm>
              <a:custGeom>
                <a:avLst/>
                <a:gdLst>
                  <a:gd name="T0" fmla="*/ 0 w 9"/>
                  <a:gd name="T1" fmla="*/ 0 h 15"/>
                  <a:gd name="T2" fmla="*/ 9 w 9"/>
                  <a:gd name="T3" fmla="*/ 15 h 15"/>
                  <a:gd name="T4" fmla="*/ 0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5" name="Freeform 35"/>
              <p:cNvSpPr>
                <a:spLocks/>
              </p:cNvSpPr>
              <p:nvPr/>
            </p:nvSpPr>
            <p:spPr bwMode="auto">
              <a:xfrm>
                <a:off x="5878513" y="5048250"/>
                <a:ext cx="134938" cy="173038"/>
              </a:xfrm>
              <a:custGeom>
                <a:avLst/>
                <a:gdLst>
                  <a:gd name="T0" fmla="*/ 0 w 33"/>
                  <a:gd name="T1" fmla="*/ 0 h 42"/>
                  <a:gd name="T2" fmla="*/ 0 w 33"/>
                  <a:gd name="T3" fmla="*/ 0 h 42"/>
                  <a:gd name="T4" fmla="*/ 24 w 33"/>
                  <a:gd name="T5" fmla="*/ 42 h 42"/>
                  <a:gd name="T6" fmla="*/ 24 w 33"/>
                  <a:gd name="T7" fmla="*/ 41 h 42"/>
                  <a:gd name="T8" fmla="*/ 32 w 33"/>
                  <a:gd name="T9" fmla="*/ 27 h 42"/>
                  <a:gd name="T10" fmla="*/ 29 w 33"/>
                  <a:gd name="T11" fmla="*/ 11 h 42"/>
                  <a:gd name="T12" fmla="*/ 17 w 33"/>
                  <a:gd name="T13" fmla="*/ 0 h 42"/>
                  <a:gd name="T14" fmla="*/ 8 w 33"/>
                  <a:gd name="T15" fmla="*/ 2 h 42"/>
                  <a:gd name="T16" fmla="*/ 0 w 3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36"/>
                      <a:pt x="28" y="31"/>
                      <a:pt x="32" y="27"/>
                    </a:cubicBezTo>
                    <a:cubicBezTo>
                      <a:pt x="33" y="22"/>
                      <a:pt x="32" y="16"/>
                      <a:pt x="29" y="11"/>
                    </a:cubicBezTo>
                    <a:cubicBezTo>
                      <a:pt x="27" y="6"/>
                      <a:pt x="22" y="2"/>
                      <a:pt x="17" y="0"/>
                    </a:cubicBezTo>
                    <a:cubicBezTo>
                      <a:pt x="14" y="1"/>
                      <a:pt x="11" y="2"/>
                      <a:pt x="8" y="2"/>
                    </a:cubicBezTo>
                    <a:cubicBezTo>
                      <a:pt x="6" y="2"/>
                      <a:pt x="3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6" name="Freeform 36"/>
              <p:cNvSpPr>
                <a:spLocks/>
              </p:cNvSpPr>
              <p:nvPr/>
            </p:nvSpPr>
            <p:spPr bwMode="auto">
              <a:xfrm>
                <a:off x="5976938" y="5159375"/>
                <a:ext cx="33338" cy="57150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4"/>
                      <a:pt x="1" y="9"/>
                      <a:pt x="0" y="14"/>
                    </a:cubicBezTo>
                    <a:cubicBezTo>
                      <a:pt x="4" y="11"/>
                      <a:pt x="7" y="6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5976938" y="4878388"/>
                <a:ext cx="196850" cy="82550"/>
              </a:xfrm>
              <a:custGeom>
                <a:avLst/>
                <a:gdLst>
                  <a:gd name="T0" fmla="*/ 48 w 48"/>
                  <a:gd name="T1" fmla="*/ 0 h 20"/>
                  <a:gd name="T2" fmla="*/ 0 w 48"/>
                  <a:gd name="T3" fmla="*/ 0 h 20"/>
                  <a:gd name="T4" fmla="*/ 8 w 48"/>
                  <a:gd name="T5" fmla="*/ 15 h 20"/>
                  <a:gd name="T6" fmla="*/ 24 w 48"/>
                  <a:gd name="T7" fmla="*/ 20 h 20"/>
                  <a:gd name="T8" fmla="*/ 39 w 48"/>
                  <a:gd name="T9" fmla="*/ 15 h 20"/>
                  <a:gd name="T10" fmla="*/ 47 w 48"/>
                  <a:gd name="T11" fmla="*/ 1 h 20"/>
                  <a:gd name="T12" fmla="*/ 48 w 4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4"/>
                      <a:pt x="7" y="9"/>
                      <a:pt x="8" y="15"/>
                    </a:cubicBezTo>
                    <a:cubicBezTo>
                      <a:pt x="13" y="18"/>
                      <a:pt x="18" y="20"/>
                      <a:pt x="24" y="20"/>
                    </a:cubicBezTo>
                    <a:cubicBezTo>
                      <a:pt x="29" y="20"/>
                      <a:pt x="35" y="18"/>
                      <a:pt x="39" y="15"/>
                    </a:cubicBezTo>
                    <a:cubicBezTo>
                      <a:pt x="40" y="9"/>
                      <a:pt x="43" y="4"/>
                      <a:pt x="47" y="1"/>
                    </a:cubicBezTo>
                    <a:cubicBezTo>
                      <a:pt x="47" y="0"/>
                      <a:pt x="47" y="0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8" name="Freeform 38"/>
              <p:cNvSpPr>
                <a:spLocks/>
              </p:cNvSpPr>
              <p:nvPr/>
            </p:nvSpPr>
            <p:spPr bwMode="auto">
              <a:xfrm>
                <a:off x="5878513" y="4878388"/>
                <a:ext cx="134938" cy="169863"/>
              </a:xfrm>
              <a:custGeom>
                <a:avLst/>
                <a:gdLst>
                  <a:gd name="T0" fmla="*/ 24 w 33"/>
                  <a:gd name="T1" fmla="*/ 0 h 41"/>
                  <a:gd name="T2" fmla="*/ 0 w 33"/>
                  <a:gd name="T3" fmla="*/ 41 h 41"/>
                  <a:gd name="T4" fmla="*/ 0 w 33"/>
                  <a:gd name="T5" fmla="*/ 41 h 41"/>
                  <a:gd name="T6" fmla="*/ 8 w 33"/>
                  <a:gd name="T7" fmla="*/ 39 h 41"/>
                  <a:gd name="T8" fmla="*/ 17 w 33"/>
                  <a:gd name="T9" fmla="*/ 41 h 41"/>
                  <a:gd name="T10" fmla="*/ 29 w 33"/>
                  <a:gd name="T11" fmla="*/ 31 h 41"/>
                  <a:gd name="T12" fmla="*/ 32 w 33"/>
                  <a:gd name="T13" fmla="*/ 15 h 41"/>
                  <a:gd name="T14" fmla="*/ 24 w 33"/>
                  <a:gd name="T15" fmla="*/ 0 h 41"/>
                  <a:gd name="T16" fmla="*/ 24 w 33"/>
                  <a:gd name="T17" fmla="*/ 0 h 41"/>
                  <a:gd name="T18" fmla="*/ 24 w 33"/>
                  <a:gd name="T1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41">
                    <a:moveTo>
                      <a:pt x="24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3" y="40"/>
                      <a:pt x="6" y="39"/>
                      <a:pt x="8" y="39"/>
                    </a:cubicBezTo>
                    <a:cubicBezTo>
                      <a:pt x="11" y="39"/>
                      <a:pt x="14" y="40"/>
                      <a:pt x="17" y="41"/>
                    </a:cubicBezTo>
                    <a:cubicBezTo>
                      <a:pt x="22" y="39"/>
                      <a:pt x="27" y="36"/>
                      <a:pt x="29" y="31"/>
                    </a:cubicBezTo>
                    <a:cubicBezTo>
                      <a:pt x="32" y="26"/>
                      <a:pt x="33" y="20"/>
                      <a:pt x="32" y="15"/>
                    </a:cubicBezTo>
                    <a:cubicBezTo>
                      <a:pt x="28" y="11"/>
                      <a:pt x="25" y="6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9" name="Freeform 39"/>
              <p:cNvSpPr>
                <a:spLocks/>
              </p:cNvSpPr>
              <p:nvPr/>
            </p:nvSpPr>
            <p:spPr bwMode="auto">
              <a:xfrm>
                <a:off x="5878513" y="5040313"/>
                <a:ext cx="69850" cy="15875"/>
              </a:xfrm>
              <a:custGeom>
                <a:avLst/>
                <a:gdLst>
                  <a:gd name="T0" fmla="*/ 8 w 17"/>
                  <a:gd name="T1" fmla="*/ 0 h 4"/>
                  <a:gd name="T2" fmla="*/ 0 w 17"/>
                  <a:gd name="T3" fmla="*/ 2 h 4"/>
                  <a:gd name="T4" fmla="*/ 8 w 17"/>
                  <a:gd name="T5" fmla="*/ 4 h 4"/>
                  <a:gd name="T6" fmla="*/ 17 w 17"/>
                  <a:gd name="T7" fmla="*/ 2 h 4"/>
                  <a:gd name="T8" fmla="*/ 8 w 1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">
                    <a:moveTo>
                      <a:pt x="8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8" y="4"/>
                    </a:cubicBezTo>
                    <a:cubicBezTo>
                      <a:pt x="11" y="4"/>
                      <a:pt x="14" y="3"/>
                      <a:pt x="17" y="2"/>
                    </a:cubicBezTo>
                    <a:cubicBezTo>
                      <a:pt x="14" y="1"/>
                      <a:pt x="11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0" name="Freeform 40"/>
              <p:cNvSpPr>
                <a:spLocks/>
              </p:cNvSpPr>
              <p:nvPr/>
            </p:nvSpPr>
            <p:spPr bwMode="auto">
              <a:xfrm>
                <a:off x="5976938" y="4878388"/>
                <a:ext cx="33338" cy="61913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8 w 8"/>
                  <a:gd name="T5" fmla="*/ 15 h 15"/>
                  <a:gd name="T6" fmla="*/ 0 w 8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4" y="11"/>
                      <a:pt x="8" y="15"/>
                    </a:cubicBezTo>
                    <a:cubicBezTo>
                      <a:pt x="7" y="9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1" name="Freeform 41"/>
              <p:cNvSpPr>
                <a:spLocks/>
              </p:cNvSpPr>
              <p:nvPr/>
            </p:nvSpPr>
            <p:spPr bwMode="auto">
              <a:xfrm>
                <a:off x="6132513" y="4878388"/>
                <a:ext cx="134938" cy="173038"/>
              </a:xfrm>
              <a:custGeom>
                <a:avLst/>
                <a:gdLst>
                  <a:gd name="T0" fmla="*/ 10 w 33"/>
                  <a:gd name="T1" fmla="*/ 0 h 42"/>
                  <a:gd name="T2" fmla="*/ 9 w 33"/>
                  <a:gd name="T3" fmla="*/ 1 h 42"/>
                  <a:gd name="T4" fmla="*/ 1 w 33"/>
                  <a:gd name="T5" fmla="*/ 15 h 42"/>
                  <a:gd name="T6" fmla="*/ 4 w 33"/>
                  <a:gd name="T7" fmla="*/ 31 h 42"/>
                  <a:gd name="T8" fmla="*/ 16 w 33"/>
                  <a:gd name="T9" fmla="*/ 42 h 42"/>
                  <a:gd name="T10" fmla="*/ 25 w 33"/>
                  <a:gd name="T11" fmla="*/ 40 h 42"/>
                  <a:gd name="T12" fmla="*/ 33 w 33"/>
                  <a:gd name="T13" fmla="*/ 42 h 42"/>
                  <a:gd name="T14" fmla="*/ 33 w 33"/>
                  <a:gd name="T15" fmla="*/ 42 h 42"/>
                  <a:gd name="T16" fmla="*/ 10 w 3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2">
                    <a:moveTo>
                      <a:pt x="10" y="0"/>
                    </a:moveTo>
                    <a:cubicBezTo>
                      <a:pt x="9" y="0"/>
                      <a:pt x="9" y="1"/>
                      <a:pt x="9" y="1"/>
                    </a:cubicBezTo>
                    <a:cubicBezTo>
                      <a:pt x="8" y="6"/>
                      <a:pt x="5" y="11"/>
                      <a:pt x="1" y="15"/>
                    </a:cubicBezTo>
                    <a:cubicBezTo>
                      <a:pt x="0" y="20"/>
                      <a:pt x="1" y="26"/>
                      <a:pt x="4" y="31"/>
                    </a:cubicBezTo>
                    <a:cubicBezTo>
                      <a:pt x="7" y="36"/>
                      <a:pt x="11" y="40"/>
                      <a:pt x="16" y="42"/>
                    </a:cubicBezTo>
                    <a:cubicBezTo>
                      <a:pt x="19" y="41"/>
                      <a:pt x="22" y="40"/>
                      <a:pt x="25" y="40"/>
                    </a:cubicBezTo>
                    <a:cubicBezTo>
                      <a:pt x="28" y="40"/>
                      <a:pt x="31" y="41"/>
                      <a:pt x="33" y="42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2" name="Freeform 42"/>
              <p:cNvSpPr>
                <a:spLocks/>
              </p:cNvSpPr>
              <p:nvPr/>
            </p:nvSpPr>
            <p:spPr bwMode="auto">
              <a:xfrm>
                <a:off x="6197600" y="5043488"/>
                <a:ext cx="69850" cy="17463"/>
              </a:xfrm>
              <a:custGeom>
                <a:avLst/>
                <a:gdLst>
                  <a:gd name="T0" fmla="*/ 9 w 17"/>
                  <a:gd name="T1" fmla="*/ 0 h 4"/>
                  <a:gd name="T2" fmla="*/ 0 w 17"/>
                  <a:gd name="T3" fmla="*/ 2 h 4"/>
                  <a:gd name="T4" fmla="*/ 9 w 17"/>
                  <a:gd name="T5" fmla="*/ 4 h 4"/>
                  <a:gd name="T6" fmla="*/ 17 w 17"/>
                  <a:gd name="T7" fmla="*/ 2 h 4"/>
                  <a:gd name="T8" fmla="*/ 9 w 1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3" name="Freeform 43"/>
              <p:cNvSpPr>
                <a:spLocks/>
              </p:cNvSpPr>
              <p:nvPr/>
            </p:nvSpPr>
            <p:spPr bwMode="auto">
              <a:xfrm>
                <a:off x="6137275" y="4883150"/>
                <a:ext cx="31750" cy="57150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3"/>
                      <a:pt x="1" y="8"/>
                      <a:pt x="0" y="14"/>
                    </a:cubicBezTo>
                    <a:cubicBezTo>
                      <a:pt x="4" y="10"/>
                      <a:pt x="7" y="5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4" name="Oval 44"/>
              <p:cNvSpPr>
                <a:spLocks noChangeArrowheads="1"/>
              </p:cNvSpPr>
              <p:nvPr/>
            </p:nvSpPr>
            <p:spPr bwMode="auto">
              <a:xfrm>
                <a:off x="6346825" y="4813300"/>
                <a:ext cx="106363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5" name="Freeform 45"/>
              <p:cNvSpPr>
                <a:spLocks/>
              </p:cNvSpPr>
              <p:nvPr/>
            </p:nvSpPr>
            <p:spPr bwMode="auto">
              <a:xfrm>
                <a:off x="6300788" y="4957763"/>
                <a:ext cx="196850" cy="82550"/>
              </a:xfrm>
              <a:custGeom>
                <a:avLst/>
                <a:gdLst>
                  <a:gd name="T0" fmla="*/ 24 w 48"/>
                  <a:gd name="T1" fmla="*/ 0 h 20"/>
                  <a:gd name="T2" fmla="*/ 9 w 48"/>
                  <a:gd name="T3" fmla="*/ 5 h 20"/>
                  <a:gd name="T4" fmla="*/ 0 w 48"/>
                  <a:gd name="T5" fmla="*/ 19 h 20"/>
                  <a:gd name="T6" fmla="*/ 0 w 48"/>
                  <a:gd name="T7" fmla="*/ 20 h 20"/>
                  <a:gd name="T8" fmla="*/ 48 w 48"/>
                  <a:gd name="T9" fmla="*/ 20 h 20"/>
                  <a:gd name="T10" fmla="*/ 48 w 48"/>
                  <a:gd name="T11" fmla="*/ 20 h 20"/>
                  <a:gd name="T12" fmla="*/ 39 w 48"/>
                  <a:gd name="T13" fmla="*/ 5 h 20"/>
                  <a:gd name="T14" fmla="*/ 24 w 4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0">
                    <a:moveTo>
                      <a:pt x="24" y="0"/>
                    </a:moveTo>
                    <a:cubicBezTo>
                      <a:pt x="18" y="0"/>
                      <a:pt x="13" y="2"/>
                      <a:pt x="9" y="5"/>
                    </a:cubicBezTo>
                    <a:cubicBezTo>
                      <a:pt x="8" y="11"/>
                      <a:pt x="5" y="16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3" y="16"/>
                      <a:pt x="40" y="11"/>
                      <a:pt x="39" y="5"/>
                    </a:cubicBezTo>
                    <a:cubicBezTo>
                      <a:pt x="35" y="2"/>
                      <a:pt x="30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6" name="Freeform 46"/>
              <p:cNvSpPr>
                <a:spLocks/>
              </p:cNvSpPr>
              <p:nvPr/>
            </p:nvSpPr>
            <p:spPr bwMode="auto">
              <a:xfrm>
                <a:off x="6456363" y="4870450"/>
                <a:ext cx="139700" cy="169863"/>
              </a:xfrm>
              <a:custGeom>
                <a:avLst/>
                <a:gdLst>
                  <a:gd name="T0" fmla="*/ 34 w 34"/>
                  <a:gd name="T1" fmla="*/ 0 h 41"/>
                  <a:gd name="T2" fmla="*/ 25 w 34"/>
                  <a:gd name="T3" fmla="*/ 1 h 41"/>
                  <a:gd name="T4" fmla="*/ 16 w 34"/>
                  <a:gd name="T5" fmla="*/ 0 h 41"/>
                  <a:gd name="T6" fmla="*/ 4 w 34"/>
                  <a:gd name="T7" fmla="*/ 10 h 41"/>
                  <a:gd name="T8" fmla="*/ 1 w 34"/>
                  <a:gd name="T9" fmla="*/ 26 h 41"/>
                  <a:gd name="T10" fmla="*/ 10 w 34"/>
                  <a:gd name="T11" fmla="*/ 41 h 41"/>
                  <a:gd name="T12" fmla="*/ 10 w 34"/>
                  <a:gd name="T13" fmla="*/ 41 h 41"/>
                  <a:gd name="T14" fmla="*/ 34 w 34"/>
                  <a:gd name="T15" fmla="*/ 0 h 41"/>
                  <a:gd name="T16" fmla="*/ 34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34" y="0"/>
                    </a:moveTo>
                    <a:cubicBezTo>
                      <a:pt x="31" y="1"/>
                      <a:pt x="28" y="1"/>
                      <a:pt x="25" y="1"/>
                    </a:cubicBezTo>
                    <a:cubicBezTo>
                      <a:pt x="22" y="1"/>
                      <a:pt x="19" y="1"/>
                      <a:pt x="16" y="0"/>
                    </a:cubicBezTo>
                    <a:cubicBezTo>
                      <a:pt x="11" y="2"/>
                      <a:pt x="7" y="5"/>
                      <a:pt x="4" y="10"/>
                    </a:cubicBezTo>
                    <a:cubicBezTo>
                      <a:pt x="1" y="15"/>
                      <a:pt x="0" y="21"/>
                      <a:pt x="1" y="26"/>
                    </a:cubicBezTo>
                    <a:cubicBezTo>
                      <a:pt x="6" y="30"/>
                      <a:pt x="9" y="35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7" name="Freeform 47"/>
              <p:cNvSpPr>
                <a:spLocks/>
              </p:cNvSpPr>
              <p:nvPr/>
            </p:nvSpPr>
            <p:spPr bwMode="auto">
              <a:xfrm>
                <a:off x="6461125" y="4978400"/>
                <a:ext cx="36513" cy="61913"/>
              </a:xfrm>
              <a:custGeom>
                <a:avLst/>
                <a:gdLst>
                  <a:gd name="T0" fmla="*/ 0 w 9"/>
                  <a:gd name="T1" fmla="*/ 0 h 15"/>
                  <a:gd name="T2" fmla="*/ 9 w 9"/>
                  <a:gd name="T3" fmla="*/ 15 h 15"/>
                  <a:gd name="T4" fmla="*/ 0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5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8" name="Freeform 48"/>
              <p:cNvSpPr>
                <a:spLocks/>
              </p:cNvSpPr>
              <p:nvPr/>
            </p:nvSpPr>
            <p:spPr bwMode="auto">
              <a:xfrm>
                <a:off x="6202363" y="4867275"/>
                <a:ext cx="139700" cy="168275"/>
              </a:xfrm>
              <a:custGeom>
                <a:avLst/>
                <a:gdLst>
                  <a:gd name="T0" fmla="*/ 0 w 34"/>
                  <a:gd name="T1" fmla="*/ 0 h 41"/>
                  <a:gd name="T2" fmla="*/ 0 w 34"/>
                  <a:gd name="T3" fmla="*/ 0 h 41"/>
                  <a:gd name="T4" fmla="*/ 24 w 34"/>
                  <a:gd name="T5" fmla="*/ 41 h 41"/>
                  <a:gd name="T6" fmla="*/ 24 w 34"/>
                  <a:gd name="T7" fmla="*/ 41 h 41"/>
                  <a:gd name="T8" fmla="*/ 33 w 34"/>
                  <a:gd name="T9" fmla="*/ 27 h 41"/>
                  <a:gd name="T10" fmla="*/ 30 w 34"/>
                  <a:gd name="T11" fmla="*/ 10 h 41"/>
                  <a:gd name="T12" fmla="*/ 18 w 34"/>
                  <a:gd name="T13" fmla="*/ 0 h 41"/>
                  <a:gd name="T14" fmla="*/ 9 w 34"/>
                  <a:gd name="T15" fmla="*/ 2 h 41"/>
                  <a:gd name="T16" fmla="*/ 0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36"/>
                      <a:pt x="28" y="31"/>
                      <a:pt x="33" y="27"/>
                    </a:cubicBezTo>
                    <a:cubicBezTo>
                      <a:pt x="34" y="22"/>
                      <a:pt x="33" y="16"/>
                      <a:pt x="30" y="10"/>
                    </a:cubicBezTo>
                    <a:cubicBezTo>
                      <a:pt x="27" y="5"/>
                      <a:pt x="23" y="2"/>
                      <a:pt x="18" y="0"/>
                    </a:cubicBezTo>
                    <a:cubicBezTo>
                      <a:pt x="15" y="1"/>
                      <a:pt x="12" y="2"/>
                      <a:pt x="9" y="2"/>
                    </a:cubicBezTo>
                    <a:cubicBezTo>
                      <a:pt x="6" y="2"/>
                      <a:pt x="3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9" name="Freeform 49"/>
              <p:cNvSpPr>
                <a:spLocks/>
              </p:cNvSpPr>
              <p:nvPr/>
            </p:nvSpPr>
            <p:spPr bwMode="auto">
              <a:xfrm>
                <a:off x="6300788" y="4978400"/>
                <a:ext cx="36513" cy="57150"/>
              </a:xfrm>
              <a:custGeom>
                <a:avLst/>
                <a:gdLst>
                  <a:gd name="T0" fmla="*/ 9 w 9"/>
                  <a:gd name="T1" fmla="*/ 0 h 14"/>
                  <a:gd name="T2" fmla="*/ 0 w 9"/>
                  <a:gd name="T3" fmla="*/ 14 h 14"/>
                  <a:gd name="T4" fmla="*/ 9 w 9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4">
                    <a:moveTo>
                      <a:pt x="9" y="0"/>
                    </a:moveTo>
                    <a:cubicBezTo>
                      <a:pt x="4" y="4"/>
                      <a:pt x="1" y="9"/>
                      <a:pt x="0" y="14"/>
                    </a:cubicBezTo>
                    <a:cubicBezTo>
                      <a:pt x="5" y="11"/>
                      <a:pt x="8" y="6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0" name="Freeform 50"/>
              <p:cNvSpPr>
                <a:spLocks/>
              </p:cNvSpPr>
              <p:nvPr/>
            </p:nvSpPr>
            <p:spPr bwMode="auto">
              <a:xfrm>
                <a:off x="6300788" y="4697413"/>
                <a:ext cx="196850" cy="82550"/>
              </a:xfrm>
              <a:custGeom>
                <a:avLst/>
                <a:gdLst>
                  <a:gd name="T0" fmla="*/ 48 w 48"/>
                  <a:gd name="T1" fmla="*/ 0 h 20"/>
                  <a:gd name="T2" fmla="*/ 0 w 48"/>
                  <a:gd name="T3" fmla="*/ 0 h 20"/>
                  <a:gd name="T4" fmla="*/ 9 w 48"/>
                  <a:gd name="T5" fmla="*/ 15 h 20"/>
                  <a:gd name="T6" fmla="*/ 24 w 48"/>
                  <a:gd name="T7" fmla="*/ 20 h 20"/>
                  <a:gd name="T8" fmla="*/ 39 w 48"/>
                  <a:gd name="T9" fmla="*/ 15 h 20"/>
                  <a:gd name="T10" fmla="*/ 48 w 48"/>
                  <a:gd name="T11" fmla="*/ 0 h 20"/>
                  <a:gd name="T12" fmla="*/ 48 w 4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3"/>
                      <a:pt x="8" y="9"/>
                      <a:pt x="9" y="15"/>
                    </a:cubicBezTo>
                    <a:cubicBezTo>
                      <a:pt x="13" y="18"/>
                      <a:pt x="18" y="20"/>
                      <a:pt x="24" y="20"/>
                    </a:cubicBezTo>
                    <a:cubicBezTo>
                      <a:pt x="30" y="20"/>
                      <a:pt x="35" y="18"/>
                      <a:pt x="39" y="15"/>
                    </a:cubicBezTo>
                    <a:cubicBezTo>
                      <a:pt x="40" y="9"/>
                      <a:pt x="43" y="4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1" name="Freeform 51"/>
              <p:cNvSpPr>
                <a:spLocks/>
              </p:cNvSpPr>
              <p:nvPr/>
            </p:nvSpPr>
            <p:spPr bwMode="auto">
              <a:xfrm>
                <a:off x="6202363" y="4697413"/>
                <a:ext cx="139700" cy="169863"/>
              </a:xfrm>
              <a:custGeom>
                <a:avLst/>
                <a:gdLst>
                  <a:gd name="T0" fmla="*/ 24 w 34"/>
                  <a:gd name="T1" fmla="*/ 0 h 41"/>
                  <a:gd name="T2" fmla="*/ 0 w 34"/>
                  <a:gd name="T3" fmla="*/ 41 h 41"/>
                  <a:gd name="T4" fmla="*/ 0 w 34"/>
                  <a:gd name="T5" fmla="*/ 41 h 41"/>
                  <a:gd name="T6" fmla="*/ 9 w 34"/>
                  <a:gd name="T7" fmla="*/ 39 h 41"/>
                  <a:gd name="T8" fmla="*/ 18 w 34"/>
                  <a:gd name="T9" fmla="*/ 41 h 41"/>
                  <a:gd name="T10" fmla="*/ 30 w 34"/>
                  <a:gd name="T11" fmla="*/ 31 h 41"/>
                  <a:gd name="T12" fmla="*/ 33 w 34"/>
                  <a:gd name="T13" fmla="*/ 15 h 41"/>
                  <a:gd name="T14" fmla="*/ 24 w 34"/>
                  <a:gd name="T15" fmla="*/ 0 h 41"/>
                  <a:gd name="T16" fmla="*/ 24 w 34"/>
                  <a:gd name="T17" fmla="*/ 0 h 41"/>
                  <a:gd name="T18" fmla="*/ 24 w 34"/>
                  <a:gd name="T1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41">
                    <a:moveTo>
                      <a:pt x="24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3" y="40"/>
                      <a:pt x="6" y="39"/>
                      <a:pt x="9" y="39"/>
                    </a:cubicBezTo>
                    <a:cubicBezTo>
                      <a:pt x="12" y="39"/>
                      <a:pt x="15" y="40"/>
                      <a:pt x="18" y="41"/>
                    </a:cubicBezTo>
                    <a:cubicBezTo>
                      <a:pt x="23" y="39"/>
                      <a:pt x="27" y="36"/>
                      <a:pt x="30" y="31"/>
                    </a:cubicBezTo>
                    <a:cubicBezTo>
                      <a:pt x="33" y="26"/>
                      <a:pt x="34" y="20"/>
                      <a:pt x="33" y="15"/>
                    </a:cubicBezTo>
                    <a:cubicBezTo>
                      <a:pt x="28" y="11"/>
                      <a:pt x="25" y="6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2" name="Freeform 52"/>
              <p:cNvSpPr>
                <a:spLocks/>
              </p:cNvSpPr>
              <p:nvPr/>
            </p:nvSpPr>
            <p:spPr bwMode="auto">
              <a:xfrm>
                <a:off x="6202363" y="4857750"/>
                <a:ext cx="74613" cy="17463"/>
              </a:xfrm>
              <a:custGeom>
                <a:avLst/>
                <a:gdLst>
                  <a:gd name="T0" fmla="*/ 9 w 18"/>
                  <a:gd name="T1" fmla="*/ 0 h 4"/>
                  <a:gd name="T2" fmla="*/ 0 w 18"/>
                  <a:gd name="T3" fmla="*/ 2 h 4"/>
                  <a:gd name="T4" fmla="*/ 9 w 18"/>
                  <a:gd name="T5" fmla="*/ 4 h 4"/>
                  <a:gd name="T6" fmla="*/ 18 w 18"/>
                  <a:gd name="T7" fmla="*/ 2 h 4"/>
                  <a:gd name="T8" fmla="*/ 9 w 1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3" name="Freeform 53"/>
              <p:cNvSpPr>
                <a:spLocks/>
              </p:cNvSpPr>
              <p:nvPr/>
            </p:nvSpPr>
            <p:spPr bwMode="auto">
              <a:xfrm>
                <a:off x="6300788" y="4697413"/>
                <a:ext cx="36513" cy="61913"/>
              </a:xfrm>
              <a:custGeom>
                <a:avLst/>
                <a:gdLst>
                  <a:gd name="T0" fmla="*/ 0 w 9"/>
                  <a:gd name="T1" fmla="*/ 0 h 15"/>
                  <a:gd name="T2" fmla="*/ 0 w 9"/>
                  <a:gd name="T3" fmla="*/ 0 h 15"/>
                  <a:gd name="T4" fmla="*/ 9 w 9"/>
                  <a:gd name="T5" fmla="*/ 15 h 15"/>
                  <a:gd name="T6" fmla="*/ 0 w 9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5" y="3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4" name="Freeform 54"/>
              <p:cNvSpPr>
                <a:spLocks/>
              </p:cNvSpPr>
              <p:nvPr/>
            </p:nvSpPr>
            <p:spPr bwMode="auto">
              <a:xfrm>
                <a:off x="6456363" y="4697413"/>
                <a:ext cx="139700" cy="173038"/>
              </a:xfrm>
              <a:custGeom>
                <a:avLst/>
                <a:gdLst>
                  <a:gd name="T0" fmla="*/ 10 w 34"/>
                  <a:gd name="T1" fmla="*/ 0 h 42"/>
                  <a:gd name="T2" fmla="*/ 10 w 34"/>
                  <a:gd name="T3" fmla="*/ 0 h 42"/>
                  <a:gd name="T4" fmla="*/ 1 w 34"/>
                  <a:gd name="T5" fmla="*/ 15 h 42"/>
                  <a:gd name="T6" fmla="*/ 4 w 34"/>
                  <a:gd name="T7" fmla="*/ 31 h 42"/>
                  <a:gd name="T8" fmla="*/ 16 w 34"/>
                  <a:gd name="T9" fmla="*/ 42 h 42"/>
                  <a:gd name="T10" fmla="*/ 25 w 34"/>
                  <a:gd name="T11" fmla="*/ 40 h 42"/>
                  <a:gd name="T12" fmla="*/ 34 w 34"/>
                  <a:gd name="T13" fmla="*/ 42 h 42"/>
                  <a:gd name="T14" fmla="*/ 34 w 34"/>
                  <a:gd name="T15" fmla="*/ 42 h 42"/>
                  <a:gd name="T16" fmla="*/ 10 w 34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2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9" y="6"/>
                      <a:pt x="6" y="11"/>
                      <a:pt x="1" y="15"/>
                    </a:cubicBezTo>
                    <a:cubicBezTo>
                      <a:pt x="0" y="20"/>
                      <a:pt x="1" y="26"/>
                      <a:pt x="4" y="31"/>
                    </a:cubicBezTo>
                    <a:cubicBezTo>
                      <a:pt x="7" y="36"/>
                      <a:pt x="11" y="40"/>
                      <a:pt x="16" y="42"/>
                    </a:cubicBezTo>
                    <a:cubicBezTo>
                      <a:pt x="19" y="41"/>
                      <a:pt x="22" y="40"/>
                      <a:pt x="25" y="40"/>
                    </a:cubicBezTo>
                    <a:cubicBezTo>
                      <a:pt x="28" y="40"/>
                      <a:pt x="31" y="41"/>
                      <a:pt x="34" y="42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5" name="Freeform 55"/>
              <p:cNvSpPr>
                <a:spLocks/>
              </p:cNvSpPr>
              <p:nvPr/>
            </p:nvSpPr>
            <p:spPr bwMode="auto">
              <a:xfrm>
                <a:off x="6523038" y="4862513"/>
                <a:ext cx="73025" cy="12700"/>
              </a:xfrm>
              <a:custGeom>
                <a:avLst/>
                <a:gdLst>
                  <a:gd name="T0" fmla="*/ 9 w 18"/>
                  <a:gd name="T1" fmla="*/ 0 h 3"/>
                  <a:gd name="T2" fmla="*/ 0 w 18"/>
                  <a:gd name="T3" fmla="*/ 2 h 3"/>
                  <a:gd name="T4" fmla="*/ 9 w 18"/>
                  <a:gd name="T5" fmla="*/ 3 h 3"/>
                  <a:gd name="T6" fmla="*/ 18 w 18"/>
                  <a:gd name="T7" fmla="*/ 2 h 3"/>
                  <a:gd name="T8" fmla="*/ 9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12" y="3"/>
                      <a:pt x="15" y="3"/>
                      <a:pt x="18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6" name="Freeform 56"/>
              <p:cNvSpPr>
                <a:spLocks/>
              </p:cNvSpPr>
              <p:nvPr/>
            </p:nvSpPr>
            <p:spPr bwMode="auto">
              <a:xfrm>
                <a:off x="6461125" y="4697413"/>
                <a:ext cx="36513" cy="61913"/>
              </a:xfrm>
              <a:custGeom>
                <a:avLst/>
                <a:gdLst>
                  <a:gd name="T0" fmla="*/ 9 w 9"/>
                  <a:gd name="T1" fmla="*/ 0 h 15"/>
                  <a:gd name="T2" fmla="*/ 0 w 9"/>
                  <a:gd name="T3" fmla="*/ 15 h 15"/>
                  <a:gd name="T4" fmla="*/ 9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9" y="0"/>
                    </a:moveTo>
                    <a:cubicBezTo>
                      <a:pt x="4" y="4"/>
                      <a:pt x="1" y="9"/>
                      <a:pt x="0" y="15"/>
                    </a:cubicBezTo>
                    <a:cubicBezTo>
                      <a:pt x="5" y="11"/>
                      <a:pt x="8" y="6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7" name="Oval 57"/>
              <p:cNvSpPr>
                <a:spLocks noChangeArrowheads="1"/>
              </p:cNvSpPr>
              <p:nvPr/>
            </p:nvSpPr>
            <p:spPr bwMode="auto">
              <a:xfrm>
                <a:off x="6346825" y="5180013"/>
                <a:ext cx="106363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8" name="Freeform 58"/>
              <p:cNvSpPr>
                <a:spLocks/>
              </p:cNvSpPr>
              <p:nvPr/>
            </p:nvSpPr>
            <p:spPr bwMode="auto">
              <a:xfrm>
                <a:off x="6300788" y="5319713"/>
                <a:ext cx="196850" cy="82550"/>
              </a:xfrm>
              <a:custGeom>
                <a:avLst/>
                <a:gdLst>
                  <a:gd name="T0" fmla="*/ 24 w 48"/>
                  <a:gd name="T1" fmla="*/ 0 h 20"/>
                  <a:gd name="T2" fmla="*/ 9 w 48"/>
                  <a:gd name="T3" fmla="*/ 5 h 20"/>
                  <a:gd name="T4" fmla="*/ 0 w 48"/>
                  <a:gd name="T5" fmla="*/ 20 h 20"/>
                  <a:gd name="T6" fmla="*/ 0 w 48"/>
                  <a:gd name="T7" fmla="*/ 20 h 20"/>
                  <a:gd name="T8" fmla="*/ 48 w 48"/>
                  <a:gd name="T9" fmla="*/ 20 h 20"/>
                  <a:gd name="T10" fmla="*/ 48 w 48"/>
                  <a:gd name="T11" fmla="*/ 20 h 20"/>
                  <a:gd name="T12" fmla="*/ 39 w 48"/>
                  <a:gd name="T13" fmla="*/ 5 h 20"/>
                  <a:gd name="T14" fmla="*/ 24 w 4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0">
                    <a:moveTo>
                      <a:pt x="24" y="0"/>
                    </a:moveTo>
                    <a:cubicBezTo>
                      <a:pt x="18" y="0"/>
                      <a:pt x="13" y="2"/>
                      <a:pt x="9" y="5"/>
                    </a:cubicBezTo>
                    <a:cubicBezTo>
                      <a:pt x="8" y="11"/>
                      <a:pt x="5" y="16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3" y="17"/>
                      <a:pt x="40" y="11"/>
                      <a:pt x="39" y="5"/>
                    </a:cubicBezTo>
                    <a:cubicBezTo>
                      <a:pt x="35" y="2"/>
                      <a:pt x="30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9" name="Freeform 59"/>
              <p:cNvSpPr>
                <a:spLocks/>
              </p:cNvSpPr>
              <p:nvPr/>
            </p:nvSpPr>
            <p:spPr bwMode="auto">
              <a:xfrm>
                <a:off x="6456363" y="5232400"/>
                <a:ext cx="139700" cy="169863"/>
              </a:xfrm>
              <a:custGeom>
                <a:avLst/>
                <a:gdLst>
                  <a:gd name="T0" fmla="*/ 16 w 34"/>
                  <a:gd name="T1" fmla="*/ 0 h 41"/>
                  <a:gd name="T2" fmla="*/ 4 w 34"/>
                  <a:gd name="T3" fmla="*/ 10 h 41"/>
                  <a:gd name="T4" fmla="*/ 1 w 34"/>
                  <a:gd name="T5" fmla="*/ 26 h 41"/>
                  <a:gd name="T6" fmla="*/ 10 w 34"/>
                  <a:gd name="T7" fmla="*/ 41 h 41"/>
                  <a:gd name="T8" fmla="*/ 10 w 34"/>
                  <a:gd name="T9" fmla="*/ 41 h 41"/>
                  <a:gd name="T10" fmla="*/ 34 w 34"/>
                  <a:gd name="T11" fmla="*/ 0 h 41"/>
                  <a:gd name="T12" fmla="*/ 34 w 34"/>
                  <a:gd name="T13" fmla="*/ 0 h 41"/>
                  <a:gd name="T14" fmla="*/ 25 w 34"/>
                  <a:gd name="T15" fmla="*/ 2 h 41"/>
                  <a:gd name="T16" fmla="*/ 16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16" y="0"/>
                    </a:moveTo>
                    <a:cubicBezTo>
                      <a:pt x="11" y="2"/>
                      <a:pt x="7" y="5"/>
                      <a:pt x="4" y="10"/>
                    </a:cubicBezTo>
                    <a:cubicBezTo>
                      <a:pt x="1" y="15"/>
                      <a:pt x="0" y="21"/>
                      <a:pt x="1" y="26"/>
                    </a:cubicBezTo>
                    <a:cubicBezTo>
                      <a:pt x="6" y="30"/>
                      <a:pt x="9" y="35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1" y="1"/>
                      <a:pt x="28" y="2"/>
                      <a:pt x="25" y="2"/>
                    </a:cubicBezTo>
                    <a:cubicBezTo>
                      <a:pt x="22" y="2"/>
                      <a:pt x="19" y="1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0" name="Freeform 60"/>
              <p:cNvSpPr>
                <a:spLocks/>
              </p:cNvSpPr>
              <p:nvPr/>
            </p:nvSpPr>
            <p:spPr bwMode="auto">
              <a:xfrm>
                <a:off x="6461125" y="5340350"/>
                <a:ext cx="36513" cy="61913"/>
              </a:xfrm>
              <a:custGeom>
                <a:avLst/>
                <a:gdLst>
                  <a:gd name="T0" fmla="*/ 0 w 9"/>
                  <a:gd name="T1" fmla="*/ 0 h 15"/>
                  <a:gd name="T2" fmla="*/ 9 w 9"/>
                  <a:gd name="T3" fmla="*/ 15 h 15"/>
                  <a:gd name="T4" fmla="*/ 0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1" y="6"/>
                      <a:pt x="4" y="12"/>
                      <a:pt x="9" y="15"/>
                    </a:cubicBezTo>
                    <a:cubicBezTo>
                      <a:pt x="8" y="9"/>
                      <a:pt x="5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1" name="Freeform 61"/>
              <p:cNvSpPr>
                <a:spLocks/>
              </p:cNvSpPr>
              <p:nvPr/>
            </p:nvSpPr>
            <p:spPr bwMode="auto">
              <a:xfrm>
                <a:off x="6202363" y="5229225"/>
                <a:ext cx="139700" cy="173038"/>
              </a:xfrm>
              <a:custGeom>
                <a:avLst/>
                <a:gdLst>
                  <a:gd name="T0" fmla="*/ 18 w 34"/>
                  <a:gd name="T1" fmla="*/ 0 h 42"/>
                  <a:gd name="T2" fmla="*/ 9 w 34"/>
                  <a:gd name="T3" fmla="*/ 2 h 42"/>
                  <a:gd name="T4" fmla="*/ 0 w 34"/>
                  <a:gd name="T5" fmla="*/ 0 h 42"/>
                  <a:gd name="T6" fmla="*/ 0 w 34"/>
                  <a:gd name="T7" fmla="*/ 0 h 42"/>
                  <a:gd name="T8" fmla="*/ 24 w 34"/>
                  <a:gd name="T9" fmla="*/ 42 h 42"/>
                  <a:gd name="T10" fmla="*/ 24 w 34"/>
                  <a:gd name="T11" fmla="*/ 42 h 42"/>
                  <a:gd name="T12" fmla="*/ 33 w 34"/>
                  <a:gd name="T13" fmla="*/ 27 h 42"/>
                  <a:gd name="T14" fmla="*/ 30 w 34"/>
                  <a:gd name="T15" fmla="*/ 11 h 42"/>
                  <a:gd name="T16" fmla="*/ 18 w 34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2">
                    <a:moveTo>
                      <a:pt x="18" y="0"/>
                    </a:moveTo>
                    <a:cubicBezTo>
                      <a:pt x="15" y="1"/>
                      <a:pt x="12" y="2"/>
                      <a:pt x="9" y="2"/>
                    </a:cubicBezTo>
                    <a:cubicBezTo>
                      <a:pt x="6" y="2"/>
                      <a:pt x="3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5" y="36"/>
                      <a:pt x="28" y="31"/>
                      <a:pt x="33" y="27"/>
                    </a:cubicBezTo>
                    <a:cubicBezTo>
                      <a:pt x="34" y="22"/>
                      <a:pt x="33" y="16"/>
                      <a:pt x="30" y="11"/>
                    </a:cubicBezTo>
                    <a:cubicBezTo>
                      <a:pt x="27" y="6"/>
                      <a:pt x="23" y="2"/>
                      <a:pt x="1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2" name="Freeform 62"/>
              <p:cNvSpPr>
                <a:spLocks/>
              </p:cNvSpPr>
              <p:nvPr/>
            </p:nvSpPr>
            <p:spPr bwMode="auto">
              <a:xfrm>
                <a:off x="6300788" y="5340350"/>
                <a:ext cx="36513" cy="61913"/>
              </a:xfrm>
              <a:custGeom>
                <a:avLst/>
                <a:gdLst>
                  <a:gd name="T0" fmla="*/ 9 w 9"/>
                  <a:gd name="T1" fmla="*/ 0 h 15"/>
                  <a:gd name="T2" fmla="*/ 0 w 9"/>
                  <a:gd name="T3" fmla="*/ 15 h 15"/>
                  <a:gd name="T4" fmla="*/ 9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9" y="0"/>
                    </a:moveTo>
                    <a:cubicBezTo>
                      <a:pt x="4" y="4"/>
                      <a:pt x="1" y="9"/>
                      <a:pt x="0" y="15"/>
                    </a:cubicBezTo>
                    <a:cubicBezTo>
                      <a:pt x="5" y="11"/>
                      <a:pt x="8" y="6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3" name="Freeform 63"/>
              <p:cNvSpPr>
                <a:spLocks/>
              </p:cNvSpPr>
              <p:nvPr/>
            </p:nvSpPr>
            <p:spPr bwMode="auto">
              <a:xfrm>
                <a:off x="6300788" y="5060950"/>
                <a:ext cx="196850" cy="80963"/>
              </a:xfrm>
              <a:custGeom>
                <a:avLst/>
                <a:gdLst>
                  <a:gd name="T0" fmla="*/ 48 w 48"/>
                  <a:gd name="T1" fmla="*/ 0 h 20"/>
                  <a:gd name="T2" fmla="*/ 0 w 48"/>
                  <a:gd name="T3" fmla="*/ 0 h 20"/>
                  <a:gd name="T4" fmla="*/ 9 w 48"/>
                  <a:gd name="T5" fmla="*/ 15 h 20"/>
                  <a:gd name="T6" fmla="*/ 24 w 48"/>
                  <a:gd name="T7" fmla="*/ 20 h 20"/>
                  <a:gd name="T8" fmla="*/ 39 w 48"/>
                  <a:gd name="T9" fmla="*/ 15 h 20"/>
                  <a:gd name="T10" fmla="*/ 48 w 48"/>
                  <a:gd name="T11" fmla="*/ 1 h 20"/>
                  <a:gd name="T12" fmla="*/ 48 w 4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4"/>
                      <a:pt x="8" y="9"/>
                      <a:pt x="9" y="15"/>
                    </a:cubicBezTo>
                    <a:cubicBezTo>
                      <a:pt x="13" y="18"/>
                      <a:pt x="18" y="20"/>
                      <a:pt x="24" y="20"/>
                    </a:cubicBezTo>
                    <a:cubicBezTo>
                      <a:pt x="30" y="20"/>
                      <a:pt x="35" y="18"/>
                      <a:pt x="39" y="15"/>
                    </a:cubicBezTo>
                    <a:cubicBezTo>
                      <a:pt x="40" y="9"/>
                      <a:pt x="43" y="4"/>
                      <a:pt x="48" y="1"/>
                    </a:cubicBez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4" name="Freeform 64"/>
              <p:cNvSpPr>
                <a:spLocks/>
              </p:cNvSpPr>
              <p:nvPr/>
            </p:nvSpPr>
            <p:spPr bwMode="auto">
              <a:xfrm>
                <a:off x="6202363" y="5060950"/>
                <a:ext cx="139700" cy="168275"/>
              </a:xfrm>
              <a:custGeom>
                <a:avLst/>
                <a:gdLst>
                  <a:gd name="T0" fmla="*/ 24 w 34"/>
                  <a:gd name="T1" fmla="*/ 0 h 41"/>
                  <a:gd name="T2" fmla="*/ 0 w 34"/>
                  <a:gd name="T3" fmla="*/ 41 h 41"/>
                  <a:gd name="T4" fmla="*/ 0 w 34"/>
                  <a:gd name="T5" fmla="*/ 41 h 41"/>
                  <a:gd name="T6" fmla="*/ 9 w 34"/>
                  <a:gd name="T7" fmla="*/ 40 h 41"/>
                  <a:gd name="T8" fmla="*/ 18 w 34"/>
                  <a:gd name="T9" fmla="*/ 41 h 41"/>
                  <a:gd name="T10" fmla="*/ 30 w 34"/>
                  <a:gd name="T11" fmla="*/ 31 h 41"/>
                  <a:gd name="T12" fmla="*/ 33 w 34"/>
                  <a:gd name="T13" fmla="*/ 15 h 41"/>
                  <a:gd name="T14" fmla="*/ 24 w 34"/>
                  <a:gd name="T15" fmla="*/ 0 h 41"/>
                  <a:gd name="T16" fmla="*/ 24 w 34"/>
                  <a:gd name="T17" fmla="*/ 0 h 41"/>
                  <a:gd name="T18" fmla="*/ 24 w 34"/>
                  <a:gd name="T1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41">
                    <a:moveTo>
                      <a:pt x="24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3" y="40"/>
                      <a:pt x="6" y="40"/>
                      <a:pt x="9" y="40"/>
                    </a:cubicBezTo>
                    <a:cubicBezTo>
                      <a:pt x="12" y="40"/>
                      <a:pt x="15" y="40"/>
                      <a:pt x="18" y="41"/>
                    </a:cubicBezTo>
                    <a:cubicBezTo>
                      <a:pt x="23" y="39"/>
                      <a:pt x="27" y="36"/>
                      <a:pt x="30" y="31"/>
                    </a:cubicBezTo>
                    <a:cubicBezTo>
                      <a:pt x="33" y="26"/>
                      <a:pt x="34" y="20"/>
                      <a:pt x="33" y="15"/>
                    </a:cubicBezTo>
                    <a:cubicBezTo>
                      <a:pt x="28" y="11"/>
                      <a:pt x="25" y="6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5" name="Freeform 65"/>
              <p:cNvSpPr>
                <a:spLocks/>
              </p:cNvSpPr>
              <p:nvPr/>
            </p:nvSpPr>
            <p:spPr bwMode="auto">
              <a:xfrm>
                <a:off x="6202363" y="5224463"/>
                <a:ext cx="74613" cy="12700"/>
              </a:xfrm>
              <a:custGeom>
                <a:avLst/>
                <a:gdLst>
                  <a:gd name="T0" fmla="*/ 9 w 18"/>
                  <a:gd name="T1" fmla="*/ 0 h 3"/>
                  <a:gd name="T2" fmla="*/ 0 w 18"/>
                  <a:gd name="T3" fmla="*/ 1 h 3"/>
                  <a:gd name="T4" fmla="*/ 9 w 18"/>
                  <a:gd name="T5" fmla="*/ 3 h 3"/>
                  <a:gd name="T6" fmla="*/ 18 w 18"/>
                  <a:gd name="T7" fmla="*/ 1 h 3"/>
                  <a:gd name="T8" fmla="*/ 9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9" y="0"/>
                    </a:moveTo>
                    <a:cubicBezTo>
                      <a:pt x="6" y="0"/>
                      <a:pt x="3" y="0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5" y="0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6" name="Freeform 66"/>
              <p:cNvSpPr>
                <a:spLocks/>
              </p:cNvSpPr>
              <p:nvPr/>
            </p:nvSpPr>
            <p:spPr bwMode="auto">
              <a:xfrm>
                <a:off x="6300788" y="5060950"/>
                <a:ext cx="36513" cy="60325"/>
              </a:xfrm>
              <a:custGeom>
                <a:avLst/>
                <a:gdLst>
                  <a:gd name="T0" fmla="*/ 0 w 9"/>
                  <a:gd name="T1" fmla="*/ 0 h 15"/>
                  <a:gd name="T2" fmla="*/ 0 w 9"/>
                  <a:gd name="T3" fmla="*/ 0 h 15"/>
                  <a:gd name="T4" fmla="*/ 9 w 9"/>
                  <a:gd name="T5" fmla="*/ 15 h 15"/>
                  <a:gd name="T6" fmla="*/ 0 w 9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5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7" name="Freeform 67"/>
              <p:cNvSpPr>
                <a:spLocks/>
              </p:cNvSpPr>
              <p:nvPr/>
            </p:nvSpPr>
            <p:spPr bwMode="auto">
              <a:xfrm>
                <a:off x="6456363" y="5064125"/>
                <a:ext cx="139700" cy="168275"/>
              </a:xfrm>
              <a:custGeom>
                <a:avLst/>
                <a:gdLst>
                  <a:gd name="T0" fmla="*/ 10 w 34"/>
                  <a:gd name="T1" fmla="*/ 0 h 41"/>
                  <a:gd name="T2" fmla="*/ 10 w 34"/>
                  <a:gd name="T3" fmla="*/ 0 h 41"/>
                  <a:gd name="T4" fmla="*/ 1 w 34"/>
                  <a:gd name="T5" fmla="*/ 14 h 41"/>
                  <a:gd name="T6" fmla="*/ 4 w 34"/>
                  <a:gd name="T7" fmla="*/ 31 h 41"/>
                  <a:gd name="T8" fmla="*/ 16 w 34"/>
                  <a:gd name="T9" fmla="*/ 41 h 41"/>
                  <a:gd name="T10" fmla="*/ 25 w 34"/>
                  <a:gd name="T11" fmla="*/ 39 h 41"/>
                  <a:gd name="T12" fmla="*/ 34 w 34"/>
                  <a:gd name="T13" fmla="*/ 41 h 41"/>
                  <a:gd name="T14" fmla="*/ 34 w 34"/>
                  <a:gd name="T15" fmla="*/ 41 h 41"/>
                  <a:gd name="T16" fmla="*/ 10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9" y="5"/>
                      <a:pt x="6" y="10"/>
                      <a:pt x="1" y="14"/>
                    </a:cubicBezTo>
                    <a:cubicBezTo>
                      <a:pt x="0" y="19"/>
                      <a:pt x="1" y="25"/>
                      <a:pt x="4" y="31"/>
                    </a:cubicBezTo>
                    <a:cubicBezTo>
                      <a:pt x="7" y="36"/>
                      <a:pt x="11" y="39"/>
                      <a:pt x="16" y="41"/>
                    </a:cubicBezTo>
                    <a:cubicBezTo>
                      <a:pt x="19" y="40"/>
                      <a:pt x="22" y="39"/>
                      <a:pt x="25" y="39"/>
                    </a:cubicBezTo>
                    <a:cubicBezTo>
                      <a:pt x="28" y="39"/>
                      <a:pt x="31" y="40"/>
                      <a:pt x="34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8" name="Freeform 68"/>
              <p:cNvSpPr>
                <a:spLocks/>
              </p:cNvSpPr>
              <p:nvPr/>
            </p:nvSpPr>
            <p:spPr bwMode="auto">
              <a:xfrm>
                <a:off x="6523038" y="5224463"/>
                <a:ext cx="73025" cy="17463"/>
              </a:xfrm>
              <a:custGeom>
                <a:avLst/>
                <a:gdLst>
                  <a:gd name="T0" fmla="*/ 9 w 18"/>
                  <a:gd name="T1" fmla="*/ 0 h 4"/>
                  <a:gd name="T2" fmla="*/ 0 w 18"/>
                  <a:gd name="T3" fmla="*/ 2 h 4"/>
                  <a:gd name="T4" fmla="*/ 9 w 18"/>
                  <a:gd name="T5" fmla="*/ 4 h 4"/>
                  <a:gd name="T6" fmla="*/ 18 w 18"/>
                  <a:gd name="T7" fmla="*/ 2 h 4"/>
                  <a:gd name="T8" fmla="*/ 9 w 1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9" name="Freeform 69"/>
              <p:cNvSpPr>
                <a:spLocks/>
              </p:cNvSpPr>
              <p:nvPr/>
            </p:nvSpPr>
            <p:spPr bwMode="auto">
              <a:xfrm>
                <a:off x="6461125" y="5064125"/>
                <a:ext cx="36513" cy="57150"/>
              </a:xfrm>
              <a:custGeom>
                <a:avLst/>
                <a:gdLst>
                  <a:gd name="T0" fmla="*/ 9 w 9"/>
                  <a:gd name="T1" fmla="*/ 0 h 14"/>
                  <a:gd name="T2" fmla="*/ 0 w 9"/>
                  <a:gd name="T3" fmla="*/ 14 h 14"/>
                  <a:gd name="T4" fmla="*/ 9 w 9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4">
                    <a:moveTo>
                      <a:pt x="9" y="0"/>
                    </a:moveTo>
                    <a:cubicBezTo>
                      <a:pt x="4" y="3"/>
                      <a:pt x="1" y="8"/>
                      <a:pt x="0" y="14"/>
                    </a:cubicBezTo>
                    <a:cubicBezTo>
                      <a:pt x="5" y="10"/>
                      <a:pt x="8" y="5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0" name="Oval 70"/>
              <p:cNvSpPr>
                <a:spLocks noChangeArrowheads="1"/>
              </p:cNvSpPr>
              <p:nvPr/>
            </p:nvSpPr>
            <p:spPr bwMode="auto">
              <a:xfrm>
                <a:off x="5702300" y="4813300"/>
                <a:ext cx="106363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1" name="Freeform 71"/>
              <p:cNvSpPr>
                <a:spLocks/>
              </p:cNvSpPr>
              <p:nvPr/>
            </p:nvSpPr>
            <p:spPr bwMode="auto">
              <a:xfrm>
                <a:off x="5656263" y="4957763"/>
                <a:ext cx="196850" cy="82550"/>
              </a:xfrm>
              <a:custGeom>
                <a:avLst/>
                <a:gdLst>
                  <a:gd name="T0" fmla="*/ 24 w 48"/>
                  <a:gd name="T1" fmla="*/ 0 h 20"/>
                  <a:gd name="T2" fmla="*/ 9 w 48"/>
                  <a:gd name="T3" fmla="*/ 5 h 20"/>
                  <a:gd name="T4" fmla="*/ 0 w 48"/>
                  <a:gd name="T5" fmla="*/ 19 h 20"/>
                  <a:gd name="T6" fmla="*/ 0 w 48"/>
                  <a:gd name="T7" fmla="*/ 20 h 20"/>
                  <a:gd name="T8" fmla="*/ 48 w 48"/>
                  <a:gd name="T9" fmla="*/ 20 h 20"/>
                  <a:gd name="T10" fmla="*/ 48 w 48"/>
                  <a:gd name="T11" fmla="*/ 20 h 20"/>
                  <a:gd name="T12" fmla="*/ 39 w 48"/>
                  <a:gd name="T13" fmla="*/ 5 h 20"/>
                  <a:gd name="T14" fmla="*/ 24 w 4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0">
                    <a:moveTo>
                      <a:pt x="24" y="0"/>
                    </a:moveTo>
                    <a:cubicBezTo>
                      <a:pt x="18" y="0"/>
                      <a:pt x="13" y="2"/>
                      <a:pt x="9" y="5"/>
                    </a:cubicBezTo>
                    <a:cubicBezTo>
                      <a:pt x="8" y="11"/>
                      <a:pt x="5" y="16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3" y="16"/>
                      <a:pt x="40" y="11"/>
                      <a:pt x="39" y="5"/>
                    </a:cubicBezTo>
                    <a:cubicBezTo>
                      <a:pt x="35" y="2"/>
                      <a:pt x="30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2" name="Freeform 72"/>
              <p:cNvSpPr>
                <a:spLocks/>
              </p:cNvSpPr>
              <p:nvPr/>
            </p:nvSpPr>
            <p:spPr bwMode="auto">
              <a:xfrm>
                <a:off x="5811838" y="4870450"/>
                <a:ext cx="139700" cy="169863"/>
              </a:xfrm>
              <a:custGeom>
                <a:avLst/>
                <a:gdLst>
                  <a:gd name="T0" fmla="*/ 34 w 34"/>
                  <a:gd name="T1" fmla="*/ 0 h 41"/>
                  <a:gd name="T2" fmla="*/ 25 w 34"/>
                  <a:gd name="T3" fmla="*/ 1 h 41"/>
                  <a:gd name="T4" fmla="*/ 16 w 34"/>
                  <a:gd name="T5" fmla="*/ 0 h 41"/>
                  <a:gd name="T6" fmla="*/ 4 w 34"/>
                  <a:gd name="T7" fmla="*/ 10 h 41"/>
                  <a:gd name="T8" fmla="*/ 1 w 34"/>
                  <a:gd name="T9" fmla="*/ 26 h 41"/>
                  <a:gd name="T10" fmla="*/ 10 w 34"/>
                  <a:gd name="T11" fmla="*/ 41 h 41"/>
                  <a:gd name="T12" fmla="*/ 10 w 34"/>
                  <a:gd name="T13" fmla="*/ 41 h 41"/>
                  <a:gd name="T14" fmla="*/ 34 w 34"/>
                  <a:gd name="T15" fmla="*/ 0 h 41"/>
                  <a:gd name="T16" fmla="*/ 34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34" y="0"/>
                    </a:moveTo>
                    <a:cubicBezTo>
                      <a:pt x="31" y="1"/>
                      <a:pt x="28" y="1"/>
                      <a:pt x="25" y="1"/>
                    </a:cubicBezTo>
                    <a:cubicBezTo>
                      <a:pt x="22" y="1"/>
                      <a:pt x="19" y="1"/>
                      <a:pt x="16" y="0"/>
                    </a:cubicBezTo>
                    <a:cubicBezTo>
                      <a:pt x="11" y="2"/>
                      <a:pt x="7" y="5"/>
                      <a:pt x="4" y="10"/>
                    </a:cubicBezTo>
                    <a:cubicBezTo>
                      <a:pt x="1" y="15"/>
                      <a:pt x="0" y="21"/>
                      <a:pt x="1" y="26"/>
                    </a:cubicBezTo>
                    <a:cubicBezTo>
                      <a:pt x="6" y="30"/>
                      <a:pt x="9" y="35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3" name="Freeform 73"/>
              <p:cNvSpPr>
                <a:spLocks/>
              </p:cNvSpPr>
              <p:nvPr/>
            </p:nvSpPr>
            <p:spPr bwMode="auto">
              <a:xfrm>
                <a:off x="5816600" y="4978400"/>
                <a:ext cx="36513" cy="61913"/>
              </a:xfrm>
              <a:custGeom>
                <a:avLst/>
                <a:gdLst>
                  <a:gd name="T0" fmla="*/ 0 w 9"/>
                  <a:gd name="T1" fmla="*/ 0 h 15"/>
                  <a:gd name="T2" fmla="*/ 9 w 9"/>
                  <a:gd name="T3" fmla="*/ 15 h 15"/>
                  <a:gd name="T4" fmla="*/ 0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5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4" name="Freeform 74"/>
              <p:cNvSpPr>
                <a:spLocks/>
              </p:cNvSpPr>
              <p:nvPr/>
            </p:nvSpPr>
            <p:spPr bwMode="auto">
              <a:xfrm>
                <a:off x="5557838" y="4857750"/>
                <a:ext cx="139700" cy="177800"/>
              </a:xfrm>
              <a:custGeom>
                <a:avLst/>
                <a:gdLst>
                  <a:gd name="T0" fmla="*/ 9 w 34"/>
                  <a:gd name="T1" fmla="*/ 0 h 43"/>
                  <a:gd name="T2" fmla="*/ 0 w 34"/>
                  <a:gd name="T3" fmla="*/ 2 h 43"/>
                  <a:gd name="T4" fmla="*/ 24 w 34"/>
                  <a:gd name="T5" fmla="*/ 43 h 43"/>
                  <a:gd name="T6" fmla="*/ 24 w 34"/>
                  <a:gd name="T7" fmla="*/ 43 h 43"/>
                  <a:gd name="T8" fmla="*/ 33 w 34"/>
                  <a:gd name="T9" fmla="*/ 29 h 43"/>
                  <a:gd name="T10" fmla="*/ 30 w 34"/>
                  <a:gd name="T11" fmla="*/ 12 h 43"/>
                  <a:gd name="T12" fmla="*/ 9 w 34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5" y="38"/>
                      <a:pt x="28" y="33"/>
                      <a:pt x="33" y="29"/>
                    </a:cubicBezTo>
                    <a:cubicBezTo>
                      <a:pt x="34" y="24"/>
                      <a:pt x="33" y="18"/>
                      <a:pt x="30" y="12"/>
                    </a:cubicBezTo>
                    <a:cubicBezTo>
                      <a:pt x="25" y="5"/>
                      <a:pt x="17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5" name="Freeform 75"/>
              <p:cNvSpPr>
                <a:spLocks/>
              </p:cNvSpPr>
              <p:nvPr/>
            </p:nvSpPr>
            <p:spPr bwMode="auto">
              <a:xfrm>
                <a:off x="5656263" y="4978400"/>
                <a:ext cx="36513" cy="57150"/>
              </a:xfrm>
              <a:custGeom>
                <a:avLst/>
                <a:gdLst>
                  <a:gd name="T0" fmla="*/ 9 w 9"/>
                  <a:gd name="T1" fmla="*/ 0 h 14"/>
                  <a:gd name="T2" fmla="*/ 0 w 9"/>
                  <a:gd name="T3" fmla="*/ 14 h 14"/>
                  <a:gd name="T4" fmla="*/ 9 w 9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4">
                    <a:moveTo>
                      <a:pt x="9" y="0"/>
                    </a:moveTo>
                    <a:cubicBezTo>
                      <a:pt x="4" y="4"/>
                      <a:pt x="1" y="9"/>
                      <a:pt x="0" y="14"/>
                    </a:cubicBezTo>
                    <a:cubicBezTo>
                      <a:pt x="5" y="11"/>
                      <a:pt x="8" y="6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6" name="Freeform 76"/>
              <p:cNvSpPr>
                <a:spLocks/>
              </p:cNvSpPr>
              <p:nvPr/>
            </p:nvSpPr>
            <p:spPr bwMode="auto">
              <a:xfrm>
                <a:off x="5803900" y="4697413"/>
                <a:ext cx="147638" cy="173038"/>
              </a:xfrm>
              <a:custGeom>
                <a:avLst/>
                <a:gdLst>
                  <a:gd name="T0" fmla="*/ 12 w 36"/>
                  <a:gd name="T1" fmla="*/ 0 h 42"/>
                  <a:gd name="T2" fmla="*/ 6 w 36"/>
                  <a:gd name="T3" fmla="*/ 31 h 42"/>
                  <a:gd name="T4" fmla="*/ 18 w 36"/>
                  <a:gd name="T5" fmla="*/ 42 h 42"/>
                  <a:gd name="T6" fmla="*/ 27 w 36"/>
                  <a:gd name="T7" fmla="*/ 40 h 42"/>
                  <a:gd name="T8" fmla="*/ 36 w 36"/>
                  <a:gd name="T9" fmla="*/ 42 h 42"/>
                  <a:gd name="T10" fmla="*/ 36 w 36"/>
                  <a:gd name="T11" fmla="*/ 42 h 42"/>
                  <a:gd name="T12" fmla="*/ 12 w 36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2">
                    <a:moveTo>
                      <a:pt x="12" y="0"/>
                    </a:moveTo>
                    <a:cubicBezTo>
                      <a:pt x="3" y="8"/>
                      <a:pt x="0" y="21"/>
                      <a:pt x="6" y="31"/>
                    </a:cubicBezTo>
                    <a:cubicBezTo>
                      <a:pt x="9" y="36"/>
                      <a:pt x="13" y="40"/>
                      <a:pt x="18" y="42"/>
                    </a:cubicBezTo>
                    <a:cubicBezTo>
                      <a:pt x="21" y="41"/>
                      <a:pt x="24" y="40"/>
                      <a:pt x="27" y="40"/>
                    </a:cubicBezTo>
                    <a:cubicBezTo>
                      <a:pt x="30" y="40"/>
                      <a:pt x="33" y="41"/>
                      <a:pt x="36" y="4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7" name="Freeform 77"/>
              <p:cNvSpPr>
                <a:spLocks/>
              </p:cNvSpPr>
              <p:nvPr/>
            </p:nvSpPr>
            <p:spPr bwMode="auto">
              <a:xfrm>
                <a:off x="5878513" y="4862513"/>
                <a:ext cx="73025" cy="12700"/>
              </a:xfrm>
              <a:custGeom>
                <a:avLst/>
                <a:gdLst>
                  <a:gd name="T0" fmla="*/ 9 w 18"/>
                  <a:gd name="T1" fmla="*/ 0 h 3"/>
                  <a:gd name="T2" fmla="*/ 0 w 18"/>
                  <a:gd name="T3" fmla="*/ 2 h 3"/>
                  <a:gd name="T4" fmla="*/ 9 w 18"/>
                  <a:gd name="T5" fmla="*/ 3 h 3"/>
                  <a:gd name="T6" fmla="*/ 18 w 18"/>
                  <a:gd name="T7" fmla="*/ 2 h 3"/>
                  <a:gd name="T8" fmla="*/ 9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12" y="3"/>
                      <a:pt x="15" y="3"/>
                      <a:pt x="18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8" name="Oval 78"/>
              <p:cNvSpPr>
                <a:spLocks noChangeArrowheads="1"/>
              </p:cNvSpPr>
              <p:nvPr/>
            </p:nvSpPr>
            <p:spPr bwMode="auto">
              <a:xfrm>
                <a:off x="5702300" y="5180013"/>
                <a:ext cx="106363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9" name="Freeform 79"/>
              <p:cNvSpPr>
                <a:spLocks/>
              </p:cNvSpPr>
              <p:nvPr/>
            </p:nvSpPr>
            <p:spPr bwMode="auto">
              <a:xfrm>
                <a:off x="5405438" y="4989513"/>
                <a:ext cx="119063" cy="107950"/>
              </a:xfrm>
              <a:custGeom>
                <a:avLst/>
                <a:gdLst>
                  <a:gd name="T0" fmla="*/ 14 w 29"/>
                  <a:gd name="T1" fmla="*/ 0 h 26"/>
                  <a:gd name="T2" fmla="*/ 2 w 29"/>
                  <a:gd name="T3" fmla="*/ 9 h 26"/>
                  <a:gd name="T4" fmla="*/ 11 w 29"/>
                  <a:gd name="T5" fmla="*/ 25 h 26"/>
                  <a:gd name="T6" fmla="*/ 14 w 29"/>
                  <a:gd name="T7" fmla="*/ 26 h 26"/>
                  <a:gd name="T8" fmla="*/ 27 w 29"/>
                  <a:gd name="T9" fmla="*/ 17 h 26"/>
                  <a:gd name="T10" fmla="*/ 18 w 29"/>
                  <a:gd name="T11" fmla="*/ 1 h 26"/>
                  <a:gd name="T12" fmla="*/ 14 w 29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6">
                    <a:moveTo>
                      <a:pt x="14" y="0"/>
                    </a:moveTo>
                    <a:cubicBezTo>
                      <a:pt x="9" y="0"/>
                      <a:pt x="4" y="4"/>
                      <a:pt x="2" y="9"/>
                    </a:cubicBezTo>
                    <a:cubicBezTo>
                      <a:pt x="0" y="16"/>
                      <a:pt x="4" y="23"/>
                      <a:pt x="11" y="25"/>
                    </a:cubicBezTo>
                    <a:cubicBezTo>
                      <a:pt x="12" y="26"/>
                      <a:pt x="13" y="26"/>
                      <a:pt x="14" y="26"/>
                    </a:cubicBezTo>
                    <a:cubicBezTo>
                      <a:pt x="20" y="26"/>
                      <a:pt x="25" y="22"/>
                      <a:pt x="27" y="17"/>
                    </a:cubicBezTo>
                    <a:cubicBezTo>
                      <a:pt x="29" y="10"/>
                      <a:pt x="25" y="3"/>
                      <a:pt x="18" y="1"/>
                    </a:cubicBezTo>
                    <a:cubicBezTo>
                      <a:pt x="17" y="0"/>
                      <a:pt x="16" y="0"/>
                      <a:pt x="1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0" name="Freeform 80"/>
              <p:cNvSpPr>
                <a:spLocks/>
              </p:cNvSpPr>
              <p:nvPr/>
            </p:nvSpPr>
            <p:spPr bwMode="auto">
              <a:xfrm>
                <a:off x="5324475" y="5126038"/>
                <a:ext cx="192088" cy="111125"/>
              </a:xfrm>
              <a:custGeom>
                <a:avLst/>
                <a:gdLst>
                  <a:gd name="T0" fmla="*/ 22 w 47"/>
                  <a:gd name="T1" fmla="*/ 0 h 27"/>
                  <a:gd name="T2" fmla="*/ 0 w 47"/>
                  <a:gd name="T3" fmla="*/ 14 h 27"/>
                  <a:gd name="T4" fmla="*/ 46 w 47"/>
                  <a:gd name="T5" fmla="*/ 27 h 27"/>
                  <a:gd name="T6" fmla="*/ 28 w 47"/>
                  <a:gd name="T7" fmla="*/ 1 h 27"/>
                  <a:gd name="T8" fmla="*/ 22 w 4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7">
                    <a:moveTo>
                      <a:pt x="22" y="0"/>
                    </a:moveTo>
                    <a:cubicBezTo>
                      <a:pt x="12" y="0"/>
                      <a:pt x="4" y="5"/>
                      <a:pt x="0" y="14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15"/>
                      <a:pt x="40" y="4"/>
                      <a:pt x="28" y="1"/>
                    </a:cubicBezTo>
                    <a:cubicBezTo>
                      <a:pt x="26" y="0"/>
                      <a:pt x="24" y="0"/>
                      <a:pt x="2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1" name="Freeform 81"/>
              <p:cNvSpPr>
                <a:spLocks/>
              </p:cNvSpPr>
              <p:nvPr/>
            </p:nvSpPr>
            <p:spPr bwMode="auto">
              <a:xfrm>
                <a:off x="5159375" y="4779963"/>
                <a:ext cx="123825" cy="103188"/>
              </a:xfrm>
              <a:custGeom>
                <a:avLst/>
                <a:gdLst>
                  <a:gd name="T0" fmla="*/ 15 w 30"/>
                  <a:gd name="T1" fmla="*/ 0 h 25"/>
                  <a:gd name="T2" fmla="*/ 5 w 30"/>
                  <a:gd name="T3" fmla="*/ 5 h 25"/>
                  <a:gd name="T4" fmla="*/ 8 w 30"/>
                  <a:gd name="T5" fmla="*/ 23 h 25"/>
                  <a:gd name="T6" fmla="*/ 15 w 30"/>
                  <a:gd name="T7" fmla="*/ 25 h 25"/>
                  <a:gd name="T8" fmla="*/ 26 w 30"/>
                  <a:gd name="T9" fmla="*/ 20 h 25"/>
                  <a:gd name="T10" fmla="*/ 23 w 30"/>
                  <a:gd name="T11" fmla="*/ 2 h 25"/>
                  <a:gd name="T12" fmla="*/ 15 w 30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5">
                    <a:moveTo>
                      <a:pt x="15" y="0"/>
                    </a:moveTo>
                    <a:cubicBezTo>
                      <a:pt x="11" y="0"/>
                      <a:pt x="7" y="1"/>
                      <a:pt x="5" y="5"/>
                    </a:cubicBezTo>
                    <a:cubicBezTo>
                      <a:pt x="0" y="11"/>
                      <a:pt x="2" y="19"/>
                      <a:pt x="8" y="23"/>
                    </a:cubicBezTo>
                    <a:cubicBezTo>
                      <a:pt x="10" y="25"/>
                      <a:pt x="12" y="25"/>
                      <a:pt x="15" y="25"/>
                    </a:cubicBezTo>
                    <a:cubicBezTo>
                      <a:pt x="19" y="25"/>
                      <a:pt x="23" y="24"/>
                      <a:pt x="26" y="20"/>
                    </a:cubicBezTo>
                    <a:cubicBezTo>
                      <a:pt x="30" y="14"/>
                      <a:pt x="28" y="6"/>
                      <a:pt x="23" y="2"/>
                    </a:cubicBezTo>
                    <a:cubicBezTo>
                      <a:pt x="20" y="0"/>
                      <a:pt x="18" y="0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2" name="Freeform 82"/>
              <p:cNvSpPr>
                <a:spLocks/>
              </p:cNvSpPr>
              <p:nvPr/>
            </p:nvSpPr>
            <p:spPr bwMode="auto">
              <a:xfrm>
                <a:off x="5262563" y="4841875"/>
                <a:ext cx="155575" cy="168275"/>
              </a:xfrm>
              <a:custGeom>
                <a:avLst/>
                <a:gdLst>
                  <a:gd name="T0" fmla="*/ 27 w 38"/>
                  <a:gd name="T1" fmla="*/ 0 h 41"/>
                  <a:gd name="T2" fmla="*/ 7 w 38"/>
                  <a:gd name="T3" fmla="*/ 10 h 41"/>
                  <a:gd name="T4" fmla="*/ 10 w 38"/>
                  <a:gd name="T5" fmla="*/ 41 h 41"/>
                  <a:gd name="T6" fmla="*/ 38 w 38"/>
                  <a:gd name="T7" fmla="*/ 2 h 41"/>
                  <a:gd name="T8" fmla="*/ 27 w 38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1">
                    <a:moveTo>
                      <a:pt x="27" y="0"/>
                    </a:moveTo>
                    <a:cubicBezTo>
                      <a:pt x="20" y="0"/>
                      <a:pt x="12" y="3"/>
                      <a:pt x="7" y="10"/>
                    </a:cubicBezTo>
                    <a:cubicBezTo>
                      <a:pt x="0" y="20"/>
                      <a:pt x="2" y="33"/>
                      <a:pt x="10" y="41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5" y="1"/>
                      <a:pt x="31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3" name="Freeform 83"/>
              <p:cNvSpPr>
                <a:spLocks/>
              </p:cNvSpPr>
              <p:nvPr/>
            </p:nvSpPr>
            <p:spPr bwMode="auto">
              <a:xfrm>
                <a:off x="5143500" y="5064125"/>
                <a:ext cx="119063" cy="103188"/>
              </a:xfrm>
              <a:custGeom>
                <a:avLst/>
                <a:gdLst>
                  <a:gd name="T0" fmla="*/ 15 w 29"/>
                  <a:gd name="T1" fmla="*/ 0 h 25"/>
                  <a:gd name="T2" fmla="*/ 6 w 29"/>
                  <a:gd name="T3" fmla="*/ 3 h 25"/>
                  <a:gd name="T4" fmla="*/ 5 w 29"/>
                  <a:gd name="T5" fmla="*/ 21 h 25"/>
                  <a:gd name="T6" fmla="*/ 15 w 29"/>
                  <a:gd name="T7" fmla="*/ 25 h 25"/>
                  <a:gd name="T8" fmla="*/ 23 w 29"/>
                  <a:gd name="T9" fmla="*/ 22 h 25"/>
                  <a:gd name="T10" fmla="*/ 24 w 29"/>
                  <a:gd name="T11" fmla="*/ 4 h 25"/>
                  <a:gd name="T12" fmla="*/ 15 w 29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5">
                    <a:moveTo>
                      <a:pt x="15" y="0"/>
                    </a:moveTo>
                    <a:cubicBezTo>
                      <a:pt x="12" y="0"/>
                      <a:pt x="9" y="1"/>
                      <a:pt x="6" y="3"/>
                    </a:cubicBezTo>
                    <a:cubicBezTo>
                      <a:pt x="1" y="7"/>
                      <a:pt x="0" y="16"/>
                      <a:pt x="5" y="21"/>
                    </a:cubicBezTo>
                    <a:cubicBezTo>
                      <a:pt x="7" y="24"/>
                      <a:pt x="11" y="25"/>
                      <a:pt x="15" y="25"/>
                    </a:cubicBezTo>
                    <a:cubicBezTo>
                      <a:pt x="18" y="25"/>
                      <a:pt x="21" y="24"/>
                      <a:pt x="23" y="22"/>
                    </a:cubicBezTo>
                    <a:cubicBezTo>
                      <a:pt x="29" y="18"/>
                      <a:pt x="29" y="9"/>
                      <a:pt x="24" y="4"/>
                    </a:cubicBezTo>
                    <a:cubicBezTo>
                      <a:pt x="22" y="1"/>
                      <a:pt x="18" y="0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4" name="Freeform 84"/>
              <p:cNvSpPr>
                <a:spLocks/>
              </p:cNvSpPr>
              <p:nvPr/>
            </p:nvSpPr>
            <p:spPr bwMode="auto">
              <a:xfrm>
                <a:off x="5008563" y="5138738"/>
                <a:ext cx="163513" cy="165100"/>
              </a:xfrm>
              <a:custGeom>
                <a:avLst/>
                <a:gdLst>
                  <a:gd name="T0" fmla="*/ 13 w 40"/>
                  <a:gd name="T1" fmla="*/ 0 h 40"/>
                  <a:gd name="T2" fmla="*/ 0 w 40"/>
                  <a:gd name="T3" fmla="*/ 4 h 40"/>
                  <a:gd name="T4" fmla="*/ 32 w 40"/>
                  <a:gd name="T5" fmla="*/ 40 h 40"/>
                  <a:gd name="T6" fmla="*/ 32 w 40"/>
                  <a:gd name="T7" fmla="*/ 9 h 40"/>
                  <a:gd name="T8" fmla="*/ 13 w 40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0">
                    <a:moveTo>
                      <a:pt x="13" y="0"/>
                    </a:moveTo>
                    <a:cubicBezTo>
                      <a:pt x="9" y="0"/>
                      <a:pt x="4" y="1"/>
                      <a:pt x="0" y="4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9" y="31"/>
                      <a:pt x="40" y="18"/>
                      <a:pt x="32" y="9"/>
                    </a:cubicBezTo>
                    <a:cubicBezTo>
                      <a:pt x="27" y="3"/>
                      <a:pt x="20" y="0"/>
                      <a:pt x="1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5" name="Freeform 85"/>
              <p:cNvSpPr>
                <a:spLocks/>
              </p:cNvSpPr>
              <p:nvPr/>
            </p:nvSpPr>
            <p:spPr bwMode="auto">
              <a:xfrm>
                <a:off x="5653088" y="5327650"/>
                <a:ext cx="119063" cy="107950"/>
              </a:xfrm>
              <a:custGeom>
                <a:avLst/>
                <a:gdLst>
                  <a:gd name="T0" fmla="*/ 14 w 29"/>
                  <a:gd name="T1" fmla="*/ 0 h 26"/>
                  <a:gd name="T2" fmla="*/ 8 w 29"/>
                  <a:gd name="T3" fmla="*/ 2 h 26"/>
                  <a:gd name="T4" fmla="*/ 3 w 29"/>
                  <a:gd name="T5" fmla="*/ 20 h 26"/>
                  <a:gd name="T6" fmla="*/ 14 w 29"/>
                  <a:gd name="T7" fmla="*/ 26 h 26"/>
                  <a:gd name="T8" fmla="*/ 21 w 29"/>
                  <a:gd name="T9" fmla="*/ 24 h 26"/>
                  <a:gd name="T10" fmla="*/ 26 w 29"/>
                  <a:gd name="T11" fmla="*/ 7 h 26"/>
                  <a:gd name="T12" fmla="*/ 14 w 29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6">
                    <a:moveTo>
                      <a:pt x="14" y="0"/>
                    </a:moveTo>
                    <a:cubicBezTo>
                      <a:pt x="12" y="0"/>
                      <a:pt x="10" y="1"/>
                      <a:pt x="8" y="2"/>
                    </a:cubicBezTo>
                    <a:cubicBezTo>
                      <a:pt x="2" y="6"/>
                      <a:pt x="0" y="14"/>
                      <a:pt x="3" y="20"/>
                    </a:cubicBezTo>
                    <a:cubicBezTo>
                      <a:pt x="6" y="24"/>
                      <a:pt x="10" y="26"/>
                      <a:pt x="14" y="26"/>
                    </a:cubicBezTo>
                    <a:cubicBezTo>
                      <a:pt x="17" y="26"/>
                      <a:pt x="19" y="26"/>
                      <a:pt x="21" y="24"/>
                    </a:cubicBezTo>
                    <a:cubicBezTo>
                      <a:pt x="27" y="21"/>
                      <a:pt x="29" y="13"/>
                      <a:pt x="26" y="7"/>
                    </a:cubicBezTo>
                    <a:cubicBezTo>
                      <a:pt x="23" y="3"/>
                      <a:pt x="19" y="0"/>
                      <a:pt x="1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6" name="Freeform 86"/>
              <p:cNvSpPr>
                <a:spLocks/>
              </p:cNvSpPr>
              <p:nvPr/>
            </p:nvSpPr>
            <p:spPr bwMode="auto">
              <a:xfrm>
                <a:off x="5513388" y="5376863"/>
                <a:ext cx="147638" cy="177800"/>
              </a:xfrm>
              <a:custGeom>
                <a:avLst/>
                <a:gdLst>
                  <a:gd name="T0" fmla="*/ 9 w 36"/>
                  <a:gd name="T1" fmla="*/ 0 h 43"/>
                  <a:gd name="T2" fmla="*/ 0 w 36"/>
                  <a:gd name="T3" fmla="*/ 2 h 43"/>
                  <a:gd name="T4" fmla="*/ 25 w 36"/>
                  <a:gd name="T5" fmla="*/ 43 h 43"/>
                  <a:gd name="T6" fmla="*/ 30 w 36"/>
                  <a:gd name="T7" fmla="*/ 12 h 43"/>
                  <a:gd name="T8" fmla="*/ 9 w 36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3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34" y="36"/>
                      <a:pt x="36" y="23"/>
                      <a:pt x="30" y="12"/>
                    </a:cubicBezTo>
                    <a:cubicBezTo>
                      <a:pt x="26" y="4"/>
                      <a:pt x="17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7" name="Freeform 87"/>
              <p:cNvSpPr>
                <a:spLocks/>
              </p:cNvSpPr>
              <p:nvPr/>
            </p:nvSpPr>
            <p:spPr bwMode="auto">
              <a:xfrm>
                <a:off x="5557838" y="4521200"/>
                <a:ext cx="119063" cy="103188"/>
              </a:xfrm>
              <a:custGeom>
                <a:avLst/>
                <a:gdLst>
                  <a:gd name="T0" fmla="*/ 15 w 29"/>
                  <a:gd name="T1" fmla="*/ 0 h 25"/>
                  <a:gd name="T2" fmla="*/ 4 w 29"/>
                  <a:gd name="T3" fmla="*/ 5 h 25"/>
                  <a:gd name="T4" fmla="*/ 7 w 29"/>
                  <a:gd name="T5" fmla="*/ 23 h 25"/>
                  <a:gd name="T6" fmla="*/ 15 w 29"/>
                  <a:gd name="T7" fmla="*/ 25 h 25"/>
                  <a:gd name="T8" fmla="*/ 25 w 29"/>
                  <a:gd name="T9" fmla="*/ 21 h 25"/>
                  <a:gd name="T10" fmla="*/ 23 w 29"/>
                  <a:gd name="T11" fmla="*/ 2 h 25"/>
                  <a:gd name="T12" fmla="*/ 15 w 29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5">
                    <a:moveTo>
                      <a:pt x="15" y="0"/>
                    </a:moveTo>
                    <a:cubicBezTo>
                      <a:pt x="11" y="0"/>
                      <a:pt x="7" y="1"/>
                      <a:pt x="4" y="5"/>
                    </a:cubicBezTo>
                    <a:cubicBezTo>
                      <a:pt x="0" y="10"/>
                      <a:pt x="1" y="18"/>
                      <a:pt x="7" y="23"/>
                    </a:cubicBezTo>
                    <a:cubicBezTo>
                      <a:pt x="9" y="25"/>
                      <a:pt x="12" y="25"/>
                      <a:pt x="15" y="25"/>
                    </a:cubicBezTo>
                    <a:cubicBezTo>
                      <a:pt x="18" y="25"/>
                      <a:pt x="22" y="24"/>
                      <a:pt x="25" y="21"/>
                    </a:cubicBezTo>
                    <a:cubicBezTo>
                      <a:pt x="29" y="15"/>
                      <a:pt x="28" y="7"/>
                      <a:pt x="23" y="2"/>
                    </a:cubicBezTo>
                    <a:cubicBezTo>
                      <a:pt x="20" y="1"/>
                      <a:pt x="17" y="0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8" name="Freeform 88"/>
              <p:cNvSpPr>
                <a:spLocks/>
              </p:cNvSpPr>
              <p:nvPr/>
            </p:nvSpPr>
            <p:spPr bwMode="auto">
              <a:xfrm>
                <a:off x="5435600" y="4619625"/>
                <a:ext cx="176213" cy="147638"/>
              </a:xfrm>
              <a:custGeom>
                <a:avLst/>
                <a:gdLst>
                  <a:gd name="T0" fmla="*/ 16 w 43"/>
                  <a:gd name="T1" fmla="*/ 0 h 36"/>
                  <a:gd name="T2" fmla="*/ 0 w 43"/>
                  <a:gd name="T3" fmla="*/ 7 h 36"/>
                  <a:gd name="T4" fmla="*/ 38 w 43"/>
                  <a:gd name="T5" fmla="*/ 36 h 36"/>
                  <a:gd name="T6" fmla="*/ 31 w 43"/>
                  <a:gd name="T7" fmla="*/ 5 h 36"/>
                  <a:gd name="T8" fmla="*/ 16 w 43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6">
                    <a:moveTo>
                      <a:pt x="16" y="0"/>
                    </a:moveTo>
                    <a:cubicBezTo>
                      <a:pt x="10" y="0"/>
                      <a:pt x="5" y="2"/>
                      <a:pt x="0" y="7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43" y="26"/>
                      <a:pt x="41" y="13"/>
                      <a:pt x="31" y="5"/>
                    </a:cubicBezTo>
                    <a:cubicBezTo>
                      <a:pt x="27" y="2"/>
                      <a:pt x="22" y="0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9" name="Freeform 89"/>
              <p:cNvSpPr>
                <a:spLocks/>
              </p:cNvSpPr>
              <p:nvPr/>
            </p:nvSpPr>
            <p:spPr bwMode="auto">
              <a:xfrm>
                <a:off x="5803900" y="5232400"/>
                <a:ext cx="147638" cy="169863"/>
              </a:xfrm>
              <a:custGeom>
                <a:avLst/>
                <a:gdLst>
                  <a:gd name="T0" fmla="*/ 18 w 36"/>
                  <a:gd name="T1" fmla="*/ 0 h 41"/>
                  <a:gd name="T2" fmla="*/ 6 w 36"/>
                  <a:gd name="T3" fmla="*/ 10 h 41"/>
                  <a:gd name="T4" fmla="*/ 12 w 36"/>
                  <a:gd name="T5" fmla="*/ 41 h 41"/>
                  <a:gd name="T6" fmla="*/ 36 w 36"/>
                  <a:gd name="T7" fmla="*/ 0 h 41"/>
                  <a:gd name="T8" fmla="*/ 36 w 36"/>
                  <a:gd name="T9" fmla="*/ 0 h 41"/>
                  <a:gd name="T10" fmla="*/ 27 w 36"/>
                  <a:gd name="T11" fmla="*/ 2 h 41"/>
                  <a:gd name="T12" fmla="*/ 18 w 36"/>
                  <a:gd name="T1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1">
                    <a:moveTo>
                      <a:pt x="18" y="0"/>
                    </a:moveTo>
                    <a:cubicBezTo>
                      <a:pt x="13" y="2"/>
                      <a:pt x="9" y="5"/>
                      <a:pt x="6" y="10"/>
                    </a:cubicBezTo>
                    <a:cubicBezTo>
                      <a:pt x="0" y="21"/>
                      <a:pt x="3" y="34"/>
                      <a:pt x="12" y="41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3" y="1"/>
                      <a:pt x="30" y="2"/>
                      <a:pt x="27" y="2"/>
                    </a:cubicBezTo>
                    <a:cubicBezTo>
                      <a:pt x="24" y="2"/>
                      <a:pt x="21" y="1"/>
                      <a:pt x="1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0" name="Freeform 90"/>
              <p:cNvSpPr>
                <a:spLocks/>
              </p:cNvSpPr>
              <p:nvPr/>
            </p:nvSpPr>
            <p:spPr bwMode="auto">
              <a:xfrm>
                <a:off x="5656263" y="5060950"/>
                <a:ext cx="196850" cy="80963"/>
              </a:xfrm>
              <a:custGeom>
                <a:avLst/>
                <a:gdLst>
                  <a:gd name="T0" fmla="*/ 48 w 48"/>
                  <a:gd name="T1" fmla="*/ 0 h 20"/>
                  <a:gd name="T2" fmla="*/ 0 w 48"/>
                  <a:gd name="T3" fmla="*/ 0 h 20"/>
                  <a:gd name="T4" fmla="*/ 24 w 48"/>
                  <a:gd name="T5" fmla="*/ 20 h 20"/>
                  <a:gd name="T6" fmla="*/ 39 w 48"/>
                  <a:gd name="T7" fmla="*/ 15 h 20"/>
                  <a:gd name="T8" fmla="*/ 48 w 48"/>
                  <a:gd name="T9" fmla="*/ 1 h 20"/>
                  <a:gd name="T10" fmla="*/ 48 w 48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1"/>
                      <a:pt x="12" y="20"/>
                      <a:pt x="24" y="20"/>
                    </a:cubicBezTo>
                    <a:cubicBezTo>
                      <a:pt x="30" y="20"/>
                      <a:pt x="35" y="18"/>
                      <a:pt x="39" y="15"/>
                    </a:cubicBezTo>
                    <a:cubicBezTo>
                      <a:pt x="40" y="9"/>
                      <a:pt x="43" y="4"/>
                      <a:pt x="48" y="1"/>
                    </a:cubicBez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1" name="Freeform 91"/>
              <p:cNvSpPr>
                <a:spLocks/>
              </p:cNvSpPr>
              <p:nvPr/>
            </p:nvSpPr>
            <p:spPr bwMode="auto">
              <a:xfrm>
                <a:off x="5811838" y="5064125"/>
                <a:ext cx="139700" cy="168275"/>
              </a:xfrm>
              <a:custGeom>
                <a:avLst/>
                <a:gdLst>
                  <a:gd name="T0" fmla="*/ 10 w 34"/>
                  <a:gd name="T1" fmla="*/ 0 h 41"/>
                  <a:gd name="T2" fmla="*/ 10 w 34"/>
                  <a:gd name="T3" fmla="*/ 0 h 41"/>
                  <a:gd name="T4" fmla="*/ 1 w 34"/>
                  <a:gd name="T5" fmla="*/ 14 h 41"/>
                  <a:gd name="T6" fmla="*/ 4 w 34"/>
                  <a:gd name="T7" fmla="*/ 31 h 41"/>
                  <a:gd name="T8" fmla="*/ 16 w 34"/>
                  <a:gd name="T9" fmla="*/ 41 h 41"/>
                  <a:gd name="T10" fmla="*/ 25 w 34"/>
                  <a:gd name="T11" fmla="*/ 39 h 41"/>
                  <a:gd name="T12" fmla="*/ 34 w 34"/>
                  <a:gd name="T13" fmla="*/ 41 h 41"/>
                  <a:gd name="T14" fmla="*/ 34 w 34"/>
                  <a:gd name="T15" fmla="*/ 41 h 41"/>
                  <a:gd name="T16" fmla="*/ 10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9" y="5"/>
                      <a:pt x="6" y="10"/>
                      <a:pt x="1" y="14"/>
                    </a:cubicBezTo>
                    <a:cubicBezTo>
                      <a:pt x="0" y="19"/>
                      <a:pt x="1" y="25"/>
                      <a:pt x="4" y="31"/>
                    </a:cubicBezTo>
                    <a:cubicBezTo>
                      <a:pt x="7" y="36"/>
                      <a:pt x="11" y="39"/>
                      <a:pt x="16" y="41"/>
                    </a:cubicBezTo>
                    <a:cubicBezTo>
                      <a:pt x="19" y="40"/>
                      <a:pt x="22" y="39"/>
                      <a:pt x="25" y="39"/>
                    </a:cubicBezTo>
                    <a:cubicBezTo>
                      <a:pt x="28" y="39"/>
                      <a:pt x="31" y="40"/>
                      <a:pt x="34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2" name="Freeform 92"/>
              <p:cNvSpPr>
                <a:spLocks/>
              </p:cNvSpPr>
              <p:nvPr/>
            </p:nvSpPr>
            <p:spPr bwMode="auto">
              <a:xfrm>
                <a:off x="5878513" y="5224463"/>
                <a:ext cx="73025" cy="17463"/>
              </a:xfrm>
              <a:custGeom>
                <a:avLst/>
                <a:gdLst>
                  <a:gd name="T0" fmla="*/ 9 w 18"/>
                  <a:gd name="T1" fmla="*/ 0 h 4"/>
                  <a:gd name="T2" fmla="*/ 0 w 18"/>
                  <a:gd name="T3" fmla="*/ 2 h 4"/>
                  <a:gd name="T4" fmla="*/ 9 w 18"/>
                  <a:gd name="T5" fmla="*/ 4 h 4"/>
                  <a:gd name="T6" fmla="*/ 18 w 18"/>
                  <a:gd name="T7" fmla="*/ 2 h 4"/>
                  <a:gd name="T8" fmla="*/ 9 w 1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3" name="Freeform 93"/>
              <p:cNvSpPr>
                <a:spLocks/>
              </p:cNvSpPr>
              <p:nvPr/>
            </p:nvSpPr>
            <p:spPr bwMode="auto">
              <a:xfrm>
                <a:off x="5816600" y="5064125"/>
                <a:ext cx="36513" cy="57150"/>
              </a:xfrm>
              <a:custGeom>
                <a:avLst/>
                <a:gdLst>
                  <a:gd name="T0" fmla="*/ 9 w 9"/>
                  <a:gd name="T1" fmla="*/ 0 h 14"/>
                  <a:gd name="T2" fmla="*/ 0 w 9"/>
                  <a:gd name="T3" fmla="*/ 14 h 14"/>
                  <a:gd name="T4" fmla="*/ 9 w 9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4">
                    <a:moveTo>
                      <a:pt x="9" y="0"/>
                    </a:moveTo>
                    <a:cubicBezTo>
                      <a:pt x="4" y="3"/>
                      <a:pt x="1" y="8"/>
                      <a:pt x="0" y="14"/>
                    </a:cubicBezTo>
                    <a:cubicBezTo>
                      <a:pt x="5" y="10"/>
                      <a:pt x="8" y="5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4" name="Freeform 94"/>
              <p:cNvSpPr>
                <a:spLocks/>
              </p:cNvSpPr>
              <p:nvPr/>
            </p:nvSpPr>
            <p:spPr bwMode="auto">
              <a:xfrm>
                <a:off x="6637338" y="4940300"/>
                <a:ext cx="185738" cy="211138"/>
              </a:xfrm>
              <a:custGeom>
                <a:avLst/>
                <a:gdLst>
                  <a:gd name="T0" fmla="*/ 25 w 45"/>
                  <a:gd name="T1" fmla="*/ 51 h 51"/>
                  <a:gd name="T2" fmla="*/ 15 w 45"/>
                  <a:gd name="T3" fmla="*/ 49 h 51"/>
                  <a:gd name="T4" fmla="*/ 7 w 45"/>
                  <a:gd name="T5" fmla="*/ 44 h 51"/>
                  <a:gd name="T6" fmla="*/ 2 w 45"/>
                  <a:gd name="T7" fmla="*/ 35 h 51"/>
                  <a:gd name="T8" fmla="*/ 0 w 45"/>
                  <a:gd name="T9" fmla="*/ 25 h 51"/>
                  <a:gd name="T10" fmla="*/ 0 w 45"/>
                  <a:gd name="T11" fmla="*/ 25 h 51"/>
                  <a:gd name="T12" fmla="*/ 2 w 45"/>
                  <a:gd name="T13" fmla="*/ 15 h 51"/>
                  <a:gd name="T14" fmla="*/ 7 w 45"/>
                  <a:gd name="T15" fmla="*/ 7 h 51"/>
                  <a:gd name="T16" fmla="*/ 15 w 45"/>
                  <a:gd name="T17" fmla="*/ 2 h 51"/>
                  <a:gd name="T18" fmla="*/ 26 w 45"/>
                  <a:gd name="T19" fmla="*/ 0 h 51"/>
                  <a:gd name="T20" fmla="*/ 32 w 45"/>
                  <a:gd name="T21" fmla="*/ 0 h 51"/>
                  <a:gd name="T22" fmla="*/ 37 w 45"/>
                  <a:gd name="T23" fmla="*/ 2 h 51"/>
                  <a:gd name="T24" fmla="*/ 41 w 45"/>
                  <a:gd name="T25" fmla="*/ 4 h 51"/>
                  <a:gd name="T26" fmla="*/ 45 w 45"/>
                  <a:gd name="T27" fmla="*/ 7 h 51"/>
                  <a:gd name="T28" fmla="*/ 38 w 45"/>
                  <a:gd name="T29" fmla="*/ 15 h 51"/>
                  <a:gd name="T30" fmla="*/ 32 w 45"/>
                  <a:gd name="T31" fmla="*/ 11 h 51"/>
                  <a:gd name="T32" fmla="*/ 26 w 45"/>
                  <a:gd name="T33" fmla="*/ 10 h 51"/>
                  <a:gd name="T34" fmla="*/ 20 w 45"/>
                  <a:gd name="T35" fmla="*/ 11 h 51"/>
                  <a:gd name="T36" fmla="*/ 15 w 45"/>
                  <a:gd name="T37" fmla="*/ 14 h 51"/>
                  <a:gd name="T38" fmla="*/ 12 w 45"/>
                  <a:gd name="T39" fmla="*/ 19 h 51"/>
                  <a:gd name="T40" fmla="*/ 11 w 45"/>
                  <a:gd name="T41" fmla="*/ 25 h 51"/>
                  <a:gd name="T42" fmla="*/ 11 w 45"/>
                  <a:gd name="T43" fmla="*/ 25 h 51"/>
                  <a:gd name="T44" fmla="*/ 12 w 45"/>
                  <a:gd name="T45" fmla="*/ 31 h 51"/>
                  <a:gd name="T46" fmla="*/ 15 w 45"/>
                  <a:gd name="T47" fmla="*/ 36 h 51"/>
                  <a:gd name="T48" fmla="*/ 20 w 45"/>
                  <a:gd name="T49" fmla="*/ 40 h 51"/>
                  <a:gd name="T50" fmla="*/ 26 w 45"/>
                  <a:gd name="T51" fmla="*/ 41 h 51"/>
                  <a:gd name="T52" fmla="*/ 33 w 45"/>
                  <a:gd name="T53" fmla="*/ 39 h 51"/>
                  <a:gd name="T54" fmla="*/ 39 w 45"/>
                  <a:gd name="T55" fmla="*/ 35 h 51"/>
                  <a:gd name="T56" fmla="*/ 45 w 45"/>
                  <a:gd name="T57" fmla="*/ 42 h 51"/>
                  <a:gd name="T58" fmla="*/ 41 w 45"/>
                  <a:gd name="T59" fmla="*/ 46 h 51"/>
                  <a:gd name="T60" fmla="*/ 37 w 45"/>
                  <a:gd name="T61" fmla="*/ 49 h 51"/>
                  <a:gd name="T62" fmla="*/ 32 w 45"/>
                  <a:gd name="T63" fmla="*/ 50 h 51"/>
                  <a:gd name="T64" fmla="*/ 25 w 45"/>
                  <a:gd name="T6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1">
                    <a:moveTo>
                      <a:pt x="25" y="51"/>
                    </a:moveTo>
                    <a:cubicBezTo>
                      <a:pt x="22" y="51"/>
                      <a:pt x="18" y="50"/>
                      <a:pt x="15" y="49"/>
                    </a:cubicBezTo>
                    <a:cubicBezTo>
                      <a:pt x="12" y="48"/>
                      <a:pt x="9" y="46"/>
                      <a:pt x="7" y="44"/>
                    </a:cubicBezTo>
                    <a:cubicBezTo>
                      <a:pt x="5" y="41"/>
                      <a:pt x="3" y="39"/>
                      <a:pt x="2" y="35"/>
                    </a:cubicBezTo>
                    <a:cubicBezTo>
                      <a:pt x="0" y="32"/>
                      <a:pt x="0" y="29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2"/>
                      <a:pt x="0" y="19"/>
                      <a:pt x="2" y="15"/>
                    </a:cubicBezTo>
                    <a:cubicBezTo>
                      <a:pt x="3" y="12"/>
                      <a:pt x="5" y="10"/>
                      <a:pt x="7" y="7"/>
                    </a:cubicBezTo>
                    <a:cubicBezTo>
                      <a:pt x="9" y="5"/>
                      <a:pt x="12" y="3"/>
                      <a:pt x="15" y="2"/>
                    </a:cubicBezTo>
                    <a:cubicBezTo>
                      <a:pt x="18" y="0"/>
                      <a:pt x="22" y="0"/>
                      <a:pt x="26" y="0"/>
                    </a:cubicBezTo>
                    <a:cubicBezTo>
                      <a:pt x="28" y="0"/>
                      <a:pt x="30" y="0"/>
                      <a:pt x="32" y="0"/>
                    </a:cubicBezTo>
                    <a:cubicBezTo>
                      <a:pt x="34" y="1"/>
                      <a:pt x="36" y="1"/>
                      <a:pt x="37" y="2"/>
                    </a:cubicBezTo>
                    <a:cubicBezTo>
                      <a:pt x="39" y="3"/>
                      <a:pt x="40" y="3"/>
                      <a:pt x="41" y="4"/>
                    </a:cubicBezTo>
                    <a:cubicBezTo>
                      <a:pt x="43" y="5"/>
                      <a:pt x="44" y="6"/>
                      <a:pt x="45" y="7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6" y="14"/>
                      <a:pt x="34" y="12"/>
                      <a:pt x="32" y="11"/>
                    </a:cubicBezTo>
                    <a:cubicBezTo>
                      <a:pt x="30" y="10"/>
                      <a:pt x="28" y="10"/>
                      <a:pt x="26" y="10"/>
                    </a:cubicBezTo>
                    <a:cubicBezTo>
                      <a:pt x="23" y="10"/>
                      <a:pt x="22" y="10"/>
                      <a:pt x="20" y="11"/>
                    </a:cubicBezTo>
                    <a:cubicBezTo>
                      <a:pt x="18" y="12"/>
                      <a:pt x="17" y="13"/>
                      <a:pt x="15" y="14"/>
                    </a:cubicBezTo>
                    <a:cubicBezTo>
                      <a:pt x="14" y="16"/>
                      <a:pt x="13" y="17"/>
                      <a:pt x="12" y="19"/>
                    </a:cubicBezTo>
                    <a:cubicBezTo>
                      <a:pt x="12" y="21"/>
                      <a:pt x="11" y="23"/>
                      <a:pt x="11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7"/>
                      <a:pt x="12" y="29"/>
                      <a:pt x="12" y="31"/>
                    </a:cubicBezTo>
                    <a:cubicBezTo>
                      <a:pt x="13" y="33"/>
                      <a:pt x="14" y="35"/>
                      <a:pt x="15" y="36"/>
                    </a:cubicBezTo>
                    <a:cubicBezTo>
                      <a:pt x="16" y="38"/>
                      <a:pt x="18" y="39"/>
                      <a:pt x="20" y="40"/>
                    </a:cubicBezTo>
                    <a:cubicBezTo>
                      <a:pt x="21" y="40"/>
                      <a:pt x="23" y="41"/>
                      <a:pt x="26" y="41"/>
                    </a:cubicBezTo>
                    <a:cubicBezTo>
                      <a:pt x="28" y="41"/>
                      <a:pt x="31" y="40"/>
                      <a:pt x="33" y="39"/>
                    </a:cubicBezTo>
                    <a:cubicBezTo>
                      <a:pt x="35" y="38"/>
                      <a:pt x="37" y="37"/>
                      <a:pt x="39" y="35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4" y="43"/>
                      <a:pt x="43" y="45"/>
                      <a:pt x="41" y="46"/>
                    </a:cubicBezTo>
                    <a:cubicBezTo>
                      <a:pt x="40" y="47"/>
                      <a:pt x="39" y="48"/>
                      <a:pt x="37" y="49"/>
                    </a:cubicBezTo>
                    <a:cubicBezTo>
                      <a:pt x="35" y="49"/>
                      <a:pt x="34" y="50"/>
                      <a:pt x="32" y="50"/>
                    </a:cubicBezTo>
                    <a:cubicBezTo>
                      <a:pt x="30" y="51"/>
                      <a:pt x="28" y="51"/>
                      <a:pt x="25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5" name="Freeform 95"/>
              <p:cNvSpPr>
                <a:spLocks noEditPoints="1"/>
              </p:cNvSpPr>
              <p:nvPr/>
            </p:nvSpPr>
            <p:spPr bwMode="auto">
              <a:xfrm>
                <a:off x="6842125" y="4989513"/>
                <a:ext cx="169863" cy="161925"/>
              </a:xfrm>
              <a:custGeom>
                <a:avLst/>
                <a:gdLst>
                  <a:gd name="T0" fmla="*/ 20 w 41"/>
                  <a:gd name="T1" fmla="*/ 39 h 39"/>
                  <a:gd name="T2" fmla="*/ 12 w 41"/>
                  <a:gd name="T3" fmla="*/ 37 h 39"/>
                  <a:gd name="T4" fmla="*/ 6 w 41"/>
                  <a:gd name="T5" fmla="*/ 33 h 39"/>
                  <a:gd name="T6" fmla="*/ 1 w 41"/>
                  <a:gd name="T7" fmla="*/ 27 h 39"/>
                  <a:gd name="T8" fmla="*/ 0 w 41"/>
                  <a:gd name="T9" fmla="*/ 19 h 39"/>
                  <a:gd name="T10" fmla="*/ 0 w 41"/>
                  <a:gd name="T11" fmla="*/ 19 h 39"/>
                  <a:gd name="T12" fmla="*/ 1 w 41"/>
                  <a:gd name="T13" fmla="*/ 12 h 39"/>
                  <a:gd name="T14" fmla="*/ 6 w 41"/>
                  <a:gd name="T15" fmla="*/ 5 h 39"/>
                  <a:gd name="T16" fmla="*/ 12 w 41"/>
                  <a:gd name="T17" fmla="*/ 1 h 39"/>
                  <a:gd name="T18" fmla="*/ 20 w 41"/>
                  <a:gd name="T19" fmla="*/ 0 h 39"/>
                  <a:gd name="T20" fmla="*/ 28 w 41"/>
                  <a:gd name="T21" fmla="*/ 1 h 39"/>
                  <a:gd name="T22" fmla="*/ 35 w 41"/>
                  <a:gd name="T23" fmla="*/ 5 h 39"/>
                  <a:gd name="T24" fmla="*/ 39 w 41"/>
                  <a:gd name="T25" fmla="*/ 11 h 39"/>
                  <a:gd name="T26" fmla="*/ 41 w 41"/>
                  <a:gd name="T27" fmla="*/ 19 h 39"/>
                  <a:gd name="T28" fmla="*/ 41 w 41"/>
                  <a:gd name="T29" fmla="*/ 19 h 39"/>
                  <a:gd name="T30" fmla="*/ 39 w 41"/>
                  <a:gd name="T31" fmla="*/ 27 h 39"/>
                  <a:gd name="T32" fmla="*/ 35 w 41"/>
                  <a:gd name="T33" fmla="*/ 33 h 39"/>
                  <a:gd name="T34" fmla="*/ 28 w 41"/>
                  <a:gd name="T35" fmla="*/ 37 h 39"/>
                  <a:gd name="T36" fmla="*/ 20 w 41"/>
                  <a:gd name="T37" fmla="*/ 39 h 39"/>
                  <a:gd name="T38" fmla="*/ 20 w 41"/>
                  <a:gd name="T39" fmla="*/ 30 h 39"/>
                  <a:gd name="T40" fmla="*/ 24 w 41"/>
                  <a:gd name="T41" fmla="*/ 29 h 39"/>
                  <a:gd name="T42" fmla="*/ 27 w 41"/>
                  <a:gd name="T43" fmla="*/ 27 h 39"/>
                  <a:gd name="T44" fmla="*/ 29 w 41"/>
                  <a:gd name="T45" fmla="*/ 23 h 39"/>
                  <a:gd name="T46" fmla="*/ 30 w 41"/>
                  <a:gd name="T47" fmla="*/ 19 h 39"/>
                  <a:gd name="T48" fmla="*/ 30 w 41"/>
                  <a:gd name="T49" fmla="*/ 19 h 39"/>
                  <a:gd name="T50" fmla="*/ 29 w 41"/>
                  <a:gd name="T51" fmla="*/ 15 h 39"/>
                  <a:gd name="T52" fmla="*/ 27 w 41"/>
                  <a:gd name="T53" fmla="*/ 12 h 39"/>
                  <a:gd name="T54" fmla="*/ 24 w 41"/>
                  <a:gd name="T55" fmla="*/ 10 h 39"/>
                  <a:gd name="T56" fmla="*/ 20 w 41"/>
                  <a:gd name="T57" fmla="*/ 9 h 39"/>
                  <a:gd name="T58" fmla="*/ 16 w 41"/>
                  <a:gd name="T59" fmla="*/ 10 h 39"/>
                  <a:gd name="T60" fmla="*/ 13 w 41"/>
                  <a:gd name="T61" fmla="*/ 12 h 39"/>
                  <a:gd name="T62" fmla="*/ 11 w 41"/>
                  <a:gd name="T63" fmla="*/ 15 h 39"/>
                  <a:gd name="T64" fmla="*/ 10 w 41"/>
                  <a:gd name="T65" fmla="*/ 19 h 39"/>
                  <a:gd name="T66" fmla="*/ 10 w 41"/>
                  <a:gd name="T67" fmla="*/ 19 h 39"/>
                  <a:gd name="T68" fmla="*/ 11 w 41"/>
                  <a:gd name="T69" fmla="*/ 23 h 39"/>
                  <a:gd name="T70" fmla="*/ 13 w 41"/>
                  <a:gd name="T71" fmla="*/ 27 h 39"/>
                  <a:gd name="T72" fmla="*/ 16 w 41"/>
                  <a:gd name="T73" fmla="*/ 29 h 39"/>
                  <a:gd name="T74" fmla="*/ 20 w 41"/>
                  <a:gd name="T75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39">
                    <a:moveTo>
                      <a:pt x="20" y="39"/>
                    </a:moveTo>
                    <a:cubicBezTo>
                      <a:pt x="17" y="39"/>
                      <a:pt x="15" y="38"/>
                      <a:pt x="12" y="37"/>
                    </a:cubicBezTo>
                    <a:cubicBezTo>
                      <a:pt x="10" y="36"/>
                      <a:pt x="7" y="35"/>
                      <a:pt x="6" y="33"/>
                    </a:cubicBezTo>
                    <a:cubicBezTo>
                      <a:pt x="4" y="31"/>
                      <a:pt x="2" y="29"/>
                      <a:pt x="1" y="27"/>
                    </a:cubicBezTo>
                    <a:cubicBezTo>
                      <a:pt x="0" y="25"/>
                      <a:pt x="0" y="22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6"/>
                      <a:pt x="0" y="14"/>
                      <a:pt x="1" y="12"/>
                    </a:cubicBezTo>
                    <a:cubicBezTo>
                      <a:pt x="2" y="9"/>
                      <a:pt x="4" y="7"/>
                      <a:pt x="6" y="5"/>
                    </a:cubicBezTo>
                    <a:cubicBezTo>
                      <a:pt x="7" y="4"/>
                      <a:pt x="10" y="2"/>
                      <a:pt x="12" y="1"/>
                    </a:cubicBezTo>
                    <a:cubicBezTo>
                      <a:pt x="15" y="0"/>
                      <a:pt x="17" y="0"/>
                      <a:pt x="20" y="0"/>
                    </a:cubicBezTo>
                    <a:cubicBezTo>
                      <a:pt x="23" y="0"/>
                      <a:pt x="26" y="0"/>
                      <a:pt x="28" y="1"/>
                    </a:cubicBezTo>
                    <a:cubicBezTo>
                      <a:pt x="31" y="2"/>
                      <a:pt x="33" y="3"/>
                      <a:pt x="35" y="5"/>
                    </a:cubicBezTo>
                    <a:cubicBezTo>
                      <a:pt x="37" y="7"/>
                      <a:pt x="38" y="9"/>
                      <a:pt x="39" y="11"/>
                    </a:cubicBezTo>
                    <a:cubicBezTo>
                      <a:pt x="40" y="14"/>
                      <a:pt x="41" y="16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22"/>
                      <a:pt x="40" y="24"/>
                      <a:pt x="39" y="27"/>
                    </a:cubicBezTo>
                    <a:cubicBezTo>
                      <a:pt x="38" y="29"/>
                      <a:pt x="37" y="31"/>
                      <a:pt x="35" y="33"/>
                    </a:cubicBezTo>
                    <a:cubicBezTo>
                      <a:pt x="33" y="35"/>
                      <a:pt x="31" y="36"/>
                      <a:pt x="28" y="37"/>
                    </a:cubicBezTo>
                    <a:cubicBezTo>
                      <a:pt x="26" y="38"/>
                      <a:pt x="23" y="39"/>
                      <a:pt x="20" y="39"/>
                    </a:cubicBezTo>
                    <a:close/>
                    <a:moveTo>
                      <a:pt x="20" y="30"/>
                    </a:moveTo>
                    <a:cubicBezTo>
                      <a:pt x="22" y="30"/>
                      <a:pt x="23" y="29"/>
                      <a:pt x="24" y="29"/>
                    </a:cubicBezTo>
                    <a:cubicBezTo>
                      <a:pt x="26" y="28"/>
                      <a:pt x="27" y="28"/>
                      <a:pt x="27" y="27"/>
                    </a:cubicBezTo>
                    <a:cubicBezTo>
                      <a:pt x="28" y="26"/>
                      <a:pt x="29" y="25"/>
                      <a:pt x="29" y="23"/>
                    </a:cubicBezTo>
                    <a:cubicBezTo>
                      <a:pt x="30" y="22"/>
                      <a:pt x="30" y="21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8"/>
                      <a:pt x="30" y="16"/>
                      <a:pt x="29" y="15"/>
                    </a:cubicBezTo>
                    <a:cubicBezTo>
                      <a:pt x="29" y="14"/>
                      <a:pt x="28" y="13"/>
                      <a:pt x="27" y="12"/>
                    </a:cubicBezTo>
                    <a:cubicBezTo>
                      <a:pt x="26" y="11"/>
                      <a:pt x="25" y="10"/>
                      <a:pt x="24" y="10"/>
                    </a:cubicBezTo>
                    <a:cubicBezTo>
                      <a:pt x="23" y="9"/>
                      <a:pt x="22" y="9"/>
                      <a:pt x="20" y="9"/>
                    </a:cubicBezTo>
                    <a:cubicBezTo>
                      <a:pt x="19" y="9"/>
                      <a:pt x="17" y="9"/>
                      <a:pt x="16" y="10"/>
                    </a:cubicBezTo>
                    <a:cubicBezTo>
                      <a:pt x="15" y="10"/>
                      <a:pt x="14" y="11"/>
                      <a:pt x="13" y="12"/>
                    </a:cubicBezTo>
                    <a:cubicBezTo>
                      <a:pt x="12" y="13"/>
                      <a:pt x="11" y="14"/>
                      <a:pt x="11" y="15"/>
                    </a:cubicBezTo>
                    <a:cubicBezTo>
                      <a:pt x="11" y="16"/>
                      <a:pt x="10" y="18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11" y="22"/>
                      <a:pt x="11" y="23"/>
                    </a:cubicBezTo>
                    <a:cubicBezTo>
                      <a:pt x="12" y="24"/>
                      <a:pt x="12" y="26"/>
                      <a:pt x="13" y="27"/>
                    </a:cubicBezTo>
                    <a:cubicBezTo>
                      <a:pt x="14" y="27"/>
                      <a:pt x="15" y="28"/>
                      <a:pt x="16" y="29"/>
                    </a:cubicBezTo>
                    <a:cubicBezTo>
                      <a:pt x="17" y="29"/>
                      <a:pt x="19" y="30"/>
                      <a:pt x="20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6" name="Freeform 96"/>
              <p:cNvSpPr>
                <a:spLocks/>
              </p:cNvSpPr>
              <p:nvPr/>
            </p:nvSpPr>
            <p:spPr bwMode="auto">
              <a:xfrm>
                <a:off x="7035800" y="4989513"/>
                <a:ext cx="238125" cy="157163"/>
              </a:xfrm>
              <a:custGeom>
                <a:avLst/>
                <a:gdLst>
                  <a:gd name="T0" fmla="*/ 0 w 58"/>
                  <a:gd name="T1" fmla="*/ 0 h 38"/>
                  <a:gd name="T2" fmla="*/ 11 w 58"/>
                  <a:gd name="T3" fmla="*/ 0 h 38"/>
                  <a:gd name="T4" fmla="*/ 11 w 58"/>
                  <a:gd name="T5" fmla="*/ 6 h 38"/>
                  <a:gd name="T6" fmla="*/ 13 w 58"/>
                  <a:gd name="T7" fmla="*/ 3 h 38"/>
                  <a:gd name="T8" fmla="*/ 15 w 58"/>
                  <a:gd name="T9" fmla="*/ 1 h 38"/>
                  <a:gd name="T10" fmla="*/ 18 w 58"/>
                  <a:gd name="T11" fmla="*/ 0 h 38"/>
                  <a:gd name="T12" fmla="*/ 22 w 58"/>
                  <a:gd name="T13" fmla="*/ 0 h 38"/>
                  <a:gd name="T14" fmla="*/ 28 w 58"/>
                  <a:gd name="T15" fmla="*/ 1 h 38"/>
                  <a:gd name="T16" fmla="*/ 33 w 58"/>
                  <a:gd name="T17" fmla="*/ 6 h 38"/>
                  <a:gd name="T18" fmla="*/ 38 w 58"/>
                  <a:gd name="T19" fmla="*/ 1 h 38"/>
                  <a:gd name="T20" fmla="*/ 45 w 58"/>
                  <a:gd name="T21" fmla="*/ 0 h 38"/>
                  <a:gd name="T22" fmla="*/ 54 w 58"/>
                  <a:gd name="T23" fmla="*/ 3 h 38"/>
                  <a:gd name="T24" fmla="*/ 58 w 58"/>
                  <a:gd name="T25" fmla="*/ 13 h 38"/>
                  <a:gd name="T26" fmla="*/ 58 w 58"/>
                  <a:gd name="T27" fmla="*/ 38 h 38"/>
                  <a:gd name="T28" fmla="*/ 47 w 58"/>
                  <a:gd name="T29" fmla="*/ 38 h 38"/>
                  <a:gd name="T30" fmla="*/ 47 w 58"/>
                  <a:gd name="T31" fmla="*/ 17 h 38"/>
                  <a:gd name="T32" fmla="*/ 45 w 58"/>
                  <a:gd name="T33" fmla="*/ 11 h 38"/>
                  <a:gd name="T34" fmla="*/ 41 w 58"/>
                  <a:gd name="T35" fmla="*/ 9 h 38"/>
                  <a:gd name="T36" fmla="*/ 36 w 58"/>
                  <a:gd name="T37" fmla="*/ 11 h 38"/>
                  <a:gd name="T38" fmla="*/ 34 w 58"/>
                  <a:gd name="T39" fmla="*/ 17 h 38"/>
                  <a:gd name="T40" fmla="*/ 34 w 58"/>
                  <a:gd name="T41" fmla="*/ 38 h 38"/>
                  <a:gd name="T42" fmla="*/ 24 w 58"/>
                  <a:gd name="T43" fmla="*/ 38 h 38"/>
                  <a:gd name="T44" fmla="*/ 24 w 58"/>
                  <a:gd name="T45" fmla="*/ 17 h 38"/>
                  <a:gd name="T46" fmla="*/ 22 w 58"/>
                  <a:gd name="T47" fmla="*/ 11 h 38"/>
                  <a:gd name="T48" fmla="*/ 17 w 58"/>
                  <a:gd name="T49" fmla="*/ 9 h 38"/>
                  <a:gd name="T50" fmla="*/ 12 w 58"/>
                  <a:gd name="T51" fmla="*/ 11 h 38"/>
                  <a:gd name="T52" fmla="*/ 11 w 58"/>
                  <a:gd name="T53" fmla="*/ 17 h 38"/>
                  <a:gd name="T54" fmla="*/ 11 w 58"/>
                  <a:gd name="T55" fmla="*/ 38 h 38"/>
                  <a:gd name="T56" fmla="*/ 0 w 58"/>
                  <a:gd name="T57" fmla="*/ 38 h 38"/>
                  <a:gd name="T58" fmla="*/ 0 w 58"/>
                  <a:gd name="T5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8" h="38">
                    <a:moveTo>
                      <a:pt x="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2" y="4"/>
                      <a:pt x="13" y="3"/>
                    </a:cubicBezTo>
                    <a:cubicBezTo>
                      <a:pt x="13" y="3"/>
                      <a:pt x="14" y="2"/>
                      <a:pt x="15" y="1"/>
                    </a:cubicBezTo>
                    <a:cubicBezTo>
                      <a:pt x="16" y="1"/>
                      <a:pt x="17" y="0"/>
                      <a:pt x="18" y="0"/>
                    </a:cubicBezTo>
                    <a:cubicBezTo>
                      <a:pt x="19" y="0"/>
                      <a:pt x="21" y="0"/>
                      <a:pt x="22" y="0"/>
                    </a:cubicBezTo>
                    <a:cubicBezTo>
                      <a:pt x="24" y="0"/>
                      <a:pt x="27" y="0"/>
                      <a:pt x="28" y="1"/>
                    </a:cubicBezTo>
                    <a:cubicBezTo>
                      <a:pt x="30" y="2"/>
                      <a:pt x="32" y="4"/>
                      <a:pt x="33" y="6"/>
                    </a:cubicBezTo>
                    <a:cubicBezTo>
                      <a:pt x="34" y="4"/>
                      <a:pt x="36" y="2"/>
                      <a:pt x="38" y="1"/>
                    </a:cubicBezTo>
                    <a:cubicBezTo>
                      <a:pt x="40" y="0"/>
                      <a:pt x="42" y="0"/>
                      <a:pt x="45" y="0"/>
                    </a:cubicBezTo>
                    <a:cubicBezTo>
                      <a:pt x="49" y="0"/>
                      <a:pt x="52" y="1"/>
                      <a:pt x="54" y="3"/>
                    </a:cubicBezTo>
                    <a:cubicBezTo>
                      <a:pt x="57" y="5"/>
                      <a:pt x="58" y="9"/>
                      <a:pt x="58" y="13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47" y="38"/>
                      <a:pt x="47" y="38"/>
                      <a:pt x="47" y="38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7" y="14"/>
                      <a:pt x="46" y="13"/>
                      <a:pt x="45" y="11"/>
                    </a:cubicBezTo>
                    <a:cubicBezTo>
                      <a:pt x="44" y="10"/>
                      <a:pt x="43" y="9"/>
                      <a:pt x="41" y="9"/>
                    </a:cubicBezTo>
                    <a:cubicBezTo>
                      <a:pt x="39" y="9"/>
                      <a:pt x="37" y="10"/>
                      <a:pt x="36" y="11"/>
                    </a:cubicBezTo>
                    <a:cubicBezTo>
                      <a:pt x="35" y="13"/>
                      <a:pt x="34" y="14"/>
                      <a:pt x="34" y="17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4"/>
                      <a:pt x="23" y="13"/>
                      <a:pt x="22" y="11"/>
                    </a:cubicBezTo>
                    <a:cubicBezTo>
                      <a:pt x="21" y="10"/>
                      <a:pt x="19" y="9"/>
                      <a:pt x="17" y="9"/>
                    </a:cubicBezTo>
                    <a:cubicBezTo>
                      <a:pt x="15" y="9"/>
                      <a:pt x="14" y="10"/>
                      <a:pt x="12" y="11"/>
                    </a:cubicBezTo>
                    <a:cubicBezTo>
                      <a:pt x="11" y="13"/>
                      <a:pt x="11" y="14"/>
                      <a:pt x="11" y="17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0" y="38"/>
                      <a:pt x="0" y="38"/>
                      <a:pt x="0" y="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7" name="Freeform 97"/>
              <p:cNvSpPr>
                <a:spLocks noEditPoints="1"/>
              </p:cNvSpPr>
              <p:nvPr/>
            </p:nvSpPr>
            <p:spPr bwMode="auto">
              <a:xfrm>
                <a:off x="7307263" y="4937125"/>
                <a:ext cx="44450" cy="209550"/>
              </a:xfrm>
              <a:custGeom>
                <a:avLst/>
                <a:gdLst>
                  <a:gd name="T0" fmla="*/ 0 w 28"/>
                  <a:gd name="T1" fmla="*/ 0 h 132"/>
                  <a:gd name="T2" fmla="*/ 28 w 28"/>
                  <a:gd name="T3" fmla="*/ 0 h 132"/>
                  <a:gd name="T4" fmla="*/ 28 w 28"/>
                  <a:gd name="T5" fmla="*/ 23 h 132"/>
                  <a:gd name="T6" fmla="*/ 0 w 28"/>
                  <a:gd name="T7" fmla="*/ 23 h 132"/>
                  <a:gd name="T8" fmla="*/ 0 w 28"/>
                  <a:gd name="T9" fmla="*/ 0 h 132"/>
                  <a:gd name="T10" fmla="*/ 0 w 28"/>
                  <a:gd name="T11" fmla="*/ 33 h 132"/>
                  <a:gd name="T12" fmla="*/ 28 w 28"/>
                  <a:gd name="T13" fmla="*/ 33 h 132"/>
                  <a:gd name="T14" fmla="*/ 28 w 28"/>
                  <a:gd name="T15" fmla="*/ 132 h 132"/>
                  <a:gd name="T16" fmla="*/ 0 w 28"/>
                  <a:gd name="T17" fmla="*/ 132 h 132"/>
                  <a:gd name="T18" fmla="*/ 0 w 28"/>
                  <a:gd name="T19" fmla="*/ 33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132">
                    <a:moveTo>
                      <a:pt x="0" y="0"/>
                    </a:moveTo>
                    <a:lnTo>
                      <a:pt x="28" y="0"/>
                    </a:lnTo>
                    <a:lnTo>
                      <a:pt x="28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  <a:moveTo>
                      <a:pt x="0" y="33"/>
                    </a:moveTo>
                    <a:lnTo>
                      <a:pt x="28" y="33"/>
                    </a:lnTo>
                    <a:lnTo>
                      <a:pt x="28" y="132"/>
                    </a:lnTo>
                    <a:lnTo>
                      <a:pt x="0" y="132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8" name="Freeform 98"/>
              <p:cNvSpPr>
                <a:spLocks/>
              </p:cNvSpPr>
              <p:nvPr/>
            </p:nvSpPr>
            <p:spPr bwMode="auto">
              <a:xfrm>
                <a:off x="7377113" y="4989513"/>
                <a:ext cx="122238" cy="161925"/>
              </a:xfrm>
              <a:custGeom>
                <a:avLst/>
                <a:gdLst>
                  <a:gd name="T0" fmla="*/ 16 w 30"/>
                  <a:gd name="T1" fmla="*/ 39 h 39"/>
                  <a:gd name="T2" fmla="*/ 8 w 30"/>
                  <a:gd name="T3" fmla="*/ 37 h 39"/>
                  <a:gd name="T4" fmla="*/ 0 w 30"/>
                  <a:gd name="T5" fmla="*/ 33 h 39"/>
                  <a:gd name="T6" fmla="*/ 4 w 30"/>
                  <a:gd name="T7" fmla="*/ 26 h 39"/>
                  <a:gd name="T8" fmla="*/ 10 w 30"/>
                  <a:gd name="T9" fmla="*/ 29 h 39"/>
                  <a:gd name="T10" fmla="*/ 16 w 30"/>
                  <a:gd name="T11" fmla="*/ 31 h 39"/>
                  <a:gd name="T12" fmla="*/ 20 w 30"/>
                  <a:gd name="T13" fmla="*/ 30 h 39"/>
                  <a:gd name="T14" fmla="*/ 21 w 30"/>
                  <a:gd name="T15" fmla="*/ 28 h 39"/>
                  <a:gd name="T16" fmla="*/ 21 w 30"/>
                  <a:gd name="T17" fmla="*/ 28 h 39"/>
                  <a:gd name="T18" fmla="*/ 20 w 30"/>
                  <a:gd name="T19" fmla="*/ 26 h 39"/>
                  <a:gd name="T20" fmla="*/ 18 w 30"/>
                  <a:gd name="T21" fmla="*/ 25 h 39"/>
                  <a:gd name="T22" fmla="*/ 16 w 30"/>
                  <a:gd name="T23" fmla="*/ 24 h 39"/>
                  <a:gd name="T24" fmla="*/ 13 w 30"/>
                  <a:gd name="T25" fmla="*/ 23 h 39"/>
                  <a:gd name="T26" fmla="*/ 9 w 30"/>
                  <a:gd name="T27" fmla="*/ 22 h 39"/>
                  <a:gd name="T28" fmla="*/ 5 w 30"/>
                  <a:gd name="T29" fmla="*/ 20 h 39"/>
                  <a:gd name="T30" fmla="*/ 3 w 30"/>
                  <a:gd name="T31" fmla="*/ 16 h 39"/>
                  <a:gd name="T32" fmla="*/ 1 w 30"/>
                  <a:gd name="T33" fmla="*/ 12 h 39"/>
                  <a:gd name="T34" fmla="*/ 1 w 30"/>
                  <a:gd name="T35" fmla="*/ 12 h 39"/>
                  <a:gd name="T36" fmla="*/ 3 w 30"/>
                  <a:gd name="T37" fmla="*/ 7 h 39"/>
                  <a:gd name="T38" fmla="*/ 6 w 30"/>
                  <a:gd name="T39" fmla="*/ 3 h 39"/>
                  <a:gd name="T40" fmla="*/ 10 w 30"/>
                  <a:gd name="T41" fmla="*/ 0 h 39"/>
                  <a:gd name="T42" fmla="*/ 15 w 30"/>
                  <a:gd name="T43" fmla="*/ 0 h 39"/>
                  <a:gd name="T44" fmla="*/ 23 w 30"/>
                  <a:gd name="T45" fmla="*/ 1 h 39"/>
                  <a:gd name="T46" fmla="*/ 29 w 30"/>
                  <a:gd name="T47" fmla="*/ 4 h 39"/>
                  <a:gd name="T48" fmla="*/ 25 w 30"/>
                  <a:gd name="T49" fmla="*/ 11 h 39"/>
                  <a:gd name="T50" fmla="*/ 20 w 30"/>
                  <a:gd name="T51" fmla="*/ 9 h 39"/>
                  <a:gd name="T52" fmla="*/ 15 w 30"/>
                  <a:gd name="T53" fmla="*/ 8 h 39"/>
                  <a:gd name="T54" fmla="*/ 12 w 30"/>
                  <a:gd name="T55" fmla="*/ 9 h 39"/>
                  <a:gd name="T56" fmla="*/ 11 w 30"/>
                  <a:gd name="T57" fmla="*/ 11 h 39"/>
                  <a:gd name="T58" fmla="*/ 11 w 30"/>
                  <a:gd name="T59" fmla="*/ 11 h 39"/>
                  <a:gd name="T60" fmla="*/ 12 w 30"/>
                  <a:gd name="T61" fmla="*/ 12 h 39"/>
                  <a:gd name="T62" fmla="*/ 13 w 30"/>
                  <a:gd name="T63" fmla="*/ 13 h 39"/>
                  <a:gd name="T64" fmla="*/ 16 w 30"/>
                  <a:gd name="T65" fmla="*/ 14 h 39"/>
                  <a:gd name="T66" fmla="*/ 19 w 30"/>
                  <a:gd name="T67" fmla="*/ 15 h 39"/>
                  <a:gd name="T68" fmla="*/ 23 w 30"/>
                  <a:gd name="T69" fmla="*/ 17 h 39"/>
                  <a:gd name="T70" fmla="*/ 27 w 30"/>
                  <a:gd name="T71" fmla="*/ 19 h 39"/>
                  <a:gd name="T72" fmla="*/ 29 w 30"/>
                  <a:gd name="T73" fmla="*/ 22 h 39"/>
                  <a:gd name="T74" fmla="*/ 30 w 30"/>
                  <a:gd name="T75" fmla="*/ 26 h 39"/>
                  <a:gd name="T76" fmla="*/ 30 w 30"/>
                  <a:gd name="T77" fmla="*/ 27 h 39"/>
                  <a:gd name="T78" fmla="*/ 29 w 30"/>
                  <a:gd name="T79" fmla="*/ 32 h 39"/>
                  <a:gd name="T80" fmla="*/ 26 w 30"/>
                  <a:gd name="T81" fmla="*/ 36 h 39"/>
                  <a:gd name="T82" fmla="*/ 21 w 30"/>
                  <a:gd name="T83" fmla="*/ 38 h 39"/>
                  <a:gd name="T84" fmla="*/ 16 w 30"/>
                  <a:gd name="T8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" h="39">
                    <a:moveTo>
                      <a:pt x="16" y="39"/>
                    </a:moveTo>
                    <a:cubicBezTo>
                      <a:pt x="13" y="39"/>
                      <a:pt x="10" y="38"/>
                      <a:pt x="8" y="37"/>
                    </a:cubicBezTo>
                    <a:cubicBezTo>
                      <a:pt x="5" y="36"/>
                      <a:pt x="2" y="35"/>
                      <a:pt x="0" y="33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6" y="27"/>
                      <a:pt x="8" y="29"/>
                      <a:pt x="10" y="29"/>
                    </a:cubicBezTo>
                    <a:cubicBezTo>
                      <a:pt x="12" y="30"/>
                      <a:pt x="14" y="31"/>
                      <a:pt x="16" y="31"/>
                    </a:cubicBezTo>
                    <a:cubicBezTo>
                      <a:pt x="18" y="31"/>
                      <a:pt x="19" y="30"/>
                      <a:pt x="20" y="30"/>
                    </a:cubicBezTo>
                    <a:cubicBezTo>
                      <a:pt x="20" y="29"/>
                      <a:pt x="21" y="29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7"/>
                      <a:pt x="20" y="26"/>
                      <a:pt x="20" y="26"/>
                    </a:cubicBezTo>
                    <a:cubicBezTo>
                      <a:pt x="20" y="26"/>
                      <a:pt x="19" y="25"/>
                      <a:pt x="18" y="25"/>
                    </a:cubicBezTo>
                    <a:cubicBezTo>
                      <a:pt x="18" y="25"/>
                      <a:pt x="17" y="24"/>
                      <a:pt x="16" y="24"/>
                    </a:cubicBezTo>
                    <a:cubicBezTo>
                      <a:pt x="15" y="24"/>
                      <a:pt x="14" y="23"/>
                      <a:pt x="13" y="23"/>
                    </a:cubicBezTo>
                    <a:cubicBezTo>
                      <a:pt x="11" y="23"/>
                      <a:pt x="10" y="22"/>
                      <a:pt x="9" y="22"/>
                    </a:cubicBezTo>
                    <a:cubicBezTo>
                      <a:pt x="7" y="21"/>
                      <a:pt x="6" y="21"/>
                      <a:pt x="5" y="20"/>
                    </a:cubicBezTo>
                    <a:cubicBezTo>
                      <a:pt x="4" y="19"/>
                      <a:pt x="3" y="18"/>
                      <a:pt x="3" y="16"/>
                    </a:cubicBezTo>
                    <a:cubicBezTo>
                      <a:pt x="2" y="15"/>
                      <a:pt x="1" y="14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0"/>
                      <a:pt x="2" y="8"/>
                      <a:pt x="3" y="7"/>
                    </a:cubicBezTo>
                    <a:cubicBezTo>
                      <a:pt x="3" y="5"/>
                      <a:pt x="4" y="4"/>
                      <a:pt x="6" y="3"/>
                    </a:cubicBezTo>
                    <a:cubicBezTo>
                      <a:pt x="7" y="2"/>
                      <a:pt x="8" y="1"/>
                      <a:pt x="10" y="0"/>
                    </a:cubicBezTo>
                    <a:cubicBezTo>
                      <a:pt x="12" y="0"/>
                      <a:pt x="13" y="0"/>
                      <a:pt x="15" y="0"/>
                    </a:cubicBezTo>
                    <a:cubicBezTo>
                      <a:pt x="18" y="0"/>
                      <a:pt x="20" y="0"/>
                      <a:pt x="23" y="1"/>
                    </a:cubicBezTo>
                    <a:cubicBezTo>
                      <a:pt x="25" y="2"/>
                      <a:pt x="27" y="3"/>
                      <a:pt x="29" y="4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3" y="10"/>
                      <a:pt x="22" y="10"/>
                      <a:pt x="20" y="9"/>
                    </a:cubicBezTo>
                    <a:cubicBezTo>
                      <a:pt x="18" y="8"/>
                      <a:pt x="16" y="8"/>
                      <a:pt x="15" y="8"/>
                    </a:cubicBezTo>
                    <a:cubicBezTo>
                      <a:pt x="14" y="8"/>
                      <a:pt x="13" y="8"/>
                      <a:pt x="12" y="9"/>
                    </a:cubicBezTo>
                    <a:cubicBezTo>
                      <a:pt x="11" y="9"/>
                      <a:pt x="11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2"/>
                      <a:pt x="12" y="12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4" y="14"/>
                      <a:pt x="15" y="14"/>
                      <a:pt x="16" y="14"/>
                    </a:cubicBezTo>
                    <a:cubicBezTo>
                      <a:pt x="17" y="15"/>
                      <a:pt x="18" y="15"/>
                      <a:pt x="19" y="15"/>
                    </a:cubicBezTo>
                    <a:cubicBezTo>
                      <a:pt x="20" y="16"/>
                      <a:pt x="22" y="16"/>
                      <a:pt x="23" y="17"/>
                    </a:cubicBezTo>
                    <a:cubicBezTo>
                      <a:pt x="24" y="17"/>
                      <a:pt x="25" y="18"/>
                      <a:pt x="27" y="19"/>
                    </a:cubicBezTo>
                    <a:cubicBezTo>
                      <a:pt x="28" y="20"/>
                      <a:pt x="29" y="21"/>
                      <a:pt x="29" y="22"/>
                    </a:cubicBezTo>
                    <a:cubicBezTo>
                      <a:pt x="30" y="23"/>
                      <a:pt x="30" y="25"/>
                      <a:pt x="30" y="26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9"/>
                      <a:pt x="30" y="30"/>
                      <a:pt x="29" y="32"/>
                    </a:cubicBezTo>
                    <a:cubicBezTo>
                      <a:pt x="28" y="34"/>
                      <a:pt x="27" y="35"/>
                      <a:pt x="26" y="36"/>
                    </a:cubicBezTo>
                    <a:cubicBezTo>
                      <a:pt x="25" y="37"/>
                      <a:pt x="23" y="38"/>
                      <a:pt x="21" y="38"/>
                    </a:cubicBezTo>
                    <a:cubicBezTo>
                      <a:pt x="20" y="39"/>
                      <a:pt x="18" y="39"/>
                      <a:pt x="16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9" name="Freeform 99"/>
              <p:cNvSpPr>
                <a:spLocks noEditPoints="1"/>
              </p:cNvSpPr>
              <p:nvPr/>
            </p:nvSpPr>
            <p:spPr bwMode="auto">
              <a:xfrm>
                <a:off x="7527925" y="4937125"/>
                <a:ext cx="46038" cy="209550"/>
              </a:xfrm>
              <a:custGeom>
                <a:avLst/>
                <a:gdLst>
                  <a:gd name="T0" fmla="*/ 0 w 29"/>
                  <a:gd name="T1" fmla="*/ 0 h 132"/>
                  <a:gd name="T2" fmla="*/ 29 w 29"/>
                  <a:gd name="T3" fmla="*/ 0 h 132"/>
                  <a:gd name="T4" fmla="*/ 29 w 29"/>
                  <a:gd name="T5" fmla="*/ 23 h 132"/>
                  <a:gd name="T6" fmla="*/ 0 w 29"/>
                  <a:gd name="T7" fmla="*/ 23 h 132"/>
                  <a:gd name="T8" fmla="*/ 0 w 29"/>
                  <a:gd name="T9" fmla="*/ 0 h 132"/>
                  <a:gd name="T10" fmla="*/ 0 w 29"/>
                  <a:gd name="T11" fmla="*/ 33 h 132"/>
                  <a:gd name="T12" fmla="*/ 29 w 29"/>
                  <a:gd name="T13" fmla="*/ 33 h 132"/>
                  <a:gd name="T14" fmla="*/ 29 w 29"/>
                  <a:gd name="T15" fmla="*/ 132 h 132"/>
                  <a:gd name="T16" fmla="*/ 0 w 29"/>
                  <a:gd name="T17" fmla="*/ 132 h 132"/>
                  <a:gd name="T18" fmla="*/ 0 w 29"/>
                  <a:gd name="T19" fmla="*/ 33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132">
                    <a:moveTo>
                      <a:pt x="0" y="0"/>
                    </a:moveTo>
                    <a:lnTo>
                      <a:pt x="29" y="0"/>
                    </a:lnTo>
                    <a:lnTo>
                      <a:pt x="29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  <a:moveTo>
                      <a:pt x="0" y="33"/>
                    </a:moveTo>
                    <a:lnTo>
                      <a:pt x="29" y="33"/>
                    </a:lnTo>
                    <a:lnTo>
                      <a:pt x="29" y="132"/>
                    </a:lnTo>
                    <a:lnTo>
                      <a:pt x="0" y="132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0" name="Freeform 100"/>
              <p:cNvSpPr>
                <a:spLocks noEditPoints="1"/>
              </p:cNvSpPr>
              <p:nvPr/>
            </p:nvSpPr>
            <p:spPr bwMode="auto">
              <a:xfrm>
                <a:off x="7602538" y="4924425"/>
                <a:ext cx="168275" cy="227013"/>
              </a:xfrm>
              <a:custGeom>
                <a:avLst/>
                <a:gdLst>
                  <a:gd name="T0" fmla="*/ 20 w 41"/>
                  <a:gd name="T1" fmla="*/ 55 h 55"/>
                  <a:gd name="T2" fmla="*/ 12 w 41"/>
                  <a:gd name="T3" fmla="*/ 53 h 55"/>
                  <a:gd name="T4" fmla="*/ 5 w 41"/>
                  <a:gd name="T5" fmla="*/ 49 h 55"/>
                  <a:gd name="T6" fmla="*/ 1 w 41"/>
                  <a:gd name="T7" fmla="*/ 43 h 55"/>
                  <a:gd name="T8" fmla="*/ 0 w 41"/>
                  <a:gd name="T9" fmla="*/ 35 h 55"/>
                  <a:gd name="T10" fmla="*/ 0 w 41"/>
                  <a:gd name="T11" fmla="*/ 35 h 55"/>
                  <a:gd name="T12" fmla="*/ 1 w 41"/>
                  <a:gd name="T13" fmla="*/ 28 h 55"/>
                  <a:gd name="T14" fmla="*/ 5 w 41"/>
                  <a:gd name="T15" fmla="*/ 21 h 55"/>
                  <a:gd name="T16" fmla="*/ 12 w 41"/>
                  <a:gd name="T17" fmla="*/ 17 h 55"/>
                  <a:gd name="T18" fmla="*/ 20 w 41"/>
                  <a:gd name="T19" fmla="*/ 16 h 55"/>
                  <a:gd name="T20" fmla="*/ 28 w 41"/>
                  <a:gd name="T21" fmla="*/ 17 h 55"/>
                  <a:gd name="T22" fmla="*/ 35 w 41"/>
                  <a:gd name="T23" fmla="*/ 21 h 55"/>
                  <a:gd name="T24" fmla="*/ 39 w 41"/>
                  <a:gd name="T25" fmla="*/ 27 h 55"/>
                  <a:gd name="T26" fmla="*/ 41 w 41"/>
                  <a:gd name="T27" fmla="*/ 35 h 55"/>
                  <a:gd name="T28" fmla="*/ 41 w 41"/>
                  <a:gd name="T29" fmla="*/ 35 h 55"/>
                  <a:gd name="T30" fmla="*/ 39 w 41"/>
                  <a:gd name="T31" fmla="*/ 43 h 55"/>
                  <a:gd name="T32" fmla="*/ 35 w 41"/>
                  <a:gd name="T33" fmla="*/ 49 h 55"/>
                  <a:gd name="T34" fmla="*/ 28 w 41"/>
                  <a:gd name="T35" fmla="*/ 53 h 55"/>
                  <a:gd name="T36" fmla="*/ 20 w 41"/>
                  <a:gd name="T37" fmla="*/ 55 h 55"/>
                  <a:gd name="T38" fmla="*/ 20 w 41"/>
                  <a:gd name="T39" fmla="*/ 46 h 55"/>
                  <a:gd name="T40" fmla="*/ 24 w 41"/>
                  <a:gd name="T41" fmla="*/ 45 h 55"/>
                  <a:gd name="T42" fmla="*/ 27 w 41"/>
                  <a:gd name="T43" fmla="*/ 43 h 55"/>
                  <a:gd name="T44" fmla="*/ 29 w 41"/>
                  <a:gd name="T45" fmla="*/ 39 h 55"/>
                  <a:gd name="T46" fmla="*/ 30 w 41"/>
                  <a:gd name="T47" fmla="*/ 35 h 55"/>
                  <a:gd name="T48" fmla="*/ 30 w 41"/>
                  <a:gd name="T49" fmla="*/ 35 h 55"/>
                  <a:gd name="T50" fmla="*/ 29 w 41"/>
                  <a:gd name="T51" fmla="*/ 31 h 55"/>
                  <a:gd name="T52" fmla="*/ 27 w 41"/>
                  <a:gd name="T53" fmla="*/ 28 h 55"/>
                  <a:gd name="T54" fmla="*/ 24 w 41"/>
                  <a:gd name="T55" fmla="*/ 26 h 55"/>
                  <a:gd name="T56" fmla="*/ 20 w 41"/>
                  <a:gd name="T57" fmla="*/ 25 h 55"/>
                  <a:gd name="T58" fmla="*/ 16 w 41"/>
                  <a:gd name="T59" fmla="*/ 26 h 55"/>
                  <a:gd name="T60" fmla="*/ 13 w 41"/>
                  <a:gd name="T61" fmla="*/ 28 h 55"/>
                  <a:gd name="T62" fmla="*/ 11 w 41"/>
                  <a:gd name="T63" fmla="*/ 31 h 55"/>
                  <a:gd name="T64" fmla="*/ 10 w 41"/>
                  <a:gd name="T65" fmla="*/ 35 h 55"/>
                  <a:gd name="T66" fmla="*/ 10 w 41"/>
                  <a:gd name="T67" fmla="*/ 35 h 55"/>
                  <a:gd name="T68" fmla="*/ 11 w 41"/>
                  <a:gd name="T69" fmla="*/ 39 h 55"/>
                  <a:gd name="T70" fmla="*/ 13 w 41"/>
                  <a:gd name="T71" fmla="*/ 43 h 55"/>
                  <a:gd name="T72" fmla="*/ 16 w 41"/>
                  <a:gd name="T73" fmla="*/ 45 h 55"/>
                  <a:gd name="T74" fmla="*/ 20 w 41"/>
                  <a:gd name="T75" fmla="*/ 46 h 55"/>
                  <a:gd name="T76" fmla="*/ 24 w 41"/>
                  <a:gd name="T77" fmla="*/ 0 h 55"/>
                  <a:gd name="T78" fmla="*/ 33 w 41"/>
                  <a:gd name="T79" fmla="*/ 4 h 55"/>
                  <a:gd name="T80" fmla="*/ 24 w 41"/>
                  <a:gd name="T81" fmla="*/ 12 h 55"/>
                  <a:gd name="T82" fmla="*/ 16 w 41"/>
                  <a:gd name="T83" fmla="*/ 12 h 55"/>
                  <a:gd name="T84" fmla="*/ 24 w 41"/>
                  <a:gd name="T8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1" h="55">
                    <a:moveTo>
                      <a:pt x="20" y="55"/>
                    </a:moveTo>
                    <a:cubicBezTo>
                      <a:pt x="17" y="55"/>
                      <a:pt x="14" y="54"/>
                      <a:pt x="12" y="53"/>
                    </a:cubicBezTo>
                    <a:cubicBezTo>
                      <a:pt x="9" y="52"/>
                      <a:pt x="7" y="51"/>
                      <a:pt x="5" y="49"/>
                    </a:cubicBezTo>
                    <a:cubicBezTo>
                      <a:pt x="4" y="47"/>
                      <a:pt x="2" y="45"/>
                      <a:pt x="1" y="43"/>
                    </a:cubicBezTo>
                    <a:cubicBezTo>
                      <a:pt x="0" y="41"/>
                      <a:pt x="0" y="38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2"/>
                      <a:pt x="0" y="30"/>
                      <a:pt x="1" y="28"/>
                    </a:cubicBezTo>
                    <a:cubicBezTo>
                      <a:pt x="2" y="25"/>
                      <a:pt x="4" y="23"/>
                      <a:pt x="5" y="21"/>
                    </a:cubicBezTo>
                    <a:cubicBezTo>
                      <a:pt x="7" y="20"/>
                      <a:pt x="9" y="18"/>
                      <a:pt x="12" y="17"/>
                    </a:cubicBezTo>
                    <a:cubicBezTo>
                      <a:pt x="14" y="16"/>
                      <a:pt x="17" y="16"/>
                      <a:pt x="20" y="16"/>
                    </a:cubicBezTo>
                    <a:cubicBezTo>
                      <a:pt x="23" y="16"/>
                      <a:pt x="26" y="16"/>
                      <a:pt x="28" y="17"/>
                    </a:cubicBezTo>
                    <a:cubicBezTo>
                      <a:pt x="31" y="18"/>
                      <a:pt x="33" y="19"/>
                      <a:pt x="35" y="21"/>
                    </a:cubicBezTo>
                    <a:cubicBezTo>
                      <a:pt x="37" y="23"/>
                      <a:pt x="38" y="25"/>
                      <a:pt x="39" y="27"/>
                    </a:cubicBezTo>
                    <a:cubicBezTo>
                      <a:pt x="40" y="30"/>
                      <a:pt x="41" y="32"/>
                      <a:pt x="41" y="35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41" y="38"/>
                      <a:pt x="40" y="40"/>
                      <a:pt x="39" y="43"/>
                    </a:cubicBezTo>
                    <a:cubicBezTo>
                      <a:pt x="38" y="45"/>
                      <a:pt x="37" y="47"/>
                      <a:pt x="35" y="49"/>
                    </a:cubicBezTo>
                    <a:cubicBezTo>
                      <a:pt x="33" y="51"/>
                      <a:pt x="31" y="52"/>
                      <a:pt x="28" y="53"/>
                    </a:cubicBezTo>
                    <a:cubicBezTo>
                      <a:pt x="26" y="54"/>
                      <a:pt x="23" y="55"/>
                      <a:pt x="20" y="55"/>
                    </a:cubicBezTo>
                    <a:close/>
                    <a:moveTo>
                      <a:pt x="20" y="46"/>
                    </a:moveTo>
                    <a:cubicBezTo>
                      <a:pt x="22" y="46"/>
                      <a:pt x="23" y="45"/>
                      <a:pt x="24" y="45"/>
                    </a:cubicBezTo>
                    <a:cubicBezTo>
                      <a:pt x="25" y="44"/>
                      <a:pt x="26" y="44"/>
                      <a:pt x="27" y="43"/>
                    </a:cubicBezTo>
                    <a:cubicBezTo>
                      <a:pt x="28" y="42"/>
                      <a:pt x="29" y="41"/>
                      <a:pt x="29" y="39"/>
                    </a:cubicBezTo>
                    <a:cubicBezTo>
                      <a:pt x="30" y="38"/>
                      <a:pt x="30" y="37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4"/>
                      <a:pt x="30" y="32"/>
                      <a:pt x="29" y="31"/>
                    </a:cubicBezTo>
                    <a:cubicBezTo>
                      <a:pt x="29" y="30"/>
                      <a:pt x="28" y="29"/>
                      <a:pt x="27" y="28"/>
                    </a:cubicBezTo>
                    <a:cubicBezTo>
                      <a:pt x="26" y="27"/>
                      <a:pt x="25" y="26"/>
                      <a:pt x="24" y="26"/>
                    </a:cubicBezTo>
                    <a:cubicBezTo>
                      <a:pt x="23" y="25"/>
                      <a:pt x="21" y="25"/>
                      <a:pt x="20" y="25"/>
                    </a:cubicBezTo>
                    <a:cubicBezTo>
                      <a:pt x="18" y="25"/>
                      <a:pt x="17" y="25"/>
                      <a:pt x="16" y="26"/>
                    </a:cubicBezTo>
                    <a:cubicBezTo>
                      <a:pt x="15" y="26"/>
                      <a:pt x="14" y="27"/>
                      <a:pt x="13" y="28"/>
                    </a:cubicBezTo>
                    <a:cubicBezTo>
                      <a:pt x="12" y="29"/>
                      <a:pt x="11" y="30"/>
                      <a:pt x="11" y="31"/>
                    </a:cubicBezTo>
                    <a:cubicBezTo>
                      <a:pt x="10" y="32"/>
                      <a:pt x="10" y="34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7"/>
                      <a:pt x="10" y="38"/>
                      <a:pt x="11" y="39"/>
                    </a:cubicBezTo>
                    <a:cubicBezTo>
                      <a:pt x="11" y="40"/>
                      <a:pt x="12" y="42"/>
                      <a:pt x="13" y="43"/>
                    </a:cubicBezTo>
                    <a:cubicBezTo>
                      <a:pt x="14" y="43"/>
                      <a:pt x="15" y="44"/>
                      <a:pt x="16" y="45"/>
                    </a:cubicBezTo>
                    <a:cubicBezTo>
                      <a:pt x="17" y="45"/>
                      <a:pt x="19" y="46"/>
                      <a:pt x="20" y="46"/>
                    </a:cubicBezTo>
                    <a:close/>
                    <a:moveTo>
                      <a:pt x="24" y="0"/>
                    </a:moveTo>
                    <a:cubicBezTo>
                      <a:pt x="33" y="4"/>
                      <a:pt x="33" y="4"/>
                      <a:pt x="33" y="4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16" y="12"/>
                      <a:pt x="16" y="12"/>
                      <a:pt x="16" y="12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1" name="Freeform 101"/>
              <p:cNvSpPr>
                <a:spLocks/>
              </p:cNvSpPr>
              <p:nvPr/>
            </p:nvSpPr>
            <p:spPr bwMode="auto">
              <a:xfrm>
                <a:off x="7794625" y="4989513"/>
                <a:ext cx="144463" cy="157163"/>
              </a:xfrm>
              <a:custGeom>
                <a:avLst/>
                <a:gdLst>
                  <a:gd name="T0" fmla="*/ 0 w 35"/>
                  <a:gd name="T1" fmla="*/ 0 h 38"/>
                  <a:gd name="T2" fmla="*/ 11 w 35"/>
                  <a:gd name="T3" fmla="*/ 0 h 38"/>
                  <a:gd name="T4" fmla="*/ 11 w 35"/>
                  <a:gd name="T5" fmla="*/ 6 h 38"/>
                  <a:gd name="T6" fmla="*/ 13 w 35"/>
                  <a:gd name="T7" fmla="*/ 3 h 38"/>
                  <a:gd name="T8" fmla="*/ 15 w 35"/>
                  <a:gd name="T9" fmla="*/ 1 h 38"/>
                  <a:gd name="T10" fmla="*/ 18 w 35"/>
                  <a:gd name="T11" fmla="*/ 0 h 38"/>
                  <a:gd name="T12" fmla="*/ 22 w 35"/>
                  <a:gd name="T13" fmla="*/ 0 h 38"/>
                  <a:gd name="T14" fmla="*/ 31 w 35"/>
                  <a:gd name="T15" fmla="*/ 3 h 38"/>
                  <a:gd name="T16" fmla="*/ 35 w 35"/>
                  <a:gd name="T17" fmla="*/ 14 h 38"/>
                  <a:gd name="T18" fmla="*/ 35 w 35"/>
                  <a:gd name="T19" fmla="*/ 38 h 38"/>
                  <a:gd name="T20" fmla="*/ 24 w 35"/>
                  <a:gd name="T21" fmla="*/ 38 h 38"/>
                  <a:gd name="T22" fmla="*/ 24 w 35"/>
                  <a:gd name="T23" fmla="*/ 17 h 38"/>
                  <a:gd name="T24" fmla="*/ 22 w 35"/>
                  <a:gd name="T25" fmla="*/ 11 h 38"/>
                  <a:gd name="T26" fmla="*/ 17 w 35"/>
                  <a:gd name="T27" fmla="*/ 9 h 38"/>
                  <a:gd name="T28" fmla="*/ 12 w 35"/>
                  <a:gd name="T29" fmla="*/ 11 h 38"/>
                  <a:gd name="T30" fmla="*/ 11 w 35"/>
                  <a:gd name="T31" fmla="*/ 17 h 38"/>
                  <a:gd name="T32" fmla="*/ 11 w 35"/>
                  <a:gd name="T33" fmla="*/ 38 h 38"/>
                  <a:gd name="T34" fmla="*/ 0 w 35"/>
                  <a:gd name="T35" fmla="*/ 38 h 38"/>
                  <a:gd name="T36" fmla="*/ 0 w 35"/>
                  <a:gd name="T3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38">
                    <a:moveTo>
                      <a:pt x="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2" y="4"/>
                      <a:pt x="13" y="3"/>
                    </a:cubicBezTo>
                    <a:cubicBezTo>
                      <a:pt x="13" y="3"/>
                      <a:pt x="14" y="2"/>
                      <a:pt x="15" y="1"/>
                    </a:cubicBezTo>
                    <a:cubicBezTo>
                      <a:pt x="16" y="1"/>
                      <a:pt x="17" y="0"/>
                      <a:pt x="18" y="0"/>
                    </a:cubicBezTo>
                    <a:cubicBezTo>
                      <a:pt x="19" y="0"/>
                      <a:pt x="20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33" y="6"/>
                      <a:pt x="35" y="9"/>
                      <a:pt x="35" y="14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4"/>
                      <a:pt x="23" y="13"/>
                      <a:pt x="22" y="11"/>
                    </a:cubicBezTo>
                    <a:cubicBezTo>
                      <a:pt x="21" y="10"/>
                      <a:pt x="19" y="9"/>
                      <a:pt x="17" y="9"/>
                    </a:cubicBezTo>
                    <a:cubicBezTo>
                      <a:pt x="15" y="9"/>
                      <a:pt x="14" y="10"/>
                      <a:pt x="12" y="11"/>
                    </a:cubicBezTo>
                    <a:cubicBezTo>
                      <a:pt x="11" y="13"/>
                      <a:pt x="11" y="14"/>
                      <a:pt x="11" y="17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0" y="38"/>
                      <a:pt x="0" y="38"/>
                      <a:pt x="0" y="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2" name="Freeform 102"/>
              <p:cNvSpPr>
                <a:spLocks noEditPoints="1"/>
              </p:cNvSpPr>
              <p:nvPr/>
            </p:nvSpPr>
            <p:spPr bwMode="auto">
              <a:xfrm>
                <a:off x="8045450" y="4937125"/>
                <a:ext cx="160338" cy="214313"/>
              </a:xfrm>
              <a:custGeom>
                <a:avLst/>
                <a:gdLst>
                  <a:gd name="T0" fmla="*/ 17 w 39"/>
                  <a:gd name="T1" fmla="*/ 52 h 52"/>
                  <a:gd name="T2" fmla="*/ 10 w 39"/>
                  <a:gd name="T3" fmla="*/ 50 h 52"/>
                  <a:gd name="T4" fmla="*/ 5 w 39"/>
                  <a:gd name="T5" fmla="*/ 47 h 52"/>
                  <a:gd name="T6" fmla="*/ 1 w 39"/>
                  <a:gd name="T7" fmla="*/ 41 h 52"/>
                  <a:gd name="T8" fmla="*/ 0 w 39"/>
                  <a:gd name="T9" fmla="*/ 32 h 52"/>
                  <a:gd name="T10" fmla="*/ 0 w 39"/>
                  <a:gd name="T11" fmla="*/ 32 h 52"/>
                  <a:gd name="T12" fmla="*/ 1 w 39"/>
                  <a:gd name="T13" fmla="*/ 24 h 52"/>
                  <a:gd name="T14" fmla="*/ 5 w 39"/>
                  <a:gd name="T15" fmla="*/ 18 h 52"/>
                  <a:gd name="T16" fmla="*/ 10 w 39"/>
                  <a:gd name="T17" fmla="*/ 14 h 52"/>
                  <a:gd name="T18" fmla="*/ 17 w 39"/>
                  <a:gd name="T19" fmla="*/ 13 h 52"/>
                  <a:gd name="T20" fmla="*/ 24 w 39"/>
                  <a:gd name="T21" fmla="*/ 14 h 52"/>
                  <a:gd name="T22" fmla="*/ 29 w 39"/>
                  <a:gd name="T23" fmla="*/ 18 h 52"/>
                  <a:gd name="T24" fmla="*/ 29 w 39"/>
                  <a:gd name="T25" fmla="*/ 0 h 52"/>
                  <a:gd name="T26" fmla="*/ 39 w 39"/>
                  <a:gd name="T27" fmla="*/ 0 h 52"/>
                  <a:gd name="T28" fmla="*/ 39 w 39"/>
                  <a:gd name="T29" fmla="*/ 51 h 52"/>
                  <a:gd name="T30" fmla="*/ 29 w 39"/>
                  <a:gd name="T31" fmla="*/ 51 h 52"/>
                  <a:gd name="T32" fmla="*/ 29 w 39"/>
                  <a:gd name="T33" fmla="*/ 46 h 52"/>
                  <a:gd name="T34" fmla="*/ 24 w 39"/>
                  <a:gd name="T35" fmla="*/ 50 h 52"/>
                  <a:gd name="T36" fmla="*/ 17 w 39"/>
                  <a:gd name="T37" fmla="*/ 52 h 52"/>
                  <a:gd name="T38" fmla="*/ 19 w 39"/>
                  <a:gd name="T39" fmla="*/ 43 h 52"/>
                  <a:gd name="T40" fmla="*/ 23 w 39"/>
                  <a:gd name="T41" fmla="*/ 42 h 52"/>
                  <a:gd name="T42" fmla="*/ 26 w 39"/>
                  <a:gd name="T43" fmla="*/ 40 h 52"/>
                  <a:gd name="T44" fmla="*/ 28 w 39"/>
                  <a:gd name="T45" fmla="*/ 36 h 52"/>
                  <a:gd name="T46" fmla="*/ 29 w 39"/>
                  <a:gd name="T47" fmla="*/ 32 h 52"/>
                  <a:gd name="T48" fmla="*/ 29 w 39"/>
                  <a:gd name="T49" fmla="*/ 32 h 52"/>
                  <a:gd name="T50" fmla="*/ 28 w 39"/>
                  <a:gd name="T51" fmla="*/ 28 h 52"/>
                  <a:gd name="T52" fmla="*/ 26 w 39"/>
                  <a:gd name="T53" fmla="*/ 24 h 52"/>
                  <a:gd name="T54" fmla="*/ 23 w 39"/>
                  <a:gd name="T55" fmla="*/ 22 h 52"/>
                  <a:gd name="T56" fmla="*/ 19 w 39"/>
                  <a:gd name="T57" fmla="*/ 22 h 52"/>
                  <a:gd name="T58" fmla="*/ 16 w 39"/>
                  <a:gd name="T59" fmla="*/ 22 h 52"/>
                  <a:gd name="T60" fmla="*/ 13 w 39"/>
                  <a:gd name="T61" fmla="*/ 24 h 52"/>
                  <a:gd name="T62" fmla="*/ 11 w 39"/>
                  <a:gd name="T63" fmla="*/ 28 h 52"/>
                  <a:gd name="T64" fmla="*/ 10 w 39"/>
                  <a:gd name="T65" fmla="*/ 32 h 52"/>
                  <a:gd name="T66" fmla="*/ 10 w 39"/>
                  <a:gd name="T67" fmla="*/ 32 h 52"/>
                  <a:gd name="T68" fmla="*/ 11 w 39"/>
                  <a:gd name="T69" fmla="*/ 36 h 52"/>
                  <a:gd name="T70" fmla="*/ 13 w 39"/>
                  <a:gd name="T71" fmla="*/ 40 h 52"/>
                  <a:gd name="T72" fmla="*/ 16 w 39"/>
                  <a:gd name="T73" fmla="*/ 42 h 52"/>
                  <a:gd name="T74" fmla="*/ 19 w 39"/>
                  <a:gd name="T75" fmla="*/ 4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9" h="52">
                    <a:moveTo>
                      <a:pt x="17" y="52"/>
                    </a:moveTo>
                    <a:cubicBezTo>
                      <a:pt x="15" y="52"/>
                      <a:pt x="12" y="51"/>
                      <a:pt x="10" y="50"/>
                    </a:cubicBezTo>
                    <a:cubicBezTo>
                      <a:pt x="8" y="50"/>
                      <a:pt x="6" y="48"/>
                      <a:pt x="5" y="47"/>
                    </a:cubicBezTo>
                    <a:cubicBezTo>
                      <a:pt x="3" y="45"/>
                      <a:pt x="2" y="43"/>
                      <a:pt x="1" y="41"/>
                    </a:cubicBezTo>
                    <a:cubicBezTo>
                      <a:pt x="0" y="38"/>
                      <a:pt x="0" y="35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29"/>
                      <a:pt x="0" y="26"/>
                      <a:pt x="1" y="24"/>
                    </a:cubicBezTo>
                    <a:cubicBezTo>
                      <a:pt x="2" y="21"/>
                      <a:pt x="3" y="19"/>
                      <a:pt x="5" y="18"/>
                    </a:cubicBezTo>
                    <a:cubicBezTo>
                      <a:pt x="6" y="16"/>
                      <a:pt x="8" y="15"/>
                      <a:pt x="10" y="14"/>
                    </a:cubicBezTo>
                    <a:cubicBezTo>
                      <a:pt x="12" y="13"/>
                      <a:pt x="14" y="13"/>
                      <a:pt x="17" y="13"/>
                    </a:cubicBezTo>
                    <a:cubicBezTo>
                      <a:pt x="20" y="13"/>
                      <a:pt x="22" y="13"/>
                      <a:pt x="24" y="14"/>
                    </a:cubicBezTo>
                    <a:cubicBezTo>
                      <a:pt x="26" y="15"/>
                      <a:pt x="27" y="17"/>
                      <a:pt x="29" y="18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7" y="47"/>
                      <a:pt x="26" y="49"/>
                      <a:pt x="24" y="50"/>
                    </a:cubicBezTo>
                    <a:cubicBezTo>
                      <a:pt x="22" y="51"/>
                      <a:pt x="20" y="52"/>
                      <a:pt x="17" y="52"/>
                    </a:cubicBezTo>
                    <a:close/>
                    <a:moveTo>
                      <a:pt x="19" y="43"/>
                    </a:moveTo>
                    <a:cubicBezTo>
                      <a:pt x="21" y="43"/>
                      <a:pt x="22" y="42"/>
                      <a:pt x="23" y="42"/>
                    </a:cubicBezTo>
                    <a:cubicBezTo>
                      <a:pt x="24" y="41"/>
                      <a:pt x="25" y="41"/>
                      <a:pt x="26" y="40"/>
                    </a:cubicBezTo>
                    <a:cubicBezTo>
                      <a:pt x="27" y="39"/>
                      <a:pt x="27" y="38"/>
                      <a:pt x="28" y="36"/>
                    </a:cubicBezTo>
                    <a:cubicBezTo>
                      <a:pt x="28" y="35"/>
                      <a:pt x="29" y="34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1"/>
                      <a:pt x="28" y="29"/>
                      <a:pt x="28" y="28"/>
                    </a:cubicBezTo>
                    <a:cubicBezTo>
                      <a:pt x="27" y="27"/>
                      <a:pt x="27" y="25"/>
                      <a:pt x="26" y="24"/>
                    </a:cubicBezTo>
                    <a:cubicBezTo>
                      <a:pt x="25" y="24"/>
                      <a:pt x="24" y="23"/>
                      <a:pt x="23" y="22"/>
                    </a:cubicBezTo>
                    <a:cubicBezTo>
                      <a:pt x="22" y="22"/>
                      <a:pt x="21" y="22"/>
                      <a:pt x="19" y="22"/>
                    </a:cubicBezTo>
                    <a:cubicBezTo>
                      <a:pt x="18" y="22"/>
                      <a:pt x="17" y="22"/>
                      <a:pt x="16" y="22"/>
                    </a:cubicBezTo>
                    <a:cubicBezTo>
                      <a:pt x="15" y="23"/>
                      <a:pt x="14" y="24"/>
                      <a:pt x="13" y="24"/>
                    </a:cubicBezTo>
                    <a:cubicBezTo>
                      <a:pt x="12" y="25"/>
                      <a:pt x="11" y="26"/>
                      <a:pt x="11" y="28"/>
                    </a:cubicBezTo>
                    <a:cubicBezTo>
                      <a:pt x="10" y="29"/>
                      <a:pt x="10" y="30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4"/>
                      <a:pt x="10" y="35"/>
                      <a:pt x="11" y="36"/>
                    </a:cubicBezTo>
                    <a:cubicBezTo>
                      <a:pt x="11" y="38"/>
                      <a:pt x="12" y="39"/>
                      <a:pt x="13" y="40"/>
                    </a:cubicBezTo>
                    <a:cubicBezTo>
                      <a:pt x="14" y="41"/>
                      <a:pt x="15" y="41"/>
                      <a:pt x="16" y="42"/>
                    </a:cubicBezTo>
                    <a:cubicBezTo>
                      <a:pt x="17" y="42"/>
                      <a:pt x="18" y="43"/>
                      <a:pt x="19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3" name="Freeform 103"/>
              <p:cNvSpPr>
                <a:spLocks noEditPoints="1"/>
              </p:cNvSpPr>
              <p:nvPr/>
            </p:nvSpPr>
            <p:spPr bwMode="auto">
              <a:xfrm>
                <a:off x="8234363" y="4989513"/>
                <a:ext cx="152400" cy="161925"/>
              </a:xfrm>
              <a:custGeom>
                <a:avLst/>
                <a:gdLst>
                  <a:gd name="T0" fmla="*/ 19 w 37"/>
                  <a:gd name="T1" fmla="*/ 39 h 39"/>
                  <a:gd name="T2" fmla="*/ 11 w 37"/>
                  <a:gd name="T3" fmla="*/ 37 h 39"/>
                  <a:gd name="T4" fmla="*/ 5 w 37"/>
                  <a:gd name="T5" fmla="*/ 33 h 39"/>
                  <a:gd name="T6" fmla="*/ 1 w 37"/>
                  <a:gd name="T7" fmla="*/ 27 h 39"/>
                  <a:gd name="T8" fmla="*/ 0 w 37"/>
                  <a:gd name="T9" fmla="*/ 19 h 39"/>
                  <a:gd name="T10" fmla="*/ 0 w 37"/>
                  <a:gd name="T11" fmla="*/ 19 h 39"/>
                  <a:gd name="T12" fmla="*/ 1 w 37"/>
                  <a:gd name="T13" fmla="*/ 12 h 39"/>
                  <a:gd name="T14" fmla="*/ 5 w 37"/>
                  <a:gd name="T15" fmla="*/ 5 h 39"/>
                  <a:gd name="T16" fmla="*/ 11 w 37"/>
                  <a:gd name="T17" fmla="*/ 1 h 39"/>
                  <a:gd name="T18" fmla="*/ 18 w 37"/>
                  <a:gd name="T19" fmla="*/ 0 h 39"/>
                  <a:gd name="T20" fmla="*/ 26 w 37"/>
                  <a:gd name="T21" fmla="*/ 1 h 39"/>
                  <a:gd name="T22" fmla="*/ 32 w 37"/>
                  <a:gd name="T23" fmla="*/ 6 h 39"/>
                  <a:gd name="T24" fmla="*/ 36 w 37"/>
                  <a:gd name="T25" fmla="*/ 12 h 39"/>
                  <a:gd name="T26" fmla="*/ 37 w 37"/>
                  <a:gd name="T27" fmla="*/ 20 h 39"/>
                  <a:gd name="T28" fmla="*/ 37 w 37"/>
                  <a:gd name="T29" fmla="*/ 21 h 39"/>
                  <a:gd name="T30" fmla="*/ 37 w 37"/>
                  <a:gd name="T31" fmla="*/ 23 h 39"/>
                  <a:gd name="T32" fmla="*/ 10 w 37"/>
                  <a:gd name="T33" fmla="*/ 23 h 39"/>
                  <a:gd name="T34" fmla="*/ 13 w 37"/>
                  <a:gd name="T35" fmla="*/ 28 h 39"/>
                  <a:gd name="T36" fmla="*/ 19 w 37"/>
                  <a:gd name="T37" fmla="*/ 30 h 39"/>
                  <a:gd name="T38" fmla="*/ 24 w 37"/>
                  <a:gd name="T39" fmla="*/ 29 h 39"/>
                  <a:gd name="T40" fmla="*/ 29 w 37"/>
                  <a:gd name="T41" fmla="*/ 26 h 39"/>
                  <a:gd name="T42" fmla="*/ 35 w 37"/>
                  <a:gd name="T43" fmla="*/ 32 h 39"/>
                  <a:gd name="T44" fmla="*/ 28 w 37"/>
                  <a:gd name="T45" fmla="*/ 37 h 39"/>
                  <a:gd name="T46" fmla="*/ 19 w 37"/>
                  <a:gd name="T47" fmla="*/ 39 h 39"/>
                  <a:gd name="T48" fmla="*/ 26 w 37"/>
                  <a:gd name="T49" fmla="*/ 16 h 39"/>
                  <a:gd name="T50" fmla="*/ 24 w 37"/>
                  <a:gd name="T51" fmla="*/ 10 h 39"/>
                  <a:gd name="T52" fmla="*/ 18 w 37"/>
                  <a:gd name="T53" fmla="*/ 8 h 39"/>
                  <a:gd name="T54" fmla="*/ 13 w 37"/>
                  <a:gd name="T55" fmla="*/ 10 h 39"/>
                  <a:gd name="T56" fmla="*/ 10 w 37"/>
                  <a:gd name="T57" fmla="*/ 16 h 39"/>
                  <a:gd name="T58" fmla="*/ 26 w 37"/>
                  <a:gd name="T59" fmla="*/ 1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7" h="39">
                    <a:moveTo>
                      <a:pt x="19" y="39"/>
                    </a:moveTo>
                    <a:cubicBezTo>
                      <a:pt x="17" y="39"/>
                      <a:pt x="14" y="38"/>
                      <a:pt x="11" y="37"/>
                    </a:cubicBezTo>
                    <a:cubicBezTo>
                      <a:pt x="9" y="37"/>
                      <a:pt x="7" y="35"/>
                      <a:pt x="5" y="33"/>
                    </a:cubicBezTo>
                    <a:cubicBezTo>
                      <a:pt x="3" y="32"/>
                      <a:pt x="2" y="30"/>
                      <a:pt x="1" y="27"/>
                    </a:cubicBezTo>
                    <a:cubicBezTo>
                      <a:pt x="0" y="25"/>
                      <a:pt x="0" y="22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7"/>
                      <a:pt x="0" y="14"/>
                      <a:pt x="1" y="12"/>
                    </a:cubicBezTo>
                    <a:cubicBezTo>
                      <a:pt x="2" y="9"/>
                      <a:pt x="3" y="7"/>
                      <a:pt x="5" y="5"/>
                    </a:cubicBezTo>
                    <a:cubicBezTo>
                      <a:pt x="6" y="4"/>
                      <a:pt x="8" y="2"/>
                      <a:pt x="11" y="1"/>
                    </a:cubicBezTo>
                    <a:cubicBezTo>
                      <a:pt x="13" y="0"/>
                      <a:pt x="16" y="0"/>
                      <a:pt x="18" y="0"/>
                    </a:cubicBezTo>
                    <a:cubicBezTo>
                      <a:pt x="21" y="0"/>
                      <a:pt x="24" y="0"/>
                      <a:pt x="26" y="1"/>
                    </a:cubicBezTo>
                    <a:cubicBezTo>
                      <a:pt x="29" y="2"/>
                      <a:pt x="31" y="4"/>
                      <a:pt x="32" y="6"/>
                    </a:cubicBezTo>
                    <a:cubicBezTo>
                      <a:pt x="34" y="8"/>
                      <a:pt x="35" y="10"/>
                      <a:pt x="36" y="12"/>
                    </a:cubicBezTo>
                    <a:cubicBezTo>
                      <a:pt x="36" y="15"/>
                      <a:pt x="37" y="17"/>
                      <a:pt x="37" y="20"/>
                    </a:cubicBezTo>
                    <a:cubicBezTo>
                      <a:pt x="37" y="20"/>
                      <a:pt x="37" y="21"/>
                      <a:pt x="37" y="21"/>
                    </a:cubicBezTo>
                    <a:cubicBezTo>
                      <a:pt x="37" y="22"/>
                      <a:pt x="37" y="22"/>
                      <a:pt x="37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5"/>
                      <a:pt x="12" y="27"/>
                      <a:pt x="13" y="28"/>
                    </a:cubicBezTo>
                    <a:cubicBezTo>
                      <a:pt x="15" y="30"/>
                      <a:pt x="17" y="30"/>
                      <a:pt x="19" y="30"/>
                    </a:cubicBezTo>
                    <a:cubicBezTo>
                      <a:pt x="21" y="30"/>
                      <a:pt x="23" y="30"/>
                      <a:pt x="24" y="29"/>
                    </a:cubicBezTo>
                    <a:cubicBezTo>
                      <a:pt x="26" y="29"/>
                      <a:pt x="27" y="28"/>
                      <a:pt x="29" y="26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3" y="34"/>
                      <a:pt x="31" y="36"/>
                      <a:pt x="28" y="37"/>
                    </a:cubicBezTo>
                    <a:cubicBezTo>
                      <a:pt x="26" y="38"/>
                      <a:pt x="23" y="39"/>
                      <a:pt x="19" y="39"/>
                    </a:cubicBezTo>
                    <a:close/>
                    <a:moveTo>
                      <a:pt x="26" y="16"/>
                    </a:moveTo>
                    <a:cubicBezTo>
                      <a:pt x="26" y="14"/>
                      <a:pt x="25" y="12"/>
                      <a:pt x="24" y="10"/>
                    </a:cubicBezTo>
                    <a:cubicBezTo>
                      <a:pt x="22" y="9"/>
                      <a:pt x="21" y="8"/>
                      <a:pt x="18" y="8"/>
                    </a:cubicBezTo>
                    <a:cubicBezTo>
                      <a:pt x="16" y="8"/>
                      <a:pt x="14" y="9"/>
                      <a:pt x="13" y="10"/>
                    </a:cubicBezTo>
                    <a:cubicBezTo>
                      <a:pt x="11" y="12"/>
                      <a:pt x="11" y="14"/>
                      <a:pt x="10" y="16"/>
                    </a:cubicBez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4" name="Freeform 111"/>
              <p:cNvSpPr>
                <a:spLocks/>
              </p:cNvSpPr>
              <p:nvPr/>
            </p:nvSpPr>
            <p:spPr bwMode="auto">
              <a:xfrm>
                <a:off x="6645275" y="5410200"/>
                <a:ext cx="201613" cy="201613"/>
              </a:xfrm>
              <a:custGeom>
                <a:avLst/>
                <a:gdLst>
                  <a:gd name="T0" fmla="*/ 0 w 127"/>
                  <a:gd name="T1" fmla="*/ 0 h 127"/>
                  <a:gd name="T2" fmla="*/ 31 w 127"/>
                  <a:gd name="T3" fmla="*/ 0 h 127"/>
                  <a:gd name="T4" fmla="*/ 65 w 127"/>
                  <a:gd name="T5" fmla="*/ 52 h 127"/>
                  <a:gd name="T6" fmla="*/ 99 w 127"/>
                  <a:gd name="T7" fmla="*/ 0 h 127"/>
                  <a:gd name="T8" fmla="*/ 127 w 127"/>
                  <a:gd name="T9" fmla="*/ 0 h 127"/>
                  <a:gd name="T10" fmla="*/ 127 w 127"/>
                  <a:gd name="T11" fmla="*/ 127 h 127"/>
                  <a:gd name="T12" fmla="*/ 101 w 127"/>
                  <a:gd name="T13" fmla="*/ 127 h 127"/>
                  <a:gd name="T14" fmla="*/ 101 w 127"/>
                  <a:gd name="T15" fmla="*/ 44 h 127"/>
                  <a:gd name="T16" fmla="*/ 65 w 127"/>
                  <a:gd name="T17" fmla="*/ 99 h 127"/>
                  <a:gd name="T18" fmla="*/ 65 w 127"/>
                  <a:gd name="T19" fmla="*/ 99 h 127"/>
                  <a:gd name="T20" fmla="*/ 29 w 127"/>
                  <a:gd name="T21" fmla="*/ 44 h 127"/>
                  <a:gd name="T22" fmla="*/ 29 w 127"/>
                  <a:gd name="T23" fmla="*/ 127 h 127"/>
                  <a:gd name="T24" fmla="*/ 0 w 127"/>
                  <a:gd name="T25" fmla="*/ 127 h 127"/>
                  <a:gd name="T26" fmla="*/ 0 w 127"/>
                  <a:gd name="T2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7" h="127">
                    <a:moveTo>
                      <a:pt x="0" y="0"/>
                    </a:moveTo>
                    <a:lnTo>
                      <a:pt x="31" y="0"/>
                    </a:lnTo>
                    <a:lnTo>
                      <a:pt x="65" y="52"/>
                    </a:lnTo>
                    <a:lnTo>
                      <a:pt x="99" y="0"/>
                    </a:lnTo>
                    <a:lnTo>
                      <a:pt x="127" y="0"/>
                    </a:lnTo>
                    <a:lnTo>
                      <a:pt x="127" y="127"/>
                    </a:lnTo>
                    <a:lnTo>
                      <a:pt x="101" y="127"/>
                    </a:lnTo>
                    <a:lnTo>
                      <a:pt x="101" y="44"/>
                    </a:lnTo>
                    <a:lnTo>
                      <a:pt x="65" y="99"/>
                    </a:lnTo>
                    <a:lnTo>
                      <a:pt x="65" y="99"/>
                    </a:lnTo>
                    <a:lnTo>
                      <a:pt x="29" y="44"/>
                    </a:lnTo>
                    <a:lnTo>
                      <a:pt x="29" y="127"/>
                    </a:lnTo>
                    <a:lnTo>
                      <a:pt x="0" y="1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5" name="Freeform 112"/>
              <p:cNvSpPr>
                <a:spLocks noEditPoints="1"/>
              </p:cNvSpPr>
              <p:nvPr/>
            </p:nvSpPr>
            <p:spPr bwMode="auto">
              <a:xfrm>
                <a:off x="6880225" y="5451475"/>
                <a:ext cx="150813" cy="165100"/>
              </a:xfrm>
              <a:custGeom>
                <a:avLst/>
                <a:gdLst>
                  <a:gd name="T0" fmla="*/ 20 w 37"/>
                  <a:gd name="T1" fmla="*/ 40 h 40"/>
                  <a:gd name="T2" fmla="*/ 12 w 37"/>
                  <a:gd name="T3" fmla="*/ 38 h 40"/>
                  <a:gd name="T4" fmla="*/ 6 w 37"/>
                  <a:gd name="T5" fmla="*/ 34 h 40"/>
                  <a:gd name="T6" fmla="*/ 1 w 37"/>
                  <a:gd name="T7" fmla="*/ 28 h 40"/>
                  <a:gd name="T8" fmla="*/ 0 w 37"/>
                  <a:gd name="T9" fmla="*/ 20 h 40"/>
                  <a:gd name="T10" fmla="*/ 0 w 37"/>
                  <a:gd name="T11" fmla="*/ 20 h 40"/>
                  <a:gd name="T12" fmla="*/ 1 w 37"/>
                  <a:gd name="T13" fmla="*/ 12 h 40"/>
                  <a:gd name="T14" fmla="*/ 5 w 37"/>
                  <a:gd name="T15" fmla="*/ 6 h 40"/>
                  <a:gd name="T16" fmla="*/ 11 w 37"/>
                  <a:gd name="T17" fmla="*/ 2 h 40"/>
                  <a:gd name="T18" fmla="*/ 19 w 37"/>
                  <a:gd name="T19" fmla="*/ 0 h 40"/>
                  <a:gd name="T20" fmla="*/ 27 w 37"/>
                  <a:gd name="T21" fmla="*/ 2 h 40"/>
                  <a:gd name="T22" fmla="*/ 33 w 37"/>
                  <a:gd name="T23" fmla="*/ 7 h 40"/>
                  <a:gd name="T24" fmla="*/ 36 w 37"/>
                  <a:gd name="T25" fmla="*/ 13 h 40"/>
                  <a:gd name="T26" fmla="*/ 37 w 37"/>
                  <a:gd name="T27" fmla="*/ 21 h 40"/>
                  <a:gd name="T28" fmla="*/ 37 w 37"/>
                  <a:gd name="T29" fmla="*/ 22 h 40"/>
                  <a:gd name="T30" fmla="*/ 37 w 37"/>
                  <a:gd name="T31" fmla="*/ 24 h 40"/>
                  <a:gd name="T32" fmla="*/ 11 w 37"/>
                  <a:gd name="T33" fmla="*/ 24 h 40"/>
                  <a:gd name="T34" fmla="*/ 14 w 37"/>
                  <a:gd name="T35" fmla="*/ 29 h 40"/>
                  <a:gd name="T36" fmla="*/ 20 w 37"/>
                  <a:gd name="T37" fmla="*/ 31 h 40"/>
                  <a:gd name="T38" fmla="*/ 25 w 37"/>
                  <a:gd name="T39" fmla="*/ 30 h 40"/>
                  <a:gd name="T40" fmla="*/ 29 w 37"/>
                  <a:gd name="T41" fmla="*/ 27 h 40"/>
                  <a:gd name="T42" fmla="*/ 35 w 37"/>
                  <a:gd name="T43" fmla="*/ 33 h 40"/>
                  <a:gd name="T44" fmla="*/ 29 w 37"/>
                  <a:gd name="T45" fmla="*/ 38 h 40"/>
                  <a:gd name="T46" fmla="*/ 20 w 37"/>
                  <a:gd name="T47" fmla="*/ 40 h 40"/>
                  <a:gd name="T48" fmla="*/ 27 w 37"/>
                  <a:gd name="T49" fmla="*/ 17 h 40"/>
                  <a:gd name="T50" fmla="*/ 24 w 37"/>
                  <a:gd name="T51" fmla="*/ 11 h 40"/>
                  <a:gd name="T52" fmla="*/ 19 w 37"/>
                  <a:gd name="T53" fmla="*/ 9 h 40"/>
                  <a:gd name="T54" fmla="*/ 13 w 37"/>
                  <a:gd name="T55" fmla="*/ 11 h 40"/>
                  <a:gd name="T56" fmla="*/ 10 w 37"/>
                  <a:gd name="T57" fmla="*/ 17 h 40"/>
                  <a:gd name="T58" fmla="*/ 27 w 37"/>
                  <a:gd name="T59" fmla="*/ 1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7" h="40">
                    <a:moveTo>
                      <a:pt x="20" y="40"/>
                    </a:moveTo>
                    <a:cubicBezTo>
                      <a:pt x="17" y="40"/>
                      <a:pt x="14" y="39"/>
                      <a:pt x="12" y="38"/>
                    </a:cubicBezTo>
                    <a:cubicBezTo>
                      <a:pt x="9" y="37"/>
                      <a:pt x="7" y="36"/>
                      <a:pt x="6" y="34"/>
                    </a:cubicBezTo>
                    <a:cubicBezTo>
                      <a:pt x="4" y="33"/>
                      <a:pt x="2" y="31"/>
                      <a:pt x="1" y="28"/>
                    </a:cubicBezTo>
                    <a:cubicBezTo>
                      <a:pt x="0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0" y="15"/>
                      <a:pt x="1" y="12"/>
                    </a:cubicBezTo>
                    <a:cubicBezTo>
                      <a:pt x="2" y="10"/>
                      <a:pt x="3" y="8"/>
                      <a:pt x="5" y="6"/>
                    </a:cubicBezTo>
                    <a:cubicBezTo>
                      <a:pt x="7" y="4"/>
                      <a:pt x="9" y="3"/>
                      <a:pt x="11" y="2"/>
                    </a:cubicBezTo>
                    <a:cubicBezTo>
                      <a:pt x="13" y="1"/>
                      <a:pt x="16" y="0"/>
                      <a:pt x="19" y="0"/>
                    </a:cubicBezTo>
                    <a:cubicBezTo>
                      <a:pt x="22" y="0"/>
                      <a:pt x="24" y="1"/>
                      <a:pt x="27" y="2"/>
                    </a:cubicBezTo>
                    <a:cubicBezTo>
                      <a:pt x="29" y="3"/>
                      <a:pt x="31" y="5"/>
                      <a:pt x="33" y="7"/>
                    </a:cubicBezTo>
                    <a:cubicBezTo>
                      <a:pt x="34" y="9"/>
                      <a:pt x="35" y="11"/>
                      <a:pt x="36" y="13"/>
                    </a:cubicBezTo>
                    <a:cubicBezTo>
                      <a:pt x="37" y="16"/>
                      <a:pt x="37" y="18"/>
                      <a:pt x="37" y="21"/>
                    </a:cubicBezTo>
                    <a:cubicBezTo>
                      <a:pt x="37" y="21"/>
                      <a:pt x="37" y="22"/>
                      <a:pt x="37" y="22"/>
                    </a:cubicBezTo>
                    <a:cubicBezTo>
                      <a:pt x="37" y="23"/>
                      <a:pt x="37" y="23"/>
                      <a:pt x="37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6"/>
                      <a:pt x="12" y="28"/>
                      <a:pt x="14" y="29"/>
                    </a:cubicBezTo>
                    <a:cubicBezTo>
                      <a:pt x="15" y="31"/>
                      <a:pt x="17" y="31"/>
                      <a:pt x="20" y="31"/>
                    </a:cubicBezTo>
                    <a:cubicBezTo>
                      <a:pt x="22" y="31"/>
                      <a:pt x="23" y="31"/>
                      <a:pt x="25" y="30"/>
                    </a:cubicBezTo>
                    <a:cubicBezTo>
                      <a:pt x="26" y="30"/>
                      <a:pt x="27" y="29"/>
                      <a:pt x="29" y="2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3" y="35"/>
                      <a:pt x="31" y="37"/>
                      <a:pt x="29" y="38"/>
                    </a:cubicBezTo>
                    <a:cubicBezTo>
                      <a:pt x="26" y="39"/>
                      <a:pt x="23" y="40"/>
                      <a:pt x="20" y="40"/>
                    </a:cubicBezTo>
                    <a:close/>
                    <a:moveTo>
                      <a:pt x="27" y="17"/>
                    </a:moveTo>
                    <a:cubicBezTo>
                      <a:pt x="26" y="15"/>
                      <a:pt x="25" y="13"/>
                      <a:pt x="24" y="11"/>
                    </a:cubicBezTo>
                    <a:cubicBezTo>
                      <a:pt x="23" y="10"/>
                      <a:pt x="21" y="9"/>
                      <a:pt x="19" y="9"/>
                    </a:cubicBezTo>
                    <a:cubicBezTo>
                      <a:pt x="16" y="9"/>
                      <a:pt x="15" y="10"/>
                      <a:pt x="13" y="11"/>
                    </a:cubicBezTo>
                    <a:cubicBezTo>
                      <a:pt x="12" y="13"/>
                      <a:pt x="11" y="15"/>
                      <a:pt x="10" y="17"/>
                    </a:cubicBez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6" name="Freeform 113"/>
              <p:cNvSpPr>
                <a:spLocks/>
              </p:cNvSpPr>
              <p:nvPr/>
            </p:nvSpPr>
            <p:spPr bwMode="auto">
              <a:xfrm>
                <a:off x="7048500" y="5414963"/>
                <a:ext cx="98425" cy="201613"/>
              </a:xfrm>
              <a:custGeom>
                <a:avLst/>
                <a:gdLst>
                  <a:gd name="T0" fmla="*/ 15 w 24"/>
                  <a:gd name="T1" fmla="*/ 49 h 49"/>
                  <a:gd name="T2" fmla="*/ 11 w 24"/>
                  <a:gd name="T3" fmla="*/ 48 h 49"/>
                  <a:gd name="T4" fmla="*/ 7 w 24"/>
                  <a:gd name="T5" fmla="*/ 46 h 49"/>
                  <a:gd name="T6" fmla="*/ 5 w 24"/>
                  <a:gd name="T7" fmla="*/ 43 h 49"/>
                  <a:gd name="T8" fmla="*/ 4 w 24"/>
                  <a:gd name="T9" fmla="*/ 37 h 49"/>
                  <a:gd name="T10" fmla="*/ 4 w 24"/>
                  <a:gd name="T11" fmla="*/ 19 h 49"/>
                  <a:gd name="T12" fmla="*/ 0 w 24"/>
                  <a:gd name="T13" fmla="*/ 19 h 49"/>
                  <a:gd name="T14" fmla="*/ 0 w 24"/>
                  <a:gd name="T15" fmla="*/ 10 h 49"/>
                  <a:gd name="T16" fmla="*/ 4 w 24"/>
                  <a:gd name="T17" fmla="*/ 10 h 49"/>
                  <a:gd name="T18" fmla="*/ 4 w 24"/>
                  <a:gd name="T19" fmla="*/ 0 h 49"/>
                  <a:gd name="T20" fmla="*/ 15 w 24"/>
                  <a:gd name="T21" fmla="*/ 0 h 49"/>
                  <a:gd name="T22" fmla="*/ 15 w 24"/>
                  <a:gd name="T23" fmla="*/ 10 h 49"/>
                  <a:gd name="T24" fmla="*/ 24 w 24"/>
                  <a:gd name="T25" fmla="*/ 10 h 49"/>
                  <a:gd name="T26" fmla="*/ 24 w 24"/>
                  <a:gd name="T27" fmla="*/ 19 h 49"/>
                  <a:gd name="T28" fmla="*/ 15 w 24"/>
                  <a:gd name="T29" fmla="*/ 19 h 49"/>
                  <a:gd name="T30" fmla="*/ 15 w 24"/>
                  <a:gd name="T31" fmla="*/ 36 h 49"/>
                  <a:gd name="T32" fmla="*/ 19 w 24"/>
                  <a:gd name="T33" fmla="*/ 39 h 49"/>
                  <a:gd name="T34" fmla="*/ 24 w 24"/>
                  <a:gd name="T35" fmla="*/ 38 h 49"/>
                  <a:gd name="T36" fmla="*/ 24 w 24"/>
                  <a:gd name="T37" fmla="*/ 46 h 49"/>
                  <a:gd name="T38" fmla="*/ 20 w 24"/>
                  <a:gd name="T39" fmla="*/ 48 h 49"/>
                  <a:gd name="T40" fmla="*/ 15 w 24"/>
                  <a:gd name="T4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49">
                    <a:moveTo>
                      <a:pt x="15" y="49"/>
                    </a:moveTo>
                    <a:cubicBezTo>
                      <a:pt x="14" y="49"/>
                      <a:pt x="12" y="48"/>
                      <a:pt x="11" y="48"/>
                    </a:cubicBezTo>
                    <a:cubicBezTo>
                      <a:pt x="10" y="48"/>
                      <a:pt x="8" y="47"/>
                      <a:pt x="7" y="46"/>
                    </a:cubicBezTo>
                    <a:cubicBezTo>
                      <a:pt x="6" y="45"/>
                      <a:pt x="6" y="44"/>
                      <a:pt x="5" y="43"/>
                    </a:cubicBezTo>
                    <a:cubicBezTo>
                      <a:pt x="5" y="41"/>
                      <a:pt x="4" y="39"/>
                      <a:pt x="4" y="37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8"/>
                      <a:pt x="16" y="39"/>
                      <a:pt x="19" y="39"/>
                    </a:cubicBezTo>
                    <a:cubicBezTo>
                      <a:pt x="20" y="39"/>
                      <a:pt x="22" y="39"/>
                      <a:pt x="24" y="38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3" y="47"/>
                      <a:pt x="21" y="48"/>
                      <a:pt x="20" y="48"/>
                    </a:cubicBezTo>
                    <a:cubicBezTo>
                      <a:pt x="19" y="48"/>
                      <a:pt x="17" y="49"/>
                      <a:pt x="15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7" name="Freeform 114"/>
              <p:cNvSpPr>
                <a:spLocks/>
              </p:cNvSpPr>
              <p:nvPr/>
            </p:nvSpPr>
            <p:spPr bwMode="auto">
              <a:xfrm>
                <a:off x="7170738" y="5451475"/>
                <a:ext cx="95250" cy="160338"/>
              </a:xfrm>
              <a:custGeom>
                <a:avLst/>
                <a:gdLst>
                  <a:gd name="T0" fmla="*/ 0 w 23"/>
                  <a:gd name="T1" fmla="*/ 1 h 39"/>
                  <a:gd name="T2" fmla="*/ 11 w 23"/>
                  <a:gd name="T3" fmla="*/ 1 h 39"/>
                  <a:gd name="T4" fmla="*/ 11 w 23"/>
                  <a:gd name="T5" fmla="*/ 9 h 39"/>
                  <a:gd name="T6" fmla="*/ 16 w 23"/>
                  <a:gd name="T7" fmla="*/ 3 h 39"/>
                  <a:gd name="T8" fmla="*/ 23 w 23"/>
                  <a:gd name="T9" fmla="*/ 0 h 39"/>
                  <a:gd name="T10" fmla="*/ 23 w 23"/>
                  <a:gd name="T11" fmla="*/ 12 h 39"/>
                  <a:gd name="T12" fmla="*/ 23 w 23"/>
                  <a:gd name="T13" fmla="*/ 12 h 39"/>
                  <a:gd name="T14" fmla="*/ 14 w 23"/>
                  <a:gd name="T15" fmla="*/ 15 h 39"/>
                  <a:gd name="T16" fmla="*/ 11 w 23"/>
                  <a:gd name="T17" fmla="*/ 25 h 39"/>
                  <a:gd name="T18" fmla="*/ 11 w 23"/>
                  <a:gd name="T19" fmla="*/ 39 h 39"/>
                  <a:gd name="T20" fmla="*/ 0 w 23"/>
                  <a:gd name="T21" fmla="*/ 39 h 39"/>
                  <a:gd name="T22" fmla="*/ 0 w 23"/>
                  <a:gd name="T23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39">
                    <a:moveTo>
                      <a:pt x="0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6"/>
                      <a:pt x="14" y="4"/>
                      <a:pt x="16" y="3"/>
                    </a:cubicBezTo>
                    <a:cubicBezTo>
                      <a:pt x="18" y="1"/>
                      <a:pt x="20" y="0"/>
                      <a:pt x="23" y="0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9" y="12"/>
                      <a:pt x="16" y="13"/>
                      <a:pt x="14" y="15"/>
                    </a:cubicBezTo>
                    <a:cubicBezTo>
                      <a:pt x="12" y="17"/>
                      <a:pt x="11" y="20"/>
                      <a:pt x="11" y="25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8" name="Freeform 115"/>
              <p:cNvSpPr>
                <a:spLocks noEditPoints="1"/>
              </p:cNvSpPr>
              <p:nvPr/>
            </p:nvSpPr>
            <p:spPr bwMode="auto">
              <a:xfrm>
                <a:off x="7281863" y="5451475"/>
                <a:ext cx="168275" cy="165100"/>
              </a:xfrm>
              <a:custGeom>
                <a:avLst/>
                <a:gdLst>
                  <a:gd name="T0" fmla="*/ 20 w 41"/>
                  <a:gd name="T1" fmla="*/ 40 h 40"/>
                  <a:gd name="T2" fmla="*/ 12 w 41"/>
                  <a:gd name="T3" fmla="*/ 38 h 40"/>
                  <a:gd name="T4" fmla="*/ 6 w 41"/>
                  <a:gd name="T5" fmla="*/ 34 h 40"/>
                  <a:gd name="T6" fmla="*/ 1 w 41"/>
                  <a:gd name="T7" fmla="*/ 28 h 40"/>
                  <a:gd name="T8" fmla="*/ 0 w 41"/>
                  <a:gd name="T9" fmla="*/ 20 h 40"/>
                  <a:gd name="T10" fmla="*/ 0 w 41"/>
                  <a:gd name="T11" fmla="*/ 20 h 40"/>
                  <a:gd name="T12" fmla="*/ 1 w 41"/>
                  <a:gd name="T13" fmla="*/ 12 h 40"/>
                  <a:gd name="T14" fmla="*/ 6 w 41"/>
                  <a:gd name="T15" fmla="*/ 6 h 40"/>
                  <a:gd name="T16" fmla="*/ 12 w 41"/>
                  <a:gd name="T17" fmla="*/ 2 h 40"/>
                  <a:gd name="T18" fmla="*/ 20 w 41"/>
                  <a:gd name="T19" fmla="*/ 0 h 40"/>
                  <a:gd name="T20" fmla="*/ 28 w 41"/>
                  <a:gd name="T21" fmla="*/ 2 h 40"/>
                  <a:gd name="T22" fmla="*/ 35 w 41"/>
                  <a:gd name="T23" fmla="*/ 6 h 40"/>
                  <a:gd name="T24" fmla="*/ 39 w 41"/>
                  <a:gd name="T25" fmla="*/ 12 h 40"/>
                  <a:gd name="T26" fmla="*/ 41 w 41"/>
                  <a:gd name="T27" fmla="*/ 20 h 40"/>
                  <a:gd name="T28" fmla="*/ 41 w 41"/>
                  <a:gd name="T29" fmla="*/ 20 h 40"/>
                  <a:gd name="T30" fmla="*/ 39 w 41"/>
                  <a:gd name="T31" fmla="*/ 28 h 40"/>
                  <a:gd name="T32" fmla="*/ 35 w 41"/>
                  <a:gd name="T33" fmla="*/ 34 h 40"/>
                  <a:gd name="T34" fmla="*/ 28 w 41"/>
                  <a:gd name="T35" fmla="*/ 38 h 40"/>
                  <a:gd name="T36" fmla="*/ 20 w 41"/>
                  <a:gd name="T37" fmla="*/ 40 h 40"/>
                  <a:gd name="T38" fmla="*/ 20 w 41"/>
                  <a:gd name="T39" fmla="*/ 31 h 40"/>
                  <a:gd name="T40" fmla="*/ 24 w 41"/>
                  <a:gd name="T41" fmla="*/ 30 h 40"/>
                  <a:gd name="T42" fmla="*/ 27 w 41"/>
                  <a:gd name="T43" fmla="*/ 28 h 40"/>
                  <a:gd name="T44" fmla="*/ 29 w 41"/>
                  <a:gd name="T45" fmla="*/ 24 h 40"/>
                  <a:gd name="T46" fmla="*/ 30 w 41"/>
                  <a:gd name="T47" fmla="*/ 20 h 40"/>
                  <a:gd name="T48" fmla="*/ 30 w 41"/>
                  <a:gd name="T49" fmla="*/ 20 h 40"/>
                  <a:gd name="T50" fmla="*/ 29 w 41"/>
                  <a:gd name="T51" fmla="*/ 16 h 40"/>
                  <a:gd name="T52" fmla="*/ 27 w 41"/>
                  <a:gd name="T53" fmla="*/ 13 h 40"/>
                  <a:gd name="T54" fmla="*/ 24 w 41"/>
                  <a:gd name="T55" fmla="*/ 11 h 40"/>
                  <a:gd name="T56" fmla="*/ 20 w 41"/>
                  <a:gd name="T57" fmla="*/ 10 h 40"/>
                  <a:gd name="T58" fmla="*/ 16 w 41"/>
                  <a:gd name="T59" fmla="*/ 10 h 40"/>
                  <a:gd name="T60" fmla="*/ 13 w 41"/>
                  <a:gd name="T61" fmla="*/ 13 h 40"/>
                  <a:gd name="T62" fmla="*/ 11 w 41"/>
                  <a:gd name="T63" fmla="*/ 16 h 40"/>
                  <a:gd name="T64" fmla="*/ 10 w 41"/>
                  <a:gd name="T65" fmla="*/ 20 h 40"/>
                  <a:gd name="T66" fmla="*/ 10 w 41"/>
                  <a:gd name="T67" fmla="*/ 20 h 40"/>
                  <a:gd name="T68" fmla="*/ 11 w 41"/>
                  <a:gd name="T69" fmla="*/ 24 h 40"/>
                  <a:gd name="T70" fmla="*/ 13 w 41"/>
                  <a:gd name="T71" fmla="*/ 27 h 40"/>
                  <a:gd name="T72" fmla="*/ 16 w 41"/>
                  <a:gd name="T73" fmla="*/ 30 h 40"/>
                  <a:gd name="T74" fmla="*/ 20 w 41"/>
                  <a:gd name="T75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40">
                    <a:moveTo>
                      <a:pt x="20" y="40"/>
                    </a:moveTo>
                    <a:cubicBezTo>
                      <a:pt x="17" y="40"/>
                      <a:pt x="14" y="39"/>
                      <a:pt x="12" y="38"/>
                    </a:cubicBezTo>
                    <a:cubicBezTo>
                      <a:pt x="10" y="37"/>
                      <a:pt x="7" y="36"/>
                      <a:pt x="6" y="34"/>
                    </a:cubicBezTo>
                    <a:cubicBezTo>
                      <a:pt x="4" y="32"/>
                      <a:pt x="2" y="30"/>
                      <a:pt x="1" y="28"/>
                    </a:cubicBezTo>
                    <a:cubicBezTo>
                      <a:pt x="0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0" y="15"/>
                      <a:pt x="1" y="12"/>
                    </a:cubicBezTo>
                    <a:cubicBezTo>
                      <a:pt x="2" y="10"/>
                      <a:pt x="4" y="8"/>
                      <a:pt x="6" y="6"/>
                    </a:cubicBezTo>
                    <a:cubicBezTo>
                      <a:pt x="7" y="4"/>
                      <a:pt x="10" y="3"/>
                      <a:pt x="12" y="2"/>
                    </a:cubicBezTo>
                    <a:cubicBezTo>
                      <a:pt x="15" y="1"/>
                      <a:pt x="17" y="0"/>
                      <a:pt x="20" y="0"/>
                    </a:cubicBezTo>
                    <a:cubicBezTo>
                      <a:pt x="23" y="0"/>
                      <a:pt x="26" y="1"/>
                      <a:pt x="28" y="2"/>
                    </a:cubicBezTo>
                    <a:cubicBezTo>
                      <a:pt x="31" y="3"/>
                      <a:pt x="33" y="4"/>
                      <a:pt x="35" y="6"/>
                    </a:cubicBezTo>
                    <a:cubicBezTo>
                      <a:pt x="37" y="8"/>
                      <a:pt x="38" y="10"/>
                      <a:pt x="39" y="12"/>
                    </a:cubicBezTo>
                    <a:cubicBezTo>
                      <a:pt x="40" y="15"/>
                      <a:pt x="41" y="17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3"/>
                      <a:pt x="40" y="25"/>
                      <a:pt x="39" y="28"/>
                    </a:cubicBezTo>
                    <a:cubicBezTo>
                      <a:pt x="38" y="30"/>
                      <a:pt x="37" y="32"/>
                      <a:pt x="35" y="34"/>
                    </a:cubicBezTo>
                    <a:cubicBezTo>
                      <a:pt x="33" y="36"/>
                      <a:pt x="31" y="37"/>
                      <a:pt x="28" y="38"/>
                    </a:cubicBezTo>
                    <a:cubicBezTo>
                      <a:pt x="26" y="39"/>
                      <a:pt x="23" y="40"/>
                      <a:pt x="20" y="40"/>
                    </a:cubicBezTo>
                    <a:close/>
                    <a:moveTo>
                      <a:pt x="20" y="31"/>
                    </a:moveTo>
                    <a:cubicBezTo>
                      <a:pt x="22" y="31"/>
                      <a:pt x="23" y="30"/>
                      <a:pt x="24" y="30"/>
                    </a:cubicBezTo>
                    <a:cubicBezTo>
                      <a:pt x="26" y="29"/>
                      <a:pt x="27" y="28"/>
                      <a:pt x="27" y="28"/>
                    </a:cubicBezTo>
                    <a:cubicBezTo>
                      <a:pt x="28" y="27"/>
                      <a:pt x="29" y="25"/>
                      <a:pt x="29" y="24"/>
                    </a:cubicBezTo>
                    <a:cubicBezTo>
                      <a:pt x="30" y="23"/>
                      <a:pt x="30" y="22"/>
                      <a:pt x="30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9"/>
                      <a:pt x="30" y="17"/>
                      <a:pt x="29" y="16"/>
                    </a:cubicBezTo>
                    <a:cubicBezTo>
                      <a:pt x="29" y="15"/>
                      <a:pt x="28" y="14"/>
                      <a:pt x="27" y="13"/>
                    </a:cubicBezTo>
                    <a:cubicBezTo>
                      <a:pt x="26" y="12"/>
                      <a:pt x="25" y="11"/>
                      <a:pt x="24" y="11"/>
                    </a:cubicBezTo>
                    <a:cubicBezTo>
                      <a:pt x="23" y="10"/>
                      <a:pt x="22" y="10"/>
                      <a:pt x="20" y="10"/>
                    </a:cubicBezTo>
                    <a:cubicBezTo>
                      <a:pt x="19" y="10"/>
                      <a:pt x="17" y="10"/>
                      <a:pt x="16" y="10"/>
                    </a:cubicBezTo>
                    <a:cubicBezTo>
                      <a:pt x="15" y="11"/>
                      <a:pt x="14" y="12"/>
                      <a:pt x="13" y="13"/>
                    </a:cubicBezTo>
                    <a:cubicBezTo>
                      <a:pt x="12" y="14"/>
                      <a:pt x="11" y="15"/>
                      <a:pt x="11" y="16"/>
                    </a:cubicBezTo>
                    <a:cubicBezTo>
                      <a:pt x="11" y="17"/>
                      <a:pt x="10" y="19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2"/>
                      <a:pt x="11" y="23"/>
                      <a:pt x="11" y="24"/>
                    </a:cubicBezTo>
                    <a:cubicBezTo>
                      <a:pt x="11" y="25"/>
                      <a:pt x="12" y="26"/>
                      <a:pt x="13" y="27"/>
                    </a:cubicBezTo>
                    <a:cubicBezTo>
                      <a:pt x="14" y="28"/>
                      <a:pt x="15" y="29"/>
                      <a:pt x="16" y="30"/>
                    </a:cubicBezTo>
                    <a:cubicBezTo>
                      <a:pt x="17" y="30"/>
                      <a:pt x="19" y="31"/>
                      <a:pt x="20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9" name="Freeform 116"/>
              <p:cNvSpPr>
                <a:spLocks noEditPoints="1"/>
              </p:cNvSpPr>
              <p:nvPr/>
            </p:nvSpPr>
            <p:spPr bwMode="auto">
              <a:xfrm>
                <a:off x="7475538" y="5451475"/>
                <a:ext cx="163513" cy="206375"/>
              </a:xfrm>
              <a:custGeom>
                <a:avLst/>
                <a:gdLst>
                  <a:gd name="T0" fmla="*/ 0 w 40"/>
                  <a:gd name="T1" fmla="*/ 1 h 50"/>
                  <a:gd name="T2" fmla="*/ 11 w 40"/>
                  <a:gd name="T3" fmla="*/ 1 h 50"/>
                  <a:gd name="T4" fmla="*/ 11 w 40"/>
                  <a:gd name="T5" fmla="*/ 7 h 50"/>
                  <a:gd name="T6" fmla="*/ 15 w 40"/>
                  <a:gd name="T7" fmla="*/ 2 h 50"/>
                  <a:gd name="T8" fmla="*/ 23 w 40"/>
                  <a:gd name="T9" fmla="*/ 0 h 50"/>
                  <a:gd name="T10" fmla="*/ 29 w 40"/>
                  <a:gd name="T11" fmla="*/ 2 h 50"/>
                  <a:gd name="T12" fmla="*/ 34 w 40"/>
                  <a:gd name="T13" fmla="*/ 5 h 50"/>
                  <a:gd name="T14" fmla="*/ 38 w 40"/>
                  <a:gd name="T15" fmla="*/ 12 h 50"/>
                  <a:gd name="T16" fmla="*/ 40 w 40"/>
                  <a:gd name="T17" fmla="*/ 20 h 50"/>
                  <a:gd name="T18" fmla="*/ 40 w 40"/>
                  <a:gd name="T19" fmla="*/ 20 h 50"/>
                  <a:gd name="T20" fmla="*/ 38 w 40"/>
                  <a:gd name="T21" fmla="*/ 28 h 50"/>
                  <a:gd name="T22" fmla="*/ 34 w 40"/>
                  <a:gd name="T23" fmla="*/ 35 h 50"/>
                  <a:gd name="T24" fmla="*/ 29 w 40"/>
                  <a:gd name="T25" fmla="*/ 38 h 50"/>
                  <a:gd name="T26" fmla="*/ 23 w 40"/>
                  <a:gd name="T27" fmla="*/ 40 h 50"/>
                  <a:gd name="T28" fmla="*/ 15 w 40"/>
                  <a:gd name="T29" fmla="*/ 38 h 50"/>
                  <a:gd name="T30" fmla="*/ 11 w 40"/>
                  <a:gd name="T31" fmla="*/ 34 h 50"/>
                  <a:gd name="T32" fmla="*/ 11 w 40"/>
                  <a:gd name="T33" fmla="*/ 50 h 50"/>
                  <a:gd name="T34" fmla="*/ 0 w 40"/>
                  <a:gd name="T35" fmla="*/ 50 h 50"/>
                  <a:gd name="T36" fmla="*/ 0 w 40"/>
                  <a:gd name="T37" fmla="*/ 1 h 50"/>
                  <a:gd name="T38" fmla="*/ 20 w 40"/>
                  <a:gd name="T39" fmla="*/ 31 h 50"/>
                  <a:gd name="T40" fmla="*/ 23 w 40"/>
                  <a:gd name="T41" fmla="*/ 30 h 50"/>
                  <a:gd name="T42" fmla="*/ 26 w 40"/>
                  <a:gd name="T43" fmla="*/ 28 h 50"/>
                  <a:gd name="T44" fmla="*/ 28 w 40"/>
                  <a:gd name="T45" fmla="*/ 24 h 50"/>
                  <a:gd name="T46" fmla="*/ 29 w 40"/>
                  <a:gd name="T47" fmla="*/ 20 h 50"/>
                  <a:gd name="T48" fmla="*/ 29 w 40"/>
                  <a:gd name="T49" fmla="*/ 20 h 50"/>
                  <a:gd name="T50" fmla="*/ 28 w 40"/>
                  <a:gd name="T51" fmla="*/ 16 h 50"/>
                  <a:gd name="T52" fmla="*/ 26 w 40"/>
                  <a:gd name="T53" fmla="*/ 12 h 50"/>
                  <a:gd name="T54" fmla="*/ 23 w 40"/>
                  <a:gd name="T55" fmla="*/ 10 h 50"/>
                  <a:gd name="T56" fmla="*/ 20 w 40"/>
                  <a:gd name="T57" fmla="*/ 10 h 50"/>
                  <a:gd name="T58" fmla="*/ 16 w 40"/>
                  <a:gd name="T59" fmla="*/ 10 h 50"/>
                  <a:gd name="T60" fmla="*/ 13 w 40"/>
                  <a:gd name="T61" fmla="*/ 12 h 50"/>
                  <a:gd name="T62" fmla="*/ 11 w 40"/>
                  <a:gd name="T63" fmla="*/ 16 h 50"/>
                  <a:gd name="T64" fmla="*/ 11 w 40"/>
                  <a:gd name="T65" fmla="*/ 20 h 50"/>
                  <a:gd name="T66" fmla="*/ 11 w 40"/>
                  <a:gd name="T67" fmla="*/ 20 h 50"/>
                  <a:gd name="T68" fmla="*/ 11 w 40"/>
                  <a:gd name="T69" fmla="*/ 24 h 50"/>
                  <a:gd name="T70" fmla="*/ 13 w 40"/>
                  <a:gd name="T71" fmla="*/ 28 h 50"/>
                  <a:gd name="T72" fmla="*/ 16 w 40"/>
                  <a:gd name="T73" fmla="*/ 30 h 50"/>
                  <a:gd name="T74" fmla="*/ 20 w 40"/>
                  <a:gd name="T75" fmla="*/ 3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0" h="50">
                    <a:moveTo>
                      <a:pt x="0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5"/>
                      <a:pt x="14" y="3"/>
                      <a:pt x="15" y="2"/>
                    </a:cubicBezTo>
                    <a:cubicBezTo>
                      <a:pt x="17" y="1"/>
                      <a:pt x="20" y="0"/>
                      <a:pt x="23" y="0"/>
                    </a:cubicBezTo>
                    <a:cubicBezTo>
                      <a:pt x="25" y="0"/>
                      <a:pt x="27" y="1"/>
                      <a:pt x="29" y="2"/>
                    </a:cubicBezTo>
                    <a:cubicBezTo>
                      <a:pt x="31" y="3"/>
                      <a:pt x="33" y="4"/>
                      <a:pt x="34" y="5"/>
                    </a:cubicBezTo>
                    <a:cubicBezTo>
                      <a:pt x="36" y="7"/>
                      <a:pt x="37" y="9"/>
                      <a:pt x="38" y="12"/>
                    </a:cubicBezTo>
                    <a:cubicBezTo>
                      <a:pt x="39" y="14"/>
                      <a:pt x="40" y="17"/>
                      <a:pt x="4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23"/>
                      <a:pt x="39" y="26"/>
                      <a:pt x="38" y="28"/>
                    </a:cubicBezTo>
                    <a:cubicBezTo>
                      <a:pt x="37" y="31"/>
                      <a:pt x="36" y="33"/>
                      <a:pt x="34" y="35"/>
                    </a:cubicBezTo>
                    <a:cubicBezTo>
                      <a:pt x="33" y="36"/>
                      <a:pt x="31" y="38"/>
                      <a:pt x="29" y="38"/>
                    </a:cubicBezTo>
                    <a:cubicBezTo>
                      <a:pt x="27" y="39"/>
                      <a:pt x="25" y="40"/>
                      <a:pt x="23" y="40"/>
                    </a:cubicBezTo>
                    <a:cubicBezTo>
                      <a:pt x="20" y="40"/>
                      <a:pt x="17" y="39"/>
                      <a:pt x="15" y="38"/>
                    </a:cubicBezTo>
                    <a:cubicBezTo>
                      <a:pt x="14" y="37"/>
                      <a:pt x="12" y="36"/>
                      <a:pt x="11" y="34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0" y="50"/>
                      <a:pt x="0" y="50"/>
                      <a:pt x="0" y="50"/>
                    </a:cubicBezTo>
                    <a:lnTo>
                      <a:pt x="0" y="1"/>
                    </a:lnTo>
                    <a:close/>
                    <a:moveTo>
                      <a:pt x="20" y="31"/>
                    </a:moveTo>
                    <a:cubicBezTo>
                      <a:pt x="21" y="31"/>
                      <a:pt x="22" y="30"/>
                      <a:pt x="23" y="30"/>
                    </a:cubicBezTo>
                    <a:cubicBezTo>
                      <a:pt x="24" y="29"/>
                      <a:pt x="25" y="29"/>
                      <a:pt x="26" y="28"/>
                    </a:cubicBezTo>
                    <a:cubicBezTo>
                      <a:pt x="27" y="27"/>
                      <a:pt x="28" y="26"/>
                      <a:pt x="28" y="24"/>
                    </a:cubicBezTo>
                    <a:cubicBezTo>
                      <a:pt x="29" y="23"/>
                      <a:pt x="29" y="22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8"/>
                      <a:pt x="29" y="17"/>
                      <a:pt x="28" y="16"/>
                    </a:cubicBezTo>
                    <a:cubicBezTo>
                      <a:pt x="28" y="14"/>
                      <a:pt x="27" y="13"/>
                      <a:pt x="26" y="12"/>
                    </a:cubicBezTo>
                    <a:cubicBezTo>
                      <a:pt x="25" y="11"/>
                      <a:pt x="24" y="11"/>
                      <a:pt x="23" y="10"/>
                    </a:cubicBezTo>
                    <a:cubicBezTo>
                      <a:pt x="22" y="10"/>
                      <a:pt x="21" y="10"/>
                      <a:pt x="20" y="10"/>
                    </a:cubicBezTo>
                    <a:cubicBezTo>
                      <a:pt x="18" y="10"/>
                      <a:pt x="17" y="10"/>
                      <a:pt x="16" y="10"/>
                    </a:cubicBezTo>
                    <a:cubicBezTo>
                      <a:pt x="15" y="11"/>
                      <a:pt x="14" y="11"/>
                      <a:pt x="13" y="12"/>
                    </a:cubicBezTo>
                    <a:cubicBezTo>
                      <a:pt x="12" y="13"/>
                      <a:pt x="12" y="14"/>
                      <a:pt x="11" y="16"/>
                    </a:cubicBezTo>
                    <a:cubicBezTo>
                      <a:pt x="11" y="17"/>
                      <a:pt x="11" y="18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2"/>
                      <a:pt x="11" y="23"/>
                      <a:pt x="11" y="24"/>
                    </a:cubicBezTo>
                    <a:cubicBezTo>
                      <a:pt x="12" y="26"/>
                      <a:pt x="12" y="27"/>
                      <a:pt x="13" y="28"/>
                    </a:cubicBezTo>
                    <a:cubicBezTo>
                      <a:pt x="14" y="29"/>
                      <a:pt x="15" y="29"/>
                      <a:pt x="16" y="30"/>
                    </a:cubicBezTo>
                    <a:cubicBezTo>
                      <a:pt x="17" y="30"/>
                      <a:pt x="18" y="31"/>
                      <a:pt x="20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0" name="Freeform 117"/>
              <p:cNvSpPr>
                <a:spLocks noEditPoints="1"/>
              </p:cNvSpPr>
              <p:nvPr/>
            </p:nvSpPr>
            <p:spPr bwMode="auto">
              <a:xfrm>
                <a:off x="7654925" y="5451475"/>
                <a:ext cx="169863" cy="165100"/>
              </a:xfrm>
              <a:custGeom>
                <a:avLst/>
                <a:gdLst>
                  <a:gd name="T0" fmla="*/ 21 w 41"/>
                  <a:gd name="T1" fmla="*/ 40 h 40"/>
                  <a:gd name="T2" fmla="*/ 13 w 41"/>
                  <a:gd name="T3" fmla="*/ 38 h 40"/>
                  <a:gd name="T4" fmla="*/ 6 w 41"/>
                  <a:gd name="T5" fmla="*/ 34 h 40"/>
                  <a:gd name="T6" fmla="*/ 2 w 41"/>
                  <a:gd name="T7" fmla="*/ 28 h 40"/>
                  <a:gd name="T8" fmla="*/ 0 w 41"/>
                  <a:gd name="T9" fmla="*/ 20 h 40"/>
                  <a:gd name="T10" fmla="*/ 0 w 41"/>
                  <a:gd name="T11" fmla="*/ 20 h 40"/>
                  <a:gd name="T12" fmla="*/ 2 w 41"/>
                  <a:gd name="T13" fmla="*/ 12 h 40"/>
                  <a:gd name="T14" fmla="*/ 6 w 41"/>
                  <a:gd name="T15" fmla="*/ 6 h 40"/>
                  <a:gd name="T16" fmla="*/ 13 w 41"/>
                  <a:gd name="T17" fmla="*/ 2 h 40"/>
                  <a:gd name="T18" fmla="*/ 21 w 41"/>
                  <a:gd name="T19" fmla="*/ 0 h 40"/>
                  <a:gd name="T20" fmla="*/ 29 w 41"/>
                  <a:gd name="T21" fmla="*/ 2 h 40"/>
                  <a:gd name="T22" fmla="*/ 35 w 41"/>
                  <a:gd name="T23" fmla="*/ 6 h 40"/>
                  <a:gd name="T24" fmla="*/ 40 w 41"/>
                  <a:gd name="T25" fmla="*/ 12 h 40"/>
                  <a:gd name="T26" fmla="*/ 41 w 41"/>
                  <a:gd name="T27" fmla="*/ 20 h 40"/>
                  <a:gd name="T28" fmla="*/ 41 w 41"/>
                  <a:gd name="T29" fmla="*/ 20 h 40"/>
                  <a:gd name="T30" fmla="*/ 40 w 41"/>
                  <a:gd name="T31" fmla="*/ 28 h 40"/>
                  <a:gd name="T32" fmla="*/ 35 w 41"/>
                  <a:gd name="T33" fmla="*/ 34 h 40"/>
                  <a:gd name="T34" fmla="*/ 29 w 41"/>
                  <a:gd name="T35" fmla="*/ 38 h 40"/>
                  <a:gd name="T36" fmla="*/ 21 w 41"/>
                  <a:gd name="T37" fmla="*/ 40 h 40"/>
                  <a:gd name="T38" fmla="*/ 21 w 41"/>
                  <a:gd name="T39" fmla="*/ 31 h 40"/>
                  <a:gd name="T40" fmla="*/ 25 w 41"/>
                  <a:gd name="T41" fmla="*/ 30 h 40"/>
                  <a:gd name="T42" fmla="*/ 28 w 41"/>
                  <a:gd name="T43" fmla="*/ 28 h 40"/>
                  <a:gd name="T44" fmla="*/ 30 w 41"/>
                  <a:gd name="T45" fmla="*/ 24 h 40"/>
                  <a:gd name="T46" fmla="*/ 31 w 41"/>
                  <a:gd name="T47" fmla="*/ 20 h 40"/>
                  <a:gd name="T48" fmla="*/ 31 w 41"/>
                  <a:gd name="T49" fmla="*/ 20 h 40"/>
                  <a:gd name="T50" fmla="*/ 30 w 41"/>
                  <a:gd name="T51" fmla="*/ 16 h 40"/>
                  <a:gd name="T52" fmla="*/ 28 w 41"/>
                  <a:gd name="T53" fmla="*/ 13 h 40"/>
                  <a:gd name="T54" fmla="*/ 25 w 41"/>
                  <a:gd name="T55" fmla="*/ 11 h 40"/>
                  <a:gd name="T56" fmla="*/ 21 w 41"/>
                  <a:gd name="T57" fmla="*/ 10 h 40"/>
                  <a:gd name="T58" fmla="*/ 17 w 41"/>
                  <a:gd name="T59" fmla="*/ 10 h 40"/>
                  <a:gd name="T60" fmla="*/ 14 w 41"/>
                  <a:gd name="T61" fmla="*/ 13 h 40"/>
                  <a:gd name="T62" fmla="*/ 12 w 41"/>
                  <a:gd name="T63" fmla="*/ 16 h 40"/>
                  <a:gd name="T64" fmla="*/ 11 w 41"/>
                  <a:gd name="T65" fmla="*/ 20 h 40"/>
                  <a:gd name="T66" fmla="*/ 11 w 41"/>
                  <a:gd name="T67" fmla="*/ 20 h 40"/>
                  <a:gd name="T68" fmla="*/ 12 w 41"/>
                  <a:gd name="T69" fmla="*/ 24 h 40"/>
                  <a:gd name="T70" fmla="*/ 14 w 41"/>
                  <a:gd name="T71" fmla="*/ 27 h 40"/>
                  <a:gd name="T72" fmla="*/ 17 w 41"/>
                  <a:gd name="T73" fmla="*/ 30 h 40"/>
                  <a:gd name="T74" fmla="*/ 21 w 41"/>
                  <a:gd name="T75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40">
                    <a:moveTo>
                      <a:pt x="21" y="40"/>
                    </a:moveTo>
                    <a:cubicBezTo>
                      <a:pt x="18" y="40"/>
                      <a:pt x="15" y="39"/>
                      <a:pt x="13" y="38"/>
                    </a:cubicBezTo>
                    <a:cubicBezTo>
                      <a:pt x="10" y="37"/>
                      <a:pt x="8" y="36"/>
                      <a:pt x="6" y="34"/>
                    </a:cubicBezTo>
                    <a:cubicBezTo>
                      <a:pt x="4" y="32"/>
                      <a:pt x="3" y="30"/>
                      <a:pt x="2" y="28"/>
                    </a:cubicBezTo>
                    <a:cubicBezTo>
                      <a:pt x="1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1" y="15"/>
                      <a:pt x="2" y="12"/>
                    </a:cubicBezTo>
                    <a:cubicBezTo>
                      <a:pt x="3" y="10"/>
                      <a:pt x="4" y="8"/>
                      <a:pt x="6" y="6"/>
                    </a:cubicBezTo>
                    <a:cubicBezTo>
                      <a:pt x="8" y="4"/>
                      <a:pt x="10" y="3"/>
                      <a:pt x="13" y="2"/>
                    </a:cubicBezTo>
                    <a:cubicBezTo>
                      <a:pt x="15" y="1"/>
                      <a:pt x="18" y="0"/>
                      <a:pt x="21" y="0"/>
                    </a:cubicBezTo>
                    <a:cubicBezTo>
                      <a:pt x="24" y="0"/>
                      <a:pt x="27" y="1"/>
                      <a:pt x="29" y="2"/>
                    </a:cubicBezTo>
                    <a:cubicBezTo>
                      <a:pt x="32" y="3"/>
                      <a:pt x="34" y="4"/>
                      <a:pt x="35" y="6"/>
                    </a:cubicBezTo>
                    <a:cubicBezTo>
                      <a:pt x="37" y="8"/>
                      <a:pt x="39" y="10"/>
                      <a:pt x="40" y="12"/>
                    </a:cubicBezTo>
                    <a:cubicBezTo>
                      <a:pt x="41" y="15"/>
                      <a:pt x="41" y="17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3"/>
                      <a:pt x="41" y="25"/>
                      <a:pt x="40" y="28"/>
                    </a:cubicBezTo>
                    <a:cubicBezTo>
                      <a:pt x="39" y="30"/>
                      <a:pt x="37" y="32"/>
                      <a:pt x="35" y="34"/>
                    </a:cubicBezTo>
                    <a:cubicBezTo>
                      <a:pt x="34" y="36"/>
                      <a:pt x="31" y="37"/>
                      <a:pt x="29" y="38"/>
                    </a:cubicBezTo>
                    <a:cubicBezTo>
                      <a:pt x="26" y="39"/>
                      <a:pt x="24" y="40"/>
                      <a:pt x="21" y="40"/>
                    </a:cubicBezTo>
                    <a:close/>
                    <a:moveTo>
                      <a:pt x="21" y="31"/>
                    </a:moveTo>
                    <a:cubicBezTo>
                      <a:pt x="22" y="31"/>
                      <a:pt x="24" y="30"/>
                      <a:pt x="25" y="30"/>
                    </a:cubicBezTo>
                    <a:cubicBezTo>
                      <a:pt x="26" y="29"/>
                      <a:pt x="27" y="28"/>
                      <a:pt x="28" y="28"/>
                    </a:cubicBezTo>
                    <a:cubicBezTo>
                      <a:pt x="29" y="27"/>
                      <a:pt x="30" y="25"/>
                      <a:pt x="30" y="24"/>
                    </a:cubicBezTo>
                    <a:cubicBezTo>
                      <a:pt x="30" y="23"/>
                      <a:pt x="31" y="22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19"/>
                      <a:pt x="30" y="17"/>
                      <a:pt x="30" y="16"/>
                    </a:cubicBezTo>
                    <a:cubicBezTo>
                      <a:pt x="30" y="15"/>
                      <a:pt x="29" y="14"/>
                      <a:pt x="28" y="13"/>
                    </a:cubicBezTo>
                    <a:cubicBezTo>
                      <a:pt x="27" y="12"/>
                      <a:pt x="26" y="11"/>
                      <a:pt x="25" y="11"/>
                    </a:cubicBezTo>
                    <a:cubicBezTo>
                      <a:pt x="24" y="10"/>
                      <a:pt x="22" y="10"/>
                      <a:pt x="21" y="10"/>
                    </a:cubicBezTo>
                    <a:cubicBezTo>
                      <a:pt x="19" y="10"/>
                      <a:pt x="18" y="10"/>
                      <a:pt x="17" y="10"/>
                    </a:cubicBezTo>
                    <a:cubicBezTo>
                      <a:pt x="15" y="11"/>
                      <a:pt x="14" y="12"/>
                      <a:pt x="14" y="13"/>
                    </a:cubicBezTo>
                    <a:cubicBezTo>
                      <a:pt x="13" y="14"/>
                      <a:pt x="12" y="15"/>
                      <a:pt x="12" y="16"/>
                    </a:cubicBezTo>
                    <a:cubicBezTo>
                      <a:pt x="11" y="17"/>
                      <a:pt x="11" y="19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2"/>
                      <a:pt x="11" y="23"/>
                      <a:pt x="12" y="24"/>
                    </a:cubicBezTo>
                    <a:cubicBezTo>
                      <a:pt x="12" y="25"/>
                      <a:pt x="13" y="26"/>
                      <a:pt x="14" y="27"/>
                    </a:cubicBezTo>
                    <a:cubicBezTo>
                      <a:pt x="15" y="28"/>
                      <a:pt x="16" y="29"/>
                      <a:pt x="17" y="30"/>
                    </a:cubicBezTo>
                    <a:cubicBezTo>
                      <a:pt x="18" y="30"/>
                      <a:pt x="19" y="31"/>
                      <a:pt x="2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1" name="Rectangle 118"/>
              <p:cNvSpPr>
                <a:spLocks noChangeArrowheads="1"/>
              </p:cNvSpPr>
              <p:nvPr/>
            </p:nvSpPr>
            <p:spPr bwMode="auto">
              <a:xfrm>
                <a:off x="7853363" y="5397500"/>
                <a:ext cx="44450" cy="214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2" name="Freeform 119"/>
              <p:cNvSpPr>
                <a:spLocks noEditPoints="1"/>
              </p:cNvSpPr>
              <p:nvPr/>
            </p:nvSpPr>
            <p:spPr bwMode="auto">
              <a:xfrm>
                <a:off x="7934325" y="5397500"/>
                <a:ext cx="46038" cy="214313"/>
              </a:xfrm>
              <a:custGeom>
                <a:avLst/>
                <a:gdLst>
                  <a:gd name="T0" fmla="*/ 0 w 29"/>
                  <a:gd name="T1" fmla="*/ 0 h 135"/>
                  <a:gd name="T2" fmla="*/ 29 w 29"/>
                  <a:gd name="T3" fmla="*/ 0 h 135"/>
                  <a:gd name="T4" fmla="*/ 29 w 29"/>
                  <a:gd name="T5" fmla="*/ 26 h 135"/>
                  <a:gd name="T6" fmla="*/ 0 w 29"/>
                  <a:gd name="T7" fmla="*/ 26 h 135"/>
                  <a:gd name="T8" fmla="*/ 0 w 29"/>
                  <a:gd name="T9" fmla="*/ 0 h 135"/>
                  <a:gd name="T10" fmla="*/ 0 w 29"/>
                  <a:gd name="T11" fmla="*/ 36 h 135"/>
                  <a:gd name="T12" fmla="*/ 29 w 29"/>
                  <a:gd name="T13" fmla="*/ 36 h 135"/>
                  <a:gd name="T14" fmla="*/ 29 w 29"/>
                  <a:gd name="T15" fmla="*/ 135 h 135"/>
                  <a:gd name="T16" fmla="*/ 0 w 29"/>
                  <a:gd name="T17" fmla="*/ 135 h 135"/>
                  <a:gd name="T18" fmla="*/ 0 w 29"/>
                  <a:gd name="T19" fmla="*/ 3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135">
                    <a:moveTo>
                      <a:pt x="0" y="0"/>
                    </a:moveTo>
                    <a:lnTo>
                      <a:pt x="29" y="0"/>
                    </a:lnTo>
                    <a:lnTo>
                      <a:pt x="29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  <a:moveTo>
                      <a:pt x="0" y="36"/>
                    </a:moveTo>
                    <a:lnTo>
                      <a:pt x="29" y="36"/>
                    </a:lnTo>
                    <a:lnTo>
                      <a:pt x="29" y="135"/>
                    </a:lnTo>
                    <a:lnTo>
                      <a:pt x="0" y="135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3" name="Freeform 120"/>
              <p:cNvSpPr>
                <a:spLocks/>
              </p:cNvSpPr>
              <p:nvPr/>
            </p:nvSpPr>
            <p:spPr bwMode="auto">
              <a:xfrm>
                <a:off x="8004175" y="5414963"/>
                <a:ext cx="98425" cy="201613"/>
              </a:xfrm>
              <a:custGeom>
                <a:avLst/>
                <a:gdLst>
                  <a:gd name="T0" fmla="*/ 15 w 24"/>
                  <a:gd name="T1" fmla="*/ 49 h 49"/>
                  <a:gd name="T2" fmla="*/ 11 w 24"/>
                  <a:gd name="T3" fmla="*/ 48 h 49"/>
                  <a:gd name="T4" fmla="*/ 7 w 24"/>
                  <a:gd name="T5" fmla="*/ 46 h 49"/>
                  <a:gd name="T6" fmla="*/ 5 w 24"/>
                  <a:gd name="T7" fmla="*/ 43 h 49"/>
                  <a:gd name="T8" fmla="*/ 4 w 24"/>
                  <a:gd name="T9" fmla="*/ 37 h 49"/>
                  <a:gd name="T10" fmla="*/ 4 w 24"/>
                  <a:gd name="T11" fmla="*/ 19 h 49"/>
                  <a:gd name="T12" fmla="*/ 0 w 24"/>
                  <a:gd name="T13" fmla="*/ 19 h 49"/>
                  <a:gd name="T14" fmla="*/ 0 w 24"/>
                  <a:gd name="T15" fmla="*/ 10 h 49"/>
                  <a:gd name="T16" fmla="*/ 4 w 24"/>
                  <a:gd name="T17" fmla="*/ 10 h 49"/>
                  <a:gd name="T18" fmla="*/ 4 w 24"/>
                  <a:gd name="T19" fmla="*/ 0 h 49"/>
                  <a:gd name="T20" fmla="*/ 15 w 24"/>
                  <a:gd name="T21" fmla="*/ 0 h 49"/>
                  <a:gd name="T22" fmla="*/ 15 w 24"/>
                  <a:gd name="T23" fmla="*/ 10 h 49"/>
                  <a:gd name="T24" fmla="*/ 24 w 24"/>
                  <a:gd name="T25" fmla="*/ 10 h 49"/>
                  <a:gd name="T26" fmla="*/ 24 w 24"/>
                  <a:gd name="T27" fmla="*/ 19 h 49"/>
                  <a:gd name="T28" fmla="*/ 15 w 24"/>
                  <a:gd name="T29" fmla="*/ 19 h 49"/>
                  <a:gd name="T30" fmla="*/ 15 w 24"/>
                  <a:gd name="T31" fmla="*/ 36 h 49"/>
                  <a:gd name="T32" fmla="*/ 18 w 24"/>
                  <a:gd name="T33" fmla="*/ 39 h 49"/>
                  <a:gd name="T34" fmla="*/ 24 w 24"/>
                  <a:gd name="T35" fmla="*/ 38 h 49"/>
                  <a:gd name="T36" fmla="*/ 24 w 24"/>
                  <a:gd name="T37" fmla="*/ 46 h 49"/>
                  <a:gd name="T38" fmla="*/ 20 w 24"/>
                  <a:gd name="T39" fmla="*/ 48 h 49"/>
                  <a:gd name="T40" fmla="*/ 15 w 24"/>
                  <a:gd name="T4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49">
                    <a:moveTo>
                      <a:pt x="15" y="49"/>
                    </a:moveTo>
                    <a:cubicBezTo>
                      <a:pt x="14" y="49"/>
                      <a:pt x="12" y="48"/>
                      <a:pt x="11" y="48"/>
                    </a:cubicBezTo>
                    <a:cubicBezTo>
                      <a:pt x="9" y="48"/>
                      <a:pt x="8" y="47"/>
                      <a:pt x="7" y="46"/>
                    </a:cubicBezTo>
                    <a:cubicBezTo>
                      <a:pt x="6" y="45"/>
                      <a:pt x="6" y="44"/>
                      <a:pt x="5" y="43"/>
                    </a:cubicBezTo>
                    <a:cubicBezTo>
                      <a:pt x="4" y="41"/>
                      <a:pt x="4" y="39"/>
                      <a:pt x="4" y="37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8"/>
                      <a:pt x="16" y="39"/>
                      <a:pt x="18" y="39"/>
                    </a:cubicBezTo>
                    <a:cubicBezTo>
                      <a:pt x="20" y="39"/>
                      <a:pt x="22" y="39"/>
                      <a:pt x="24" y="38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3" y="47"/>
                      <a:pt x="21" y="48"/>
                      <a:pt x="20" y="48"/>
                    </a:cubicBezTo>
                    <a:cubicBezTo>
                      <a:pt x="19" y="48"/>
                      <a:pt x="17" y="49"/>
                      <a:pt x="15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4" name="Freeform 121"/>
              <p:cNvSpPr>
                <a:spLocks noEditPoints="1"/>
              </p:cNvSpPr>
              <p:nvPr/>
            </p:nvSpPr>
            <p:spPr bwMode="auto">
              <a:xfrm>
                <a:off x="8120063" y="5454650"/>
                <a:ext cx="142875" cy="161925"/>
              </a:xfrm>
              <a:custGeom>
                <a:avLst/>
                <a:gdLst>
                  <a:gd name="T0" fmla="*/ 13 w 35"/>
                  <a:gd name="T1" fmla="*/ 39 h 39"/>
                  <a:gd name="T2" fmla="*/ 8 w 35"/>
                  <a:gd name="T3" fmla="*/ 38 h 39"/>
                  <a:gd name="T4" fmla="*/ 4 w 35"/>
                  <a:gd name="T5" fmla="*/ 36 h 39"/>
                  <a:gd name="T6" fmla="*/ 1 w 35"/>
                  <a:gd name="T7" fmla="*/ 32 h 39"/>
                  <a:gd name="T8" fmla="*/ 0 w 35"/>
                  <a:gd name="T9" fmla="*/ 27 h 39"/>
                  <a:gd name="T10" fmla="*/ 0 w 35"/>
                  <a:gd name="T11" fmla="*/ 27 h 39"/>
                  <a:gd name="T12" fmla="*/ 1 w 35"/>
                  <a:gd name="T13" fmla="*/ 22 h 39"/>
                  <a:gd name="T14" fmla="*/ 4 w 35"/>
                  <a:gd name="T15" fmla="*/ 18 h 39"/>
                  <a:gd name="T16" fmla="*/ 9 w 35"/>
                  <a:gd name="T17" fmla="*/ 16 h 39"/>
                  <a:gd name="T18" fmla="*/ 15 w 35"/>
                  <a:gd name="T19" fmla="*/ 15 h 39"/>
                  <a:gd name="T20" fmla="*/ 20 w 35"/>
                  <a:gd name="T21" fmla="*/ 15 h 39"/>
                  <a:gd name="T22" fmla="*/ 25 w 35"/>
                  <a:gd name="T23" fmla="*/ 16 h 39"/>
                  <a:gd name="T24" fmla="*/ 25 w 35"/>
                  <a:gd name="T25" fmla="*/ 16 h 39"/>
                  <a:gd name="T26" fmla="*/ 23 w 35"/>
                  <a:gd name="T27" fmla="*/ 11 h 39"/>
                  <a:gd name="T28" fmla="*/ 16 w 35"/>
                  <a:gd name="T29" fmla="*/ 9 h 39"/>
                  <a:gd name="T30" fmla="*/ 11 w 35"/>
                  <a:gd name="T31" fmla="*/ 9 h 39"/>
                  <a:gd name="T32" fmla="*/ 6 w 35"/>
                  <a:gd name="T33" fmla="*/ 11 h 39"/>
                  <a:gd name="T34" fmla="*/ 3 w 35"/>
                  <a:gd name="T35" fmla="*/ 3 h 39"/>
                  <a:gd name="T36" fmla="*/ 10 w 35"/>
                  <a:gd name="T37" fmla="*/ 1 h 39"/>
                  <a:gd name="T38" fmla="*/ 18 w 35"/>
                  <a:gd name="T39" fmla="*/ 0 h 39"/>
                  <a:gd name="T40" fmla="*/ 26 w 35"/>
                  <a:gd name="T41" fmla="*/ 1 h 39"/>
                  <a:gd name="T42" fmla="*/ 31 w 35"/>
                  <a:gd name="T43" fmla="*/ 4 h 39"/>
                  <a:gd name="T44" fmla="*/ 34 w 35"/>
                  <a:gd name="T45" fmla="*/ 9 h 39"/>
                  <a:gd name="T46" fmla="*/ 35 w 35"/>
                  <a:gd name="T47" fmla="*/ 16 h 39"/>
                  <a:gd name="T48" fmla="*/ 35 w 35"/>
                  <a:gd name="T49" fmla="*/ 38 h 39"/>
                  <a:gd name="T50" fmla="*/ 24 w 35"/>
                  <a:gd name="T51" fmla="*/ 38 h 39"/>
                  <a:gd name="T52" fmla="*/ 24 w 35"/>
                  <a:gd name="T53" fmla="*/ 34 h 39"/>
                  <a:gd name="T54" fmla="*/ 20 w 35"/>
                  <a:gd name="T55" fmla="*/ 37 h 39"/>
                  <a:gd name="T56" fmla="*/ 13 w 35"/>
                  <a:gd name="T57" fmla="*/ 39 h 39"/>
                  <a:gd name="T58" fmla="*/ 16 w 35"/>
                  <a:gd name="T59" fmla="*/ 31 h 39"/>
                  <a:gd name="T60" fmla="*/ 22 w 35"/>
                  <a:gd name="T61" fmla="*/ 29 h 39"/>
                  <a:gd name="T62" fmla="*/ 25 w 35"/>
                  <a:gd name="T63" fmla="*/ 25 h 39"/>
                  <a:gd name="T64" fmla="*/ 25 w 35"/>
                  <a:gd name="T65" fmla="*/ 23 h 39"/>
                  <a:gd name="T66" fmla="*/ 22 w 35"/>
                  <a:gd name="T67" fmla="*/ 22 h 39"/>
                  <a:gd name="T68" fmla="*/ 18 w 35"/>
                  <a:gd name="T69" fmla="*/ 21 h 39"/>
                  <a:gd name="T70" fmla="*/ 12 w 35"/>
                  <a:gd name="T71" fmla="*/ 23 h 39"/>
                  <a:gd name="T72" fmla="*/ 10 w 35"/>
                  <a:gd name="T73" fmla="*/ 27 h 39"/>
                  <a:gd name="T74" fmla="*/ 10 w 35"/>
                  <a:gd name="T75" fmla="*/ 27 h 39"/>
                  <a:gd name="T76" fmla="*/ 12 w 35"/>
                  <a:gd name="T77" fmla="*/ 30 h 39"/>
                  <a:gd name="T78" fmla="*/ 16 w 35"/>
                  <a:gd name="T7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39">
                    <a:moveTo>
                      <a:pt x="13" y="39"/>
                    </a:moveTo>
                    <a:cubicBezTo>
                      <a:pt x="11" y="39"/>
                      <a:pt x="10" y="38"/>
                      <a:pt x="8" y="38"/>
                    </a:cubicBezTo>
                    <a:cubicBezTo>
                      <a:pt x="6" y="37"/>
                      <a:pt x="5" y="37"/>
                      <a:pt x="4" y="36"/>
                    </a:cubicBezTo>
                    <a:cubicBezTo>
                      <a:pt x="3" y="35"/>
                      <a:pt x="2" y="34"/>
                      <a:pt x="1" y="32"/>
                    </a:cubicBezTo>
                    <a:cubicBezTo>
                      <a:pt x="0" y="31"/>
                      <a:pt x="0" y="29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5"/>
                      <a:pt x="0" y="23"/>
                      <a:pt x="1" y="22"/>
                    </a:cubicBezTo>
                    <a:cubicBezTo>
                      <a:pt x="2" y="20"/>
                      <a:pt x="3" y="19"/>
                      <a:pt x="4" y="18"/>
                    </a:cubicBezTo>
                    <a:cubicBezTo>
                      <a:pt x="6" y="17"/>
                      <a:pt x="7" y="16"/>
                      <a:pt x="9" y="16"/>
                    </a:cubicBezTo>
                    <a:cubicBezTo>
                      <a:pt x="11" y="15"/>
                      <a:pt x="13" y="15"/>
                      <a:pt x="15" y="15"/>
                    </a:cubicBezTo>
                    <a:cubicBezTo>
                      <a:pt x="17" y="15"/>
                      <a:pt x="19" y="15"/>
                      <a:pt x="20" y="15"/>
                    </a:cubicBezTo>
                    <a:cubicBezTo>
                      <a:pt x="22" y="16"/>
                      <a:pt x="23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4"/>
                      <a:pt x="24" y="12"/>
                      <a:pt x="23" y="11"/>
                    </a:cubicBezTo>
                    <a:cubicBezTo>
                      <a:pt x="21" y="9"/>
                      <a:pt x="19" y="9"/>
                      <a:pt x="16" y="9"/>
                    </a:cubicBezTo>
                    <a:cubicBezTo>
                      <a:pt x="14" y="9"/>
                      <a:pt x="13" y="9"/>
                      <a:pt x="11" y="9"/>
                    </a:cubicBezTo>
                    <a:cubicBezTo>
                      <a:pt x="9" y="10"/>
                      <a:pt x="8" y="10"/>
                      <a:pt x="6" y="1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8" y="1"/>
                      <a:pt x="10" y="1"/>
                    </a:cubicBezTo>
                    <a:cubicBezTo>
                      <a:pt x="12" y="0"/>
                      <a:pt x="15" y="0"/>
                      <a:pt x="18" y="0"/>
                    </a:cubicBezTo>
                    <a:cubicBezTo>
                      <a:pt x="21" y="0"/>
                      <a:pt x="23" y="0"/>
                      <a:pt x="26" y="1"/>
                    </a:cubicBezTo>
                    <a:cubicBezTo>
                      <a:pt x="28" y="2"/>
                      <a:pt x="29" y="3"/>
                      <a:pt x="31" y="4"/>
                    </a:cubicBezTo>
                    <a:cubicBezTo>
                      <a:pt x="32" y="5"/>
                      <a:pt x="33" y="7"/>
                      <a:pt x="34" y="9"/>
                    </a:cubicBezTo>
                    <a:cubicBezTo>
                      <a:pt x="35" y="11"/>
                      <a:pt x="35" y="13"/>
                      <a:pt x="35" y="16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3" y="35"/>
                      <a:pt x="22" y="36"/>
                      <a:pt x="20" y="37"/>
                    </a:cubicBezTo>
                    <a:cubicBezTo>
                      <a:pt x="18" y="38"/>
                      <a:pt x="16" y="39"/>
                      <a:pt x="13" y="39"/>
                    </a:cubicBezTo>
                    <a:close/>
                    <a:moveTo>
                      <a:pt x="16" y="31"/>
                    </a:moveTo>
                    <a:cubicBezTo>
                      <a:pt x="19" y="31"/>
                      <a:pt x="21" y="31"/>
                      <a:pt x="22" y="29"/>
                    </a:cubicBezTo>
                    <a:cubicBezTo>
                      <a:pt x="24" y="28"/>
                      <a:pt x="25" y="27"/>
                      <a:pt x="25" y="25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2"/>
                      <a:pt x="23" y="22"/>
                      <a:pt x="22" y="22"/>
                    </a:cubicBezTo>
                    <a:cubicBezTo>
                      <a:pt x="20" y="21"/>
                      <a:pt x="19" y="21"/>
                      <a:pt x="18" y="21"/>
                    </a:cubicBezTo>
                    <a:cubicBezTo>
                      <a:pt x="16" y="21"/>
                      <a:pt x="14" y="22"/>
                      <a:pt x="12" y="23"/>
                    </a:cubicBezTo>
                    <a:cubicBezTo>
                      <a:pt x="11" y="24"/>
                      <a:pt x="10" y="25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8"/>
                      <a:pt x="11" y="29"/>
                      <a:pt x="12" y="30"/>
                    </a:cubicBezTo>
                    <a:cubicBezTo>
                      <a:pt x="13" y="31"/>
                      <a:pt x="15" y="31"/>
                      <a:pt x="16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5" name="Freeform 122"/>
              <p:cNvSpPr>
                <a:spLocks/>
              </p:cNvSpPr>
              <p:nvPr/>
            </p:nvSpPr>
            <p:spPr bwMode="auto">
              <a:xfrm>
                <a:off x="8296275" y="5451475"/>
                <a:ext cx="139700" cy="160338"/>
              </a:xfrm>
              <a:custGeom>
                <a:avLst/>
                <a:gdLst>
                  <a:gd name="T0" fmla="*/ 0 w 34"/>
                  <a:gd name="T1" fmla="*/ 1 h 39"/>
                  <a:gd name="T2" fmla="*/ 10 w 34"/>
                  <a:gd name="T3" fmla="*/ 1 h 39"/>
                  <a:gd name="T4" fmla="*/ 10 w 34"/>
                  <a:gd name="T5" fmla="*/ 7 h 39"/>
                  <a:gd name="T6" fmla="*/ 12 w 34"/>
                  <a:gd name="T7" fmla="*/ 4 h 39"/>
                  <a:gd name="T8" fmla="*/ 15 w 34"/>
                  <a:gd name="T9" fmla="*/ 2 h 39"/>
                  <a:gd name="T10" fmla="*/ 18 w 34"/>
                  <a:gd name="T11" fmla="*/ 1 h 39"/>
                  <a:gd name="T12" fmla="*/ 21 w 34"/>
                  <a:gd name="T13" fmla="*/ 0 h 39"/>
                  <a:gd name="T14" fmla="*/ 31 w 34"/>
                  <a:gd name="T15" fmla="*/ 4 h 39"/>
                  <a:gd name="T16" fmla="*/ 34 w 34"/>
                  <a:gd name="T17" fmla="*/ 14 h 39"/>
                  <a:gd name="T18" fmla="*/ 34 w 34"/>
                  <a:gd name="T19" fmla="*/ 39 h 39"/>
                  <a:gd name="T20" fmla="*/ 24 w 34"/>
                  <a:gd name="T21" fmla="*/ 39 h 39"/>
                  <a:gd name="T22" fmla="*/ 24 w 34"/>
                  <a:gd name="T23" fmla="*/ 18 h 39"/>
                  <a:gd name="T24" fmla="*/ 22 w 34"/>
                  <a:gd name="T25" fmla="*/ 12 h 39"/>
                  <a:gd name="T26" fmla="*/ 17 w 34"/>
                  <a:gd name="T27" fmla="*/ 10 h 39"/>
                  <a:gd name="T28" fmla="*/ 12 w 34"/>
                  <a:gd name="T29" fmla="*/ 12 h 39"/>
                  <a:gd name="T30" fmla="*/ 10 w 34"/>
                  <a:gd name="T31" fmla="*/ 18 h 39"/>
                  <a:gd name="T32" fmla="*/ 10 w 34"/>
                  <a:gd name="T33" fmla="*/ 39 h 39"/>
                  <a:gd name="T34" fmla="*/ 0 w 34"/>
                  <a:gd name="T35" fmla="*/ 39 h 39"/>
                  <a:gd name="T36" fmla="*/ 0 w 34"/>
                  <a:gd name="T37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39">
                    <a:moveTo>
                      <a:pt x="0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6"/>
                      <a:pt x="12" y="5"/>
                      <a:pt x="12" y="4"/>
                    </a:cubicBezTo>
                    <a:cubicBezTo>
                      <a:pt x="13" y="3"/>
                      <a:pt x="14" y="3"/>
                      <a:pt x="15" y="2"/>
                    </a:cubicBezTo>
                    <a:cubicBezTo>
                      <a:pt x="16" y="2"/>
                      <a:pt x="17" y="1"/>
                      <a:pt x="18" y="1"/>
                    </a:cubicBezTo>
                    <a:cubicBezTo>
                      <a:pt x="19" y="1"/>
                      <a:pt x="20" y="0"/>
                      <a:pt x="21" y="0"/>
                    </a:cubicBezTo>
                    <a:cubicBezTo>
                      <a:pt x="26" y="0"/>
                      <a:pt x="29" y="2"/>
                      <a:pt x="31" y="4"/>
                    </a:cubicBezTo>
                    <a:cubicBezTo>
                      <a:pt x="33" y="7"/>
                      <a:pt x="34" y="10"/>
                      <a:pt x="34" y="14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5"/>
                      <a:pt x="23" y="13"/>
                      <a:pt x="22" y="12"/>
                    </a:cubicBezTo>
                    <a:cubicBezTo>
                      <a:pt x="21" y="11"/>
                      <a:pt x="19" y="10"/>
                      <a:pt x="17" y="10"/>
                    </a:cubicBezTo>
                    <a:cubicBezTo>
                      <a:pt x="15" y="10"/>
                      <a:pt x="13" y="11"/>
                      <a:pt x="12" y="12"/>
                    </a:cubicBezTo>
                    <a:cubicBezTo>
                      <a:pt x="11" y="13"/>
                      <a:pt x="10" y="15"/>
                      <a:pt x="10" y="1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6" name="Freeform 123"/>
              <p:cNvSpPr>
                <a:spLocks noEditPoints="1"/>
              </p:cNvSpPr>
              <p:nvPr/>
            </p:nvSpPr>
            <p:spPr bwMode="auto">
              <a:xfrm>
                <a:off x="8459788" y="5451475"/>
                <a:ext cx="168275" cy="165100"/>
              </a:xfrm>
              <a:custGeom>
                <a:avLst/>
                <a:gdLst>
                  <a:gd name="T0" fmla="*/ 21 w 41"/>
                  <a:gd name="T1" fmla="*/ 40 h 40"/>
                  <a:gd name="T2" fmla="*/ 13 w 41"/>
                  <a:gd name="T3" fmla="*/ 38 h 40"/>
                  <a:gd name="T4" fmla="*/ 6 w 41"/>
                  <a:gd name="T5" fmla="*/ 34 h 40"/>
                  <a:gd name="T6" fmla="*/ 2 w 41"/>
                  <a:gd name="T7" fmla="*/ 28 h 40"/>
                  <a:gd name="T8" fmla="*/ 0 w 41"/>
                  <a:gd name="T9" fmla="*/ 20 h 40"/>
                  <a:gd name="T10" fmla="*/ 0 w 41"/>
                  <a:gd name="T11" fmla="*/ 20 h 40"/>
                  <a:gd name="T12" fmla="*/ 2 w 41"/>
                  <a:gd name="T13" fmla="*/ 12 h 40"/>
                  <a:gd name="T14" fmla="*/ 6 w 41"/>
                  <a:gd name="T15" fmla="*/ 6 h 40"/>
                  <a:gd name="T16" fmla="*/ 13 w 41"/>
                  <a:gd name="T17" fmla="*/ 2 h 40"/>
                  <a:gd name="T18" fmla="*/ 21 w 41"/>
                  <a:gd name="T19" fmla="*/ 0 h 40"/>
                  <a:gd name="T20" fmla="*/ 29 w 41"/>
                  <a:gd name="T21" fmla="*/ 2 h 40"/>
                  <a:gd name="T22" fmla="*/ 36 w 41"/>
                  <a:gd name="T23" fmla="*/ 6 h 40"/>
                  <a:gd name="T24" fmla="*/ 40 w 41"/>
                  <a:gd name="T25" fmla="*/ 12 h 40"/>
                  <a:gd name="T26" fmla="*/ 41 w 41"/>
                  <a:gd name="T27" fmla="*/ 20 h 40"/>
                  <a:gd name="T28" fmla="*/ 41 w 41"/>
                  <a:gd name="T29" fmla="*/ 20 h 40"/>
                  <a:gd name="T30" fmla="*/ 40 w 41"/>
                  <a:gd name="T31" fmla="*/ 28 h 40"/>
                  <a:gd name="T32" fmla="*/ 35 w 41"/>
                  <a:gd name="T33" fmla="*/ 34 h 40"/>
                  <a:gd name="T34" fmla="*/ 29 w 41"/>
                  <a:gd name="T35" fmla="*/ 38 h 40"/>
                  <a:gd name="T36" fmla="*/ 21 w 41"/>
                  <a:gd name="T37" fmla="*/ 40 h 40"/>
                  <a:gd name="T38" fmla="*/ 21 w 41"/>
                  <a:gd name="T39" fmla="*/ 31 h 40"/>
                  <a:gd name="T40" fmla="*/ 25 w 41"/>
                  <a:gd name="T41" fmla="*/ 30 h 40"/>
                  <a:gd name="T42" fmla="*/ 28 w 41"/>
                  <a:gd name="T43" fmla="*/ 28 h 40"/>
                  <a:gd name="T44" fmla="*/ 30 w 41"/>
                  <a:gd name="T45" fmla="*/ 24 h 40"/>
                  <a:gd name="T46" fmla="*/ 31 w 41"/>
                  <a:gd name="T47" fmla="*/ 20 h 40"/>
                  <a:gd name="T48" fmla="*/ 31 w 41"/>
                  <a:gd name="T49" fmla="*/ 20 h 40"/>
                  <a:gd name="T50" fmla="*/ 30 w 41"/>
                  <a:gd name="T51" fmla="*/ 16 h 40"/>
                  <a:gd name="T52" fmla="*/ 28 w 41"/>
                  <a:gd name="T53" fmla="*/ 13 h 40"/>
                  <a:gd name="T54" fmla="*/ 25 w 41"/>
                  <a:gd name="T55" fmla="*/ 11 h 40"/>
                  <a:gd name="T56" fmla="*/ 21 w 41"/>
                  <a:gd name="T57" fmla="*/ 10 h 40"/>
                  <a:gd name="T58" fmla="*/ 17 w 41"/>
                  <a:gd name="T59" fmla="*/ 10 h 40"/>
                  <a:gd name="T60" fmla="*/ 14 w 41"/>
                  <a:gd name="T61" fmla="*/ 13 h 40"/>
                  <a:gd name="T62" fmla="*/ 12 w 41"/>
                  <a:gd name="T63" fmla="*/ 16 h 40"/>
                  <a:gd name="T64" fmla="*/ 11 w 41"/>
                  <a:gd name="T65" fmla="*/ 20 h 40"/>
                  <a:gd name="T66" fmla="*/ 11 w 41"/>
                  <a:gd name="T67" fmla="*/ 20 h 40"/>
                  <a:gd name="T68" fmla="*/ 12 w 41"/>
                  <a:gd name="T69" fmla="*/ 24 h 40"/>
                  <a:gd name="T70" fmla="*/ 14 w 41"/>
                  <a:gd name="T71" fmla="*/ 27 h 40"/>
                  <a:gd name="T72" fmla="*/ 17 w 41"/>
                  <a:gd name="T73" fmla="*/ 30 h 40"/>
                  <a:gd name="T74" fmla="*/ 21 w 41"/>
                  <a:gd name="T75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40">
                    <a:moveTo>
                      <a:pt x="21" y="40"/>
                    </a:moveTo>
                    <a:cubicBezTo>
                      <a:pt x="18" y="40"/>
                      <a:pt x="15" y="39"/>
                      <a:pt x="13" y="38"/>
                    </a:cubicBezTo>
                    <a:cubicBezTo>
                      <a:pt x="10" y="37"/>
                      <a:pt x="8" y="36"/>
                      <a:pt x="6" y="34"/>
                    </a:cubicBezTo>
                    <a:cubicBezTo>
                      <a:pt x="4" y="32"/>
                      <a:pt x="3" y="30"/>
                      <a:pt x="2" y="28"/>
                    </a:cubicBezTo>
                    <a:cubicBezTo>
                      <a:pt x="1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1" y="15"/>
                      <a:pt x="2" y="12"/>
                    </a:cubicBezTo>
                    <a:cubicBezTo>
                      <a:pt x="3" y="10"/>
                      <a:pt x="4" y="8"/>
                      <a:pt x="6" y="6"/>
                    </a:cubicBezTo>
                    <a:cubicBezTo>
                      <a:pt x="8" y="4"/>
                      <a:pt x="10" y="3"/>
                      <a:pt x="13" y="2"/>
                    </a:cubicBezTo>
                    <a:cubicBezTo>
                      <a:pt x="15" y="1"/>
                      <a:pt x="18" y="0"/>
                      <a:pt x="21" y="0"/>
                    </a:cubicBezTo>
                    <a:cubicBezTo>
                      <a:pt x="24" y="0"/>
                      <a:pt x="27" y="1"/>
                      <a:pt x="29" y="2"/>
                    </a:cubicBezTo>
                    <a:cubicBezTo>
                      <a:pt x="32" y="3"/>
                      <a:pt x="34" y="4"/>
                      <a:pt x="36" y="6"/>
                    </a:cubicBezTo>
                    <a:cubicBezTo>
                      <a:pt x="37" y="8"/>
                      <a:pt x="39" y="10"/>
                      <a:pt x="40" y="12"/>
                    </a:cubicBezTo>
                    <a:cubicBezTo>
                      <a:pt x="41" y="15"/>
                      <a:pt x="41" y="17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3"/>
                      <a:pt x="41" y="25"/>
                      <a:pt x="40" y="28"/>
                    </a:cubicBezTo>
                    <a:cubicBezTo>
                      <a:pt x="39" y="30"/>
                      <a:pt x="37" y="32"/>
                      <a:pt x="35" y="34"/>
                    </a:cubicBezTo>
                    <a:cubicBezTo>
                      <a:pt x="34" y="36"/>
                      <a:pt x="31" y="37"/>
                      <a:pt x="29" y="38"/>
                    </a:cubicBezTo>
                    <a:cubicBezTo>
                      <a:pt x="26" y="39"/>
                      <a:pt x="24" y="40"/>
                      <a:pt x="21" y="40"/>
                    </a:cubicBezTo>
                    <a:close/>
                    <a:moveTo>
                      <a:pt x="21" y="31"/>
                    </a:moveTo>
                    <a:cubicBezTo>
                      <a:pt x="22" y="31"/>
                      <a:pt x="24" y="30"/>
                      <a:pt x="25" y="30"/>
                    </a:cubicBezTo>
                    <a:cubicBezTo>
                      <a:pt x="26" y="29"/>
                      <a:pt x="27" y="28"/>
                      <a:pt x="28" y="28"/>
                    </a:cubicBezTo>
                    <a:cubicBezTo>
                      <a:pt x="29" y="27"/>
                      <a:pt x="30" y="25"/>
                      <a:pt x="30" y="24"/>
                    </a:cubicBezTo>
                    <a:cubicBezTo>
                      <a:pt x="31" y="23"/>
                      <a:pt x="31" y="22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19"/>
                      <a:pt x="31" y="17"/>
                      <a:pt x="30" y="16"/>
                    </a:cubicBezTo>
                    <a:cubicBezTo>
                      <a:pt x="30" y="15"/>
                      <a:pt x="29" y="14"/>
                      <a:pt x="28" y="13"/>
                    </a:cubicBezTo>
                    <a:cubicBezTo>
                      <a:pt x="27" y="12"/>
                      <a:pt x="26" y="11"/>
                      <a:pt x="25" y="11"/>
                    </a:cubicBezTo>
                    <a:cubicBezTo>
                      <a:pt x="24" y="10"/>
                      <a:pt x="22" y="10"/>
                      <a:pt x="21" y="10"/>
                    </a:cubicBezTo>
                    <a:cubicBezTo>
                      <a:pt x="19" y="10"/>
                      <a:pt x="18" y="10"/>
                      <a:pt x="17" y="10"/>
                    </a:cubicBezTo>
                    <a:cubicBezTo>
                      <a:pt x="15" y="11"/>
                      <a:pt x="14" y="12"/>
                      <a:pt x="14" y="13"/>
                    </a:cubicBezTo>
                    <a:cubicBezTo>
                      <a:pt x="13" y="14"/>
                      <a:pt x="12" y="15"/>
                      <a:pt x="12" y="16"/>
                    </a:cubicBezTo>
                    <a:cubicBezTo>
                      <a:pt x="11" y="17"/>
                      <a:pt x="11" y="19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2"/>
                      <a:pt x="11" y="23"/>
                      <a:pt x="12" y="24"/>
                    </a:cubicBezTo>
                    <a:cubicBezTo>
                      <a:pt x="12" y="25"/>
                      <a:pt x="13" y="26"/>
                      <a:pt x="14" y="27"/>
                    </a:cubicBezTo>
                    <a:cubicBezTo>
                      <a:pt x="15" y="28"/>
                      <a:pt x="16" y="29"/>
                      <a:pt x="17" y="30"/>
                    </a:cubicBezTo>
                    <a:cubicBezTo>
                      <a:pt x="18" y="30"/>
                      <a:pt x="19" y="31"/>
                      <a:pt x="2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7" name="Freeform 125"/>
              <p:cNvSpPr>
                <a:spLocks/>
              </p:cNvSpPr>
              <p:nvPr/>
            </p:nvSpPr>
            <p:spPr bwMode="auto">
              <a:xfrm>
                <a:off x="7804150" y="5653088"/>
                <a:ext cx="130175" cy="147638"/>
              </a:xfrm>
              <a:custGeom>
                <a:avLst/>
                <a:gdLst>
                  <a:gd name="T0" fmla="*/ 18 w 32"/>
                  <a:gd name="T1" fmla="*/ 36 h 36"/>
                  <a:gd name="T2" fmla="*/ 11 w 32"/>
                  <a:gd name="T3" fmla="*/ 34 h 36"/>
                  <a:gd name="T4" fmla="*/ 5 w 32"/>
                  <a:gd name="T5" fmla="*/ 30 h 36"/>
                  <a:gd name="T6" fmla="*/ 2 w 32"/>
                  <a:gd name="T7" fmla="*/ 25 h 36"/>
                  <a:gd name="T8" fmla="*/ 0 w 32"/>
                  <a:gd name="T9" fmla="*/ 18 h 36"/>
                  <a:gd name="T10" fmla="*/ 0 w 32"/>
                  <a:gd name="T11" fmla="*/ 18 h 36"/>
                  <a:gd name="T12" fmla="*/ 2 w 32"/>
                  <a:gd name="T13" fmla="*/ 11 h 36"/>
                  <a:gd name="T14" fmla="*/ 5 w 32"/>
                  <a:gd name="T15" fmla="*/ 5 h 36"/>
                  <a:gd name="T16" fmla="*/ 11 w 32"/>
                  <a:gd name="T17" fmla="*/ 1 h 36"/>
                  <a:gd name="T18" fmla="*/ 18 w 32"/>
                  <a:gd name="T19" fmla="*/ 0 h 36"/>
                  <a:gd name="T20" fmla="*/ 22 w 32"/>
                  <a:gd name="T21" fmla="*/ 0 h 36"/>
                  <a:gd name="T22" fmla="*/ 26 w 32"/>
                  <a:gd name="T23" fmla="*/ 1 h 36"/>
                  <a:gd name="T24" fmla="*/ 29 w 32"/>
                  <a:gd name="T25" fmla="*/ 3 h 36"/>
                  <a:gd name="T26" fmla="*/ 31 w 32"/>
                  <a:gd name="T27" fmla="*/ 5 h 36"/>
                  <a:gd name="T28" fmla="*/ 29 w 32"/>
                  <a:gd name="T29" fmla="*/ 8 h 36"/>
                  <a:gd name="T30" fmla="*/ 24 w 32"/>
                  <a:gd name="T31" fmla="*/ 5 h 36"/>
                  <a:gd name="T32" fmla="*/ 18 w 32"/>
                  <a:gd name="T33" fmla="*/ 3 h 36"/>
                  <a:gd name="T34" fmla="*/ 12 w 32"/>
                  <a:gd name="T35" fmla="*/ 4 h 36"/>
                  <a:gd name="T36" fmla="*/ 8 w 32"/>
                  <a:gd name="T37" fmla="*/ 7 h 36"/>
                  <a:gd name="T38" fmla="*/ 5 w 32"/>
                  <a:gd name="T39" fmla="*/ 12 h 36"/>
                  <a:gd name="T40" fmla="*/ 4 w 32"/>
                  <a:gd name="T41" fmla="*/ 18 h 36"/>
                  <a:gd name="T42" fmla="*/ 4 w 32"/>
                  <a:gd name="T43" fmla="*/ 18 h 36"/>
                  <a:gd name="T44" fmla="*/ 5 w 32"/>
                  <a:gd name="T45" fmla="*/ 23 h 36"/>
                  <a:gd name="T46" fmla="*/ 8 w 32"/>
                  <a:gd name="T47" fmla="*/ 28 h 36"/>
                  <a:gd name="T48" fmla="*/ 12 w 32"/>
                  <a:gd name="T49" fmla="*/ 31 h 36"/>
                  <a:gd name="T50" fmla="*/ 18 w 32"/>
                  <a:gd name="T51" fmla="*/ 32 h 36"/>
                  <a:gd name="T52" fmla="*/ 24 w 32"/>
                  <a:gd name="T53" fmla="*/ 31 h 36"/>
                  <a:gd name="T54" fmla="*/ 29 w 32"/>
                  <a:gd name="T55" fmla="*/ 27 h 36"/>
                  <a:gd name="T56" fmla="*/ 32 w 32"/>
                  <a:gd name="T57" fmla="*/ 29 h 36"/>
                  <a:gd name="T58" fmla="*/ 29 w 32"/>
                  <a:gd name="T59" fmla="*/ 32 h 36"/>
                  <a:gd name="T60" fmla="*/ 26 w 32"/>
                  <a:gd name="T61" fmla="*/ 34 h 36"/>
                  <a:gd name="T62" fmla="*/ 22 w 32"/>
                  <a:gd name="T63" fmla="*/ 35 h 36"/>
                  <a:gd name="T64" fmla="*/ 18 w 32"/>
                  <a:gd name="T6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" h="36">
                    <a:moveTo>
                      <a:pt x="18" y="36"/>
                    </a:moveTo>
                    <a:cubicBezTo>
                      <a:pt x="15" y="36"/>
                      <a:pt x="13" y="35"/>
                      <a:pt x="11" y="34"/>
                    </a:cubicBezTo>
                    <a:cubicBezTo>
                      <a:pt x="9" y="33"/>
                      <a:pt x="7" y="32"/>
                      <a:pt x="5" y="30"/>
                    </a:cubicBezTo>
                    <a:cubicBezTo>
                      <a:pt x="4" y="29"/>
                      <a:pt x="3" y="27"/>
                      <a:pt x="2" y="25"/>
                    </a:cubicBezTo>
                    <a:cubicBezTo>
                      <a:pt x="1" y="23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5"/>
                      <a:pt x="1" y="13"/>
                      <a:pt x="2" y="11"/>
                    </a:cubicBezTo>
                    <a:cubicBezTo>
                      <a:pt x="3" y="9"/>
                      <a:pt x="4" y="7"/>
                      <a:pt x="5" y="5"/>
                    </a:cubicBezTo>
                    <a:cubicBezTo>
                      <a:pt x="7" y="3"/>
                      <a:pt x="9" y="2"/>
                      <a:pt x="11" y="1"/>
                    </a:cubicBezTo>
                    <a:cubicBezTo>
                      <a:pt x="13" y="0"/>
                      <a:pt x="15" y="0"/>
                      <a:pt x="18" y="0"/>
                    </a:cubicBezTo>
                    <a:cubicBezTo>
                      <a:pt x="19" y="0"/>
                      <a:pt x="21" y="0"/>
                      <a:pt x="22" y="0"/>
                    </a:cubicBezTo>
                    <a:cubicBezTo>
                      <a:pt x="23" y="0"/>
                      <a:pt x="25" y="1"/>
                      <a:pt x="26" y="1"/>
                    </a:cubicBezTo>
                    <a:cubicBezTo>
                      <a:pt x="27" y="2"/>
                      <a:pt x="28" y="2"/>
                      <a:pt x="29" y="3"/>
                    </a:cubicBezTo>
                    <a:cubicBezTo>
                      <a:pt x="30" y="4"/>
                      <a:pt x="30" y="4"/>
                      <a:pt x="31" y="5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7" y="7"/>
                      <a:pt x="26" y="6"/>
                      <a:pt x="24" y="5"/>
                    </a:cubicBezTo>
                    <a:cubicBezTo>
                      <a:pt x="22" y="4"/>
                      <a:pt x="20" y="3"/>
                      <a:pt x="18" y="3"/>
                    </a:cubicBezTo>
                    <a:cubicBezTo>
                      <a:pt x="16" y="3"/>
                      <a:pt x="14" y="4"/>
                      <a:pt x="12" y="4"/>
                    </a:cubicBezTo>
                    <a:cubicBezTo>
                      <a:pt x="11" y="5"/>
                      <a:pt x="9" y="6"/>
                      <a:pt x="8" y="7"/>
                    </a:cubicBezTo>
                    <a:cubicBezTo>
                      <a:pt x="7" y="9"/>
                      <a:pt x="6" y="10"/>
                      <a:pt x="5" y="12"/>
                    </a:cubicBezTo>
                    <a:cubicBezTo>
                      <a:pt x="5" y="14"/>
                      <a:pt x="4" y="16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20"/>
                      <a:pt x="5" y="22"/>
                      <a:pt x="5" y="23"/>
                    </a:cubicBezTo>
                    <a:cubicBezTo>
                      <a:pt x="6" y="25"/>
                      <a:pt x="7" y="26"/>
                      <a:pt x="8" y="28"/>
                    </a:cubicBezTo>
                    <a:cubicBezTo>
                      <a:pt x="9" y="29"/>
                      <a:pt x="11" y="30"/>
                      <a:pt x="12" y="31"/>
                    </a:cubicBezTo>
                    <a:cubicBezTo>
                      <a:pt x="14" y="32"/>
                      <a:pt x="16" y="32"/>
                      <a:pt x="18" y="32"/>
                    </a:cubicBezTo>
                    <a:cubicBezTo>
                      <a:pt x="20" y="32"/>
                      <a:pt x="22" y="31"/>
                      <a:pt x="24" y="31"/>
                    </a:cubicBezTo>
                    <a:cubicBezTo>
                      <a:pt x="26" y="30"/>
                      <a:pt x="27" y="29"/>
                      <a:pt x="29" y="27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1" y="30"/>
                      <a:pt x="30" y="31"/>
                      <a:pt x="29" y="32"/>
                    </a:cubicBezTo>
                    <a:cubicBezTo>
                      <a:pt x="28" y="33"/>
                      <a:pt x="27" y="33"/>
                      <a:pt x="26" y="34"/>
                    </a:cubicBezTo>
                    <a:cubicBezTo>
                      <a:pt x="24" y="34"/>
                      <a:pt x="23" y="35"/>
                      <a:pt x="22" y="35"/>
                    </a:cubicBezTo>
                    <a:cubicBezTo>
                      <a:pt x="21" y="35"/>
                      <a:pt x="19" y="36"/>
                      <a:pt x="18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8" name="Freeform 126"/>
              <p:cNvSpPr>
                <a:spLocks noEditPoints="1"/>
              </p:cNvSpPr>
              <p:nvPr/>
            </p:nvSpPr>
            <p:spPr bwMode="auto">
              <a:xfrm>
                <a:off x="7954963" y="5653088"/>
                <a:ext cx="144463" cy="147638"/>
              </a:xfrm>
              <a:custGeom>
                <a:avLst/>
                <a:gdLst>
                  <a:gd name="T0" fmla="*/ 17 w 35"/>
                  <a:gd name="T1" fmla="*/ 36 h 36"/>
                  <a:gd name="T2" fmla="*/ 10 w 35"/>
                  <a:gd name="T3" fmla="*/ 34 h 36"/>
                  <a:gd name="T4" fmla="*/ 5 w 35"/>
                  <a:gd name="T5" fmla="*/ 30 h 36"/>
                  <a:gd name="T6" fmla="*/ 1 w 35"/>
                  <a:gd name="T7" fmla="*/ 25 h 36"/>
                  <a:gd name="T8" fmla="*/ 0 w 35"/>
                  <a:gd name="T9" fmla="*/ 18 h 36"/>
                  <a:gd name="T10" fmla="*/ 0 w 35"/>
                  <a:gd name="T11" fmla="*/ 18 h 36"/>
                  <a:gd name="T12" fmla="*/ 1 w 35"/>
                  <a:gd name="T13" fmla="*/ 11 h 36"/>
                  <a:gd name="T14" fmla="*/ 5 w 35"/>
                  <a:gd name="T15" fmla="*/ 5 h 36"/>
                  <a:gd name="T16" fmla="*/ 10 w 35"/>
                  <a:gd name="T17" fmla="*/ 1 h 36"/>
                  <a:gd name="T18" fmla="*/ 18 w 35"/>
                  <a:gd name="T19" fmla="*/ 0 h 36"/>
                  <a:gd name="T20" fmla="*/ 25 w 35"/>
                  <a:gd name="T21" fmla="*/ 1 h 36"/>
                  <a:gd name="T22" fmla="*/ 30 w 35"/>
                  <a:gd name="T23" fmla="*/ 5 h 36"/>
                  <a:gd name="T24" fmla="*/ 34 w 35"/>
                  <a:gd name="T25" fmla="*/ 11 h 36"/>
                  <a:gd name="T26" fmla="*/ 35 w 35"/>
                  <a:gd name="T27" fmla="*/ 18 h 36"/>
                  <a:gd name="T28" fmla="*/ 35 w 35"/>
                  <a:gd name="T29" fmla="*/ 18 h 36"/>
                  <a:gd name="T30" fmla="*/ 34 w 35"/>
                  <a:gd name="T31" fmla="*/ 24 h 36"/>
                  <a:gd name="T32" fmla="*/ 30 w 35"/>
                  <a:gd name="T33" fmla="*/ 30 h 36"/>
                  <a:gd name="T34" fmla="*/ 25 w 35"/>
                  <a:gd name="T35" fmla="*/ 34 h 36"/>
                  <a:gd name="T36" fmla="*/ 17 w 35"/>
                  <a:gd name="T37" fmla="*/ 36 h 36"/>
                  <a:gd name="T38" fmla="*/ 18 w 35"/>
                  <a:gd name="T39" fmla="*/ 32 h 36"/>
                  <a:gd name="T40" fmla="*/ 23 w 35"/>
                  <a:gd name="T41" fmla="*/ 31 h 36"/>
                  <a:gd name="T42" fmla="*/ 27 w 35"/>
                  <a:gd name="T43" fmla="*/ 28 h 36"/>
                  <a:gd name="T44" fmla="*/ 30 w 35"/>
                  <a:gd name="T45" fmla="*/ 23 h 36"/>
                  <a:gd name="T46" fmla="*/ 31 w 35"/>
                  <a:gd name="T47" fmla="*/ 18 h 36"/>
                  <a:gd name="T48" fmla="*/ 31 w 35"/>
                  <a:gd name="T49" fmla="*/ 18 h 36"/>
                  <a:gd name="T50" fmla="*/ 30 w 35"/>
                  <a:gd name="T51" fmla="*/ 12 h 36"/>
                  <a:gd name="T52" fmla="*/ 27 w 35"/>
                  <a:gd name="T53" fmla="*/ 8 h 36"/>
                  <a:gd name="T54" fmla="*/ 23 w 35"/>
                  <a:gd name="T55" fmla="*/ 5 h 36"/>
                  <a:gd name="T56" fmla="*/ 17 w 35"/>
                  <a:gd name="T57" fmla="*/ 3 h 36"/>
                  <a:gd name="T58" fmla="*/ 12 w 35"/>
                  <a:gd name="T59" fmla="*/ 4 h 36"/>
                  <a:gd name="T60" fmla="*/ 8 w 35"/>
                  <a:gd name="T61" fmla="*/ 8 h 36"/>
                  <a:gd name="T62" fmla="*/ 5 w 35"/>
                  <a:gd name="T63" fmla="*/ 12 h 36"/>
                  <a:gd name="T64" fmla="*/ 4 w 35"/>
                  <a:gd name="T65" fmla="*/ 18 h 36"/>
                  <a:gd name="T66" fmla="*/ 4 w 35"/>
                  <a:gd name="T67" fmla="*/ 18 h 36"/>
                  <a:gd name="T68" fmla="*/ 5 w 35"/>
                  <a:gd name="T69" fmla="*/ 23 h 36"/>
                  <a:gd name="T70" fmla="*/ 8 w 35"/>
                  <a:gd name="T71" fmla="*/ 28 h 36"/>
                  <a:gd name="T72" fmla="*/ 12 w 35"/>
                  <a:gd name="T73" fmla="*/ 31 h 36"/>
                  <a:gd name="T74" fmla="*/ 18 w 35"/>
                  <a:gd name="T75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" h="36">
                    <a:moveTo>
                      <a:pt x="17" y="36"/>
                    </a:moveTo>
                    <a:cubicBezTo>
                      <a:pt x="15" y="36"/>
                      <a:pt x="12" y="35"/>
                      <a:pt x="10" y="34"/>
                    </a:cubicBezTo>
                    <a:cubicBezTo>
                      <a:pt x="8" y="33"/>
                      <a:pt x="6" y="32"/>
                      <a:pt x="5" y="30"/>
                    </a:cubicBezTo>
                    <a:cubicBezTo>
                      <a:pt x="3" y="29"/>
                      <a:pt x="2" y="27"/>
                      <a:pt x="1" y="25"/>
                    </a:cubicBezTo>
                    <a:cubicBezTo>
                      <a:pt x="0" y="22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5"/>
                      <a:pt x="0" y="13"/>
                      <a:pt x="1" y="11"/>
                    </a:cubicBezTo>
                    <a:cubicBezTo>
                      <a:pt x="2" y="9"/>
                      <a:pt x="3" y="7"/>
                      <a:pt x="5" y="5"/>
                    </a:cubicBezTo>
                    <a:cubicBezTo>
                      <a:pt x="6" y="4"/>
                      <a:pt x="8" y="2"/>
                      <a:pt x="10" y="1"/>
                    </a:cubicBezTo>
                    <a:cubicBezTo>
                      <a:pt x="12" y="0"/>
                      <a:pt x="15" y="0"/>
                      <a:pt x="18" y="0"/>
                    </a:cubicBezTo>
                    <a:cubicBezTo>
                      <a:pt x="20" y="0"/>
                      <a:pt x="23" y="0"/>
                      <a:pt x="25" y="1"/>
                    </a:cubicBezTo>
                    <a:cubicBezTo>
                      <a:pt x="27" y="2"/>
                      <a:pt x="29" y="3"/>
                      <a:pt x="30" y="5"/>
                    </a:cubicBezTo>
                    <a:cubicBezTo>
                      <a:pt x="32" y="7"/>
                      <a:pt x="33" y="9"/>
                      <a:pt x="34" y="11"/>
                    </a:cubicBezTo>
                    <a:cubicBezTo>
                      <a:pt x="35" y="13"/>
                      <a:pt x="35" y="15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20"/>
                      <a:pt x="35" y="22"/>
                      <a:pt x="34" y="24"/>
                    </a:cubicBezTo>
                    <a:cubicBezTo>
                      <a:pt x="33" y="27"/>
                      <a:pt x="32" y="29"/>
                      <a:pt x="30" y="30"/>
                    </a:cubicBezTo>
                    <a:cubicBezTo>
                      <a:pt x="29" y="32"/>
                      <a:pt x="27" y="33"/>
                      <a:pt x="25" y="34"/>
                    </a:cubicBezTo>
                    <a:cubicBezTo>
                      <a:pt x="22" y="35"/>
                      <a:pt x="20" y="36"/>
                      <a:pt x="17" y="36"/>
                    </a:cubicBezTo>
                    <a:close/>
                    <a:moveTo>
                      <a:pt x="18" y="32"/>
                    </a:moveTo>
                    <a:cubicBezTo>
                      <a:pt x="19" y="32"/>
                      <a:pt x="21" y="32"/>
                      <a:pt x="23" y="31"/>
                    </a:cubicBezTo>
                    <a:cubicBezTo>
                      <a:pt x="25" y="30"/>
                      <a:pt x="26" y="29"/>
                      <a:pt x="27" y="28"/>
                    </a:cubicBezTo>
                    <a:cubicBezTo>
                      <a:pt x="28" y="26"/>
                      <a:pt x="29" y="25"/>
                      <a:pt x="30" y="23"/>
                    </a:cubicBezTo>
                    <a:cubicBezTo>
                      <a:pt x="31" y="22"/>
                      <a:pt x="31" y="20"/>
                      <a:pt x="31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6"/>
                      <a:pt x="31" y="14"/>
                      <a:pt x="30" y="12"/>
                    </a:cubicBezTo>
                    <a:cubicBezTo>
                      <a:pt x="29" y="10"/>
                      <a:pt x="28" y="9"/>
                      <a:pt x="27" y="8"/>
                    </a:cubicBezTo>
                    <a:cubicBezTo>
                      <a:pt x="26" y="6"/>
                      <a:pt x="25" y="5"/>
                      <a:pt x="23" y="5"/>
                    </a:cubicBezTo>
                    <a:cubicBezTo>
                      <a:pt x="21" y="4"/>
                      <a:pt x="19" y="3"/>
                      <a:pt x="17" y="3"/>
                    </a:cubicBezTo>
                    <a:cubicBezTo>
                      <a:pt x="15" y="3"/>
                      <a:pt x="14" y="4"/>
                      <a:pt x="12" y="4"/>
                    </a:cubicBezTo>
                    <a:cubicBezTo>
                      <a:pt x="10" y="5"/>
                      <a:pt x="9" y="6"/>
                      <a:pt x="8" y="8"/>
                    </a:cubicBezTo>
                    <a:cubicBezTo>
                      <a:pt x="6" y="9"/>
                      <a:pt x="6" y="10"/>
                      <a:pt x="5" y="12"/>
                    </a:cubicBezTo>
                    <a:cubicBezTo>
                      <a:pt x="4" y="14"/>
                      <a:pt x="4" y="16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20"/>
                      <a:pt x="4" y="21"/>
                      <a:pt x="5" y="23"/>
                    </a:cubicBezTo>
                    <a:cubicBezTo>
                      <a:pt x="6" y="25"/>
                      <a:pt x="7" y="26"/>
                      <a:pt x="8" y="28"/>
                    </a:cubicBezTo>
                    <a:cubicBezTo>
                      <a:pt x="9" y="29"/>
                      <a:pt x="10" y="30"/>
                      <a:pt x="12" y="31"/>
                    </a:cubicBezTo>
                    <a:cubicBezTo>
                      <a:pt x="14" y="32"/>
                      <a:pt x="16" y="32"/>
                      <a:pt x="18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9" name="Freeform 127"/>
              <p:cNvSpPr>
                <a:spLocks/>
              </p:cNvSpPr>
              <p:nvPr/>
            </p:nvSpPr>
            <p:spPr bwMode="auto">
              <a:xfrm>
                <a:off x="8131175" y="5653088"/>
                <a:ext cx="123825" cy="144463"/>
              </a:xfrm>
              <a:custGeom>
                <a:avLst/>
                <a:gdLst>
                  <a:gd name="T0" fmla="*/ 0 w 78"/>
                  <a:gd name="T1" fmla="*/ 0 h 91"/>
                  <a:gd name="T2" fmla="*/ 11 w 78"/>
                  <a:gd name="T3" fmla="*/ 0 h 91"/>
                  <a:gd name="T4" fmla="*/ 68 w 78"/>
                  <a:gd name="T5" fmla="*/ 73 h 91"/>
                  <a:gd name="T6" fmla="*/ 68 w 78"/>
                  <a:gd name="T7" fmla="*/ 0 h 91"/>
                  <a:gd name="T8" fmla="*/ 78 w 78"/>
                  <a:gd name="T9" fmla="*/ 0 h 91"/>
                  <a:gd name="T10" fmla="*/ 78 w 78"/>
                  <a:gd name="T11" fmla="*/ 91 h 91"/>
                  <a:gd name="T12" fmla="*/ 68 w 78"/>
                  <a:gd name="T13" fmla="*/ 91 h 91"/>
                  <a:gd name="T14" fmla="*/ 11 w 78"/>
                  <a:gd name="T15" fmla="*/ 18 h 91"/>
                  <a:gd name="T16" fmla="*/ 11 w 78"/>
                  <a:gd name="T17" fmla="*/ 91 h 91"/>
                  <a:gd name="T18" fmla="*/ 0 w 78"/>
                  <a:gd name="T19" fmla="*/ 91 h 91"/>
                  <a:gd name="T20" fmla="*/ 0 w 78"/>
                  <a:gd name="T2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" h="91">
                    <a:moveTo>
                      <a:pt x="0" y="0"/>
                    </a:moveTo>
                    <a:lnTo>
                      <a:pt x="11" y="0"/>
                    </a:lnTo>
                    <a:lnTo>
                      <a:pt x="68" y="73"/>
                    </a:lnTo>
                    <a:lnTo>
                      <a:pt x="68" y="0"/>
                    </a:lnTo>
                    <a:lnTo>
                      <a:pt x="78" y="0"/>
                    </a:lnTo>
                    <a:lnTo>
                      <a:pt x="78" y="91"/>
                    </a:lnTo>
                    <a:lnTo>
                      <a:pt x="68" y="91"/>
                    </a:lnTo>
                    <a:lnTo>
                      <a:pt x="11" y="18"/>
                    </a:lnTo>
                    <a:lnTo>
                      <a:pt x="11" y="91"/>
                    </a:lnTo>
                    <a:lnTo>
                      <a:pt x="0" y="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0" name="Freeform 128"/>
              <p:cNvSpPr>
                <a:spLocks noEditPoints="1"/>
              </p:cNvSpPr>
              <p:nvPr/>
            </p:nvSpPr>
            <p:spPr bwMode="auto">
              <a:xfrm>
                <a:off x="8280400" y="5653088"/>
                <a:ext cx="147638" cy="144463"/>
              </a:xfrm>
              <a:custGeom>
                <a:avLst/>
                <a:gdLst>
                  <a:gd name="T0" fmla="*/ 41 w 93"/>
                  <a:gd name="T1" fmla="*/ 0 h 91"/>
                  <a:gd name="T2" fmla="*/ 51 w 93"/>
                  <a:gd name="T3" fmla="*/ 0 h 91"/>
                  <a:gd name="T4" fmla="*/ 93 w 93"/>
                  <a:gd name="T5" fmla="*/ 91 h 91"/>
                  <a:gd name="T6" fmla="*/ 80 w 93"/>
                  <a:gd name="T7" fmla="*/ 91 h 91"/>
                  <a:gd name="T8" fmla="*/ 69 w 93"/>
                  <a:gd name="T9" fmla="*/ 67 h 91"/>
                  <a:gd name="T10" fmla="*/ 23 w 93"/>
                  <a:gd name="T11" fmla="*/ 67 h 91"/>
                  <a:gd name="T12" fmla="*/ 10 w 93"/>
                  <a:gd name="T13" fmla="*/ 91 h 91"/>
                  <a:gd name="T14" fmla="*/ 0 w 93"/>
                  <a:gd name="T15" fmla="*/ 91 h 91"/>
                  <a:gd name="T16" fmla="*/ 41 w 93"/>
                  <a:gd name="T17" fmla="*/ 0 h 91"/>
                  <a:gd name="T18" fmla="*/ 67 w 93"/>
                  <a:gd name="T19" fmla="*/ 57 h 91"/>
                  <a:gd name="T20" fmla="*/ 46 w 93"/>
                  <a:gd name="T21" fmla="*/ 13 h 91"/>
                  <a:gd name="T22" fmla="*/ 25 w 93"/>
                  <a:gd name="T23" fmla="*/ 57 h 91"/>
                  <a:gd name="T24" fmla="*/ 67 w 93"/>
                  <a:gd name="T25" fmla="*/ 5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" h="91">
                    <a:moveTo>
                      <a:pt x="41" y="0"/>
                    </a:moveTo>
                    <a:lnTo>
                      <a:pt x="51" y="0"/>
                    </a:lnTo>
                    <a:lnTo>
                      <a:pt x="93" y="91"/>
                    </a:lnTo>
                    <a:lnTo>
                      <a:pt x="80" y="91"/>
                    </a:lnTo>
                    <a:lnTo>
                      <a:pt x="69" y="67"/>
                    </a:lnTo>
                    <a:lnTo>
                      <a:pt x="23" y="67"/>
                    </a:lnTo>
                    <a:lnTo>
                      <a:pt x="10" y="91"/>
                    </a:lnTo>
                    <a:lnTo>
                      <a:pt x="0" y="91"/>
                    </a:lnTo>
                    <a:lnTo>
                      <a:pt x="41" y="0"/>
                    </a:lnTo>
                    <a:close/>
                    <a:moveTo>
                      <a:pt x="67" y="57"/>
                    </a:moveTo>
                    <a:lnTo>
                      <a:pt x="46" y="13"/>
                    </a:lnTo>
                    <a:lnTo>
                      <a:pt x="25" y="57"/>
                    </a:lnTo>
                    <a:lnTo>
                      <a:pt x="67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1" name="Freeform 129"/>
              <p:cNvSpPr>
                <a:spLocks/>
              </p:cNvSpPr>
              <p:nvPr/>
            </p:nvSpPr>
            <p:spPr bwMode="auto">
              <a:xfrm>
                <a:off x="8448675" y="5653088"/>
                <a:ext cx="127000" cy="147638"/>
              </a:xfrm>
              <a:custGeom>
                <a:avLst/>
                <a:gdLst>
                  <a:gd name="T0" fmla="*/ 17 w 31"/>
                  <a:gd name="T1" fmla="*/ 36 h 36"/>
                  <a:gd name="T2" fmla="*/ 10 w 31"/>
                  <a:gd name="T3" fmla="*/ 34 h 36"/>
                  <a:gd name="T4" fmla="*/ 5 w 31"/>
                  <a:gd name="T5" fmla="*/ 30 h 36"/>
                  <a:gd name="T6" fmla="*/ 1 w 31"/>
                  <a:gd name="T7" fmla="*/ 25 h 36"/>
                  <a:gd name="T8" fmla="*/ 0 w 31"/>
                  <a:gd name="T9" fmla="*/ 18 h 36"/>
                  <a:gd name="T10" fmla="*/ 0 w 31"/>
                  <a:gd name="T11" fmla="*/ 18 h 36"/>
                  <a:gd name="T12" fmla="*/ 1 w 31"/>
                  <a:gd name="T13" fmla="*/ 11 h 36"/>
                  <a:gd name="T14" fmla="*/ 5 w 31"/>
                  <a:gd name="T15" fmla="*/ 5 h 36"/>
                  <a:gd name="T16" fmla="*/ 10 w 31"/>
                  <a:gd name="T17" fmla="*/ 1 h 36"/>
                  <a:gd name="T18" fmla="*/ 17 w 31"/>
                  <a:gd name="T19" fmla="*/ 0 h 36"/>
                  <a:gd name="T20" fmla="*/ 21 w 31"/>
                  <a:gd name="T21" fmla="*/ 0 h 36"/>
                  <a:gd name="T22" fmla="*/ 25 w 31"/>
                  <a:gd name="T23" fmla="*/ 1 h 36"/>
                  <a:gd name="T24" fmla="*/ 27 w 31"/>
                  <a:gd name="T25" fmla="*/ 2 h 36"/>
                  <a:gd name="T26" fmla="*/ 30 w 31"/>
                  <a:gd name="T27" fmla="*/ 4 h 36"/>
                  <a:gd name="T28" fmla="*/ 28 w 31"/>
                  <a:gd name="T29" fmla="*/ 7 h 36"/>
                  <a:gd name="T30" fmla="*/ 25 w 31"/>
                  <a:gd name="T31" fmla="*/ 6 h 36"/>
                  <a:gd name="T32" fmla="*/ 23 w 31"/>
                  <a:gd name="T33" fmla="*/ 4 h 36"/>
                  <a:gd name="T34" fmla="*/ 20 w 31"/>
                  <a:gd name="T35" fmla="*/ 4 h 36"/>
                  <a:gd name="T36" fmla="*/ 17 w 31"/>
                  <a:gd name="T37" fmla="*/ 3 h 36"/>
                  <a:gd name="T38" fmla="*/ 12 w 31"/>
                  <a:gd name="T39" fmla="*/ 5 h 36"/>
                  <a:gd name="T40" fmla="*/ 8 w 31"/>
                  <a:gd name="T41" fmla="*/ 8 h 36"/>
                  <a:gd name="T42" fmla="*/ 5 w 31"/>
                  <a:gd name="T43" fmla="*/ 12 h 36"/>
                  <a:gd name="T44" fmla="*/ 4 w 31"/>
                  <a:gd name="T45" fmla="*/ 18 h 36"/>
                  <a:gd name="T46" fmla="*/ 4 w 31"/>
                  <a:gd name="T47" fmla="*/ 18 h 36"/>
                  <a:gd name="T48" fmla="*/ 5 w 31"/>
                  <a:gd name="T49" fmla="*/ 23 h 36"/>
                  <a:gd name="T50" fmla="*/ 8 w 31"/>
                  <a:gd name="T51" fmla="*/ 28 h 36"/>
                  <a:gd name="T52" fmla="*/ 12 w 31"/>
                  <a:gd name="T53" fmla="*/ 31 h 36"/>
                  <a:gd name="T54" fmla="*/ 18 w 31"/>
                  <a:gd name="T55" fmla="*/ 32 h 36"/>
                  <a:gd name="T56" fmla="*/ 23 w 31"/>
                  <a:gd name="T57" fmla="*/ 31 h 36"/>
                  <a:gd name="T58" fmla="*/ 28 w 31"/>
                  <a:gd name="T59" fmla="*/ 29 h 36"/>
                  <a:gd name="T60" fmla="*/ 28 w 31"/>
                  <a:gd name="T61" fmla="*/ 20 h 36"/>
                  <a:gd name="T62" fmla="*/ 17 w 31"/>
                  <a:gd name="T63" fmla="*/ 20 h 36"/>
                  <a:gd name="T64" fmla="*/ 17 w 31"/>
                  <a:gd name="T65" fmla="*/ 16 h 36"/>
                  <a:gd name="T66" fmla="*/ 31 w 31"/>
                  <a:gd name="T67" fmla="*/ 16 h 36"/>
                  <a:gd name="T68" fmla="*/ 31 w 31"/>
                  <a:gd name="T69" fmla="*/ 30 h 36"/>
                  <a:gd name="T70" fmla="*/ 25 w 31"/>
                  <a:gd name="T71" fmla="*/ 34 h 36"/>
                  <a:gd name="T72" fmla="*/ 17 w 31"/>
                  <a:gd name="T7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" h="36">
                    <a:moveTo>
                      <a:pt x="17" y="36"/>
                    </a:moveTo>
                    <a:cubicBezTo>
                      <a:pt x="15" y="36"/>
                      <a:pt x="12" y="35"/>
                      <a:pt x="10" y="34"/>
                    </a:cubicBezTo>
                    <a:cubicBezTo>
                      <a:pt x="8" y="33"/>
                      <a:pt x="6" y="32"/>
                      <a:pt x="5" y="30"/>
                    </a:cubicBezTo>
                    <a:cubicBezTo>
                      <a:pt x="3" y="29"/>
                      <a:pt x="2" y="27"/>
                      <a:pt x="1" y="25"/>
                    </a:cubicBezTo>
                    <a:cubicBezTo>
                      <a:pt x="0" y="23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5"/>
                      <a:pt x="0" y="13"/>
                      <a:pt x="1" y="11"/>
                    </a:cubicBezTo>
                    <a:cubicBezTo>
                      <a:pt x="2" y="9"/>
                      <a:pt x="3" y="7"/>
                      <a:pt x="5" y="5"/>
                    </a:cubicBezTo>
                    <a:cubicBezTo>
                      <a:pt x="6" y="4"/>
                      <a:pt x="8" y="2"/>
                      <a:pt x="10" y="1"/>
                    </a:cubicBezTo>
                    <a:cubicBezTo>
                      <a:pt x="12" y="0"/>
                      <a:pt x="15" y="0"/>
                      <a:pt x="17" y="0"/>
                    </a:cubicBezTo>
                    <a:cubicBezTo>
                      <a:pt x="19" y="0"/>
                      <a:pt x="20" y="0"/>
                      <a:pt x="21" y="0"/>
                    </a:cubicBezTo>
                    <a:cubicBezTo>
                      <a:pt x="22" y="0"/>
                      <a:pt x="23" y="1"/>
                      <a:pt x="25" y="1"/>
                    </a:cubicBezTo>
                    <a:cubicBezTo>
                      <a:pt x="26" y="1"/>
                      <a:pt x="27" y="2"/>
                      <a:pt x="27" y="2"/>
                    </a:cubicBezTo>
                    <a:cubicBezTo>
                      <a:pt x="28" y="3"/>
                      <a:pt x="29" y="4"/>
                      <a:pt x="30" y="4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7" y="7"/>
                      <a:pt x="26" y="6"/>
                      <a:pt x="25" y="6"/>
                    </a:cubicBezTo>
                    <a:cubicBezTo>
                      <a:pt x="25" y="5"/>
                      <a:pt x="24" y="5"/>
                      <a:pt x="23" y="4"/>
                    </a:cubicBezTo>
                    <a:cubicBezTo>
                      <a:pt x="22" y="4"/>
                      <a:pt x="21" y="4"/>
                      <a:pt x="20" y="4"/>
                    </a:cubicBezTo>
                    <a:cubicBezTo>
                      <a:pt x="19" y="3"/>
                      <a:pt x="18" y="3"/>
                      <a:pt x="17" y="3"/>
                    </a:cubicBezTo>
                    <a:cubicBezTo>
                      <a:pt x="15" y="3"/>
                      <a:pt x="13" y="4"/>
                      <a:pt x="12" y="5"/>
                    </a:cubicBezTo>
                    <a:cubicBezTo>
                      <a:pt x="10" y="5"/>
                      <a:pt x="9" y="6"/>
                      <a:pt x="8" y="8"/>
                    </a:cubicBezTo>
                    <a:cubicBezTo>
                      <a:pt x="6" y="9"/>
                      <a:pt x="6" y="10"/>
                      <a:pt x="5" y="12"/>
                    </a:cubicBezTo>
                    <a:cubicBezTo>
                      <a:pt x="4" y="14"/>
                      <a:pt x="4" y="16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20"/>
                      <a:pt x="4" y="22"/>
                      <a:pt x="5" y="23"/>
                    </a:cubicBezTo>
                    <a:cubicBezTo>
                      <a:pt x="6" y="25"/>
                      <a:pt x="6" y="27"/>
                      <a:pt x="8" y="28"/>
                    </a:cubicBezTo>
                    <a:cubicBezTo>
                      <a:pt x="9" y="29"/>
                      <a:pt x="10" y="30"/>
                      <a:pt x="12" y="31"/>
                    </a:cubicBezTo>
                    <a:cubicBezTo>
                      <a:pt x="14" y="32"/>
                      <a:pt x="15" y="32"/>
                      <a:pt x="18" y="32"/>
                    </a:cubicBezTo>
                    <a:cubicBezTo>
                      <a:pt x="20" y="32"/>
                      <a:pt x="21" y="32"/>
                      <a:pt x="23" y="31"/>
                    </a:cubicBezTo>
                    <a:cubicBezTo>
                      <a:pt x="25" y="30"/>
                      <a:pt x="26" y="30"/>
                      <a:pt x="28" y="29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0" y="32"/>
                      <a:pt x="28" y="33"/>
                      <a:pt x="25" y="34"/>
                    </a:cubicBezTo>
                    <a:cubicBezTo>
                      <a:pt x="23" y="35"/>
                      <a:pt x="20" y="36"/>
                      <a:pt x="17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2" name="Freeform 130"/>
              <p:cNvSpPr>
                <a:spLocks noEditPoints="1"/>
              </p:cNvSpPr>
              <p:nvPr/>
            </p:nvSpPr>
            <p:spPr bwMode="auto">
              <a:xfrm>
                <a:off x="8607425" y="5653088"/>
                <a:ext cx="144463" cy="147638"/>
              </a:xfrm>
              <a:custGeom>
                <a:avLst/>
                <a:gdLst>
                  <a:gd name="T0" fmla="*/ 17 w 35"/>
                  <a:gd name="T1" fmla="*/ 36 h 36"/>
                  <a:gd name="T2" fmla="*/ 10 w 35"/>
                  <a:gd name="T3" fmla="*/ 34 h 36"/>
                  <a:gd name="T4" fmla="*/ 4 w 35"/>
                  <a:gd name="T5" fmla="*/ 30 h 36"/>
                  <a:gd name="T6" fmla="*/ 1 w 35"/>
                  <a:gd name="T7" fmla="*/ 25 h 36"/>
                  <a:gd name="T8" fmla="*/ 0 w 35"/>
                  <a:gd name="T9" fmla="*/ 18 h 36"/>
                  <a:gd name="T10" fmla="*/ 0 w 35"/>
                  <a:gd name="T11" fmla="*/ 18 h 36"/>
                  <a:gd name="T12" fmla="*/ 1 w 35"/>
                  <a:gd name="T13" fmla="*/ 11 h 36"/>
                  <a:gd name="T14" fmla="*/ 4 w 35"/>
                  <a:gd name="T15" fmla="*/ 5 h 36"/>
                  <a:gd name="T16" fmla="*/ 10 w 35"/>
                  <a:gd name="T17" fmla="*/ 1 h 36"/>
                  <a:gd name="T18" fmla="*/ 17 w 35"/>
                  <a:gd name="T19" fmla="*/ 0 h 36"/>
                  <a:gd name="T20" fmla="*/ 24 w 35"/>
                  <a:gd name="T21" fmla="*/ 1 h 36"/>
                  <a:gd name="T22" fmla="*/ 30 w 35"/>
                  <a:gd name="T23" fmla="*/ 5 h 36"/>
                  <a:gd name="T24" fmla="*/ 34 w 35"/>
                  <a:gd name="T25" fmla="*/ 11 h 36"/>
                  <a:gd name="T26" fmla="*/ 35 w 35"/>
                  <a:gd name="T27" fmla="*/ 18 h 36"/>
                  <a:gd name="T28" fmla="*/ 35 w 35"/>
                  <a:gd name="T29" fmla="*/ 18 h 36"/>
                  <a:gd name="T30" fmla="*/ 34 w 35"/>
                  <a:gd name="T31" fmla="*/ 24 h 36"/>
                  <a:gd name="T32" fmla="*/ 30 w 35"/>
                  <a:gd name="T33" fmla="*/ 30 h 36"/>
                  <a:gd name="T34" fmla="*/ 24 w 35"/>
                  <a:gd name="T35" fmla="*/ 34 h 36"/>
                  <a:gd name="T36" fmla="*/ 17 w 35"/>
                  <a:gd name="T37" fmla="*/ 36 h 36"/>
                  <a:gd name="T38" fmla="*/ 17 w 35"/>
                  <a:gd name="T39" fmla="*/ 32 h 36"/>
                  <a:gd name="T40" fmla="*/ 23 w 35"/>
                  <a:gd name="T41" fmla="*/ 31 h 36"/>
                  <a:gd name="T42" fmla="*/ 27 w 35"/>
                  <a:gd name="T43" fmla="*/ 28 h 36"/>
                  <a:gd name="T44" fmla="*/ 30 w 35"/>
                  <a:gd name="T45" fmla="*/ 23 h 36"/>
                  <a:gd name="T46" fmla="*/ 31 w 35"/>
                  <a:gd name="T47" fmla="*/ 18 h 36"/>
                  <a:gd name="T48" fmla="*/ 31 w 35"/>
                  <a:gd name="T49" fmla="*/ 18 h 36"/>
                  <a:gd name="T50" fmla="*/ 30 w 35"/>
                  <a:gd name="T51" fmla="*/ 12 h 36"/>
                  <a:gd name="T52" fmla="*/ 27 w 35"/>
                  <a:gd name="T53" fmla="*/ 8 h 36"/>
                  <a:gd name="T54" fmla="*/ 23 w 35"/>
                  <a:gd name="T55" fmla="*/ 5 h 36"/>
                  <a:gd name="T56" fmla="*/ 17 w 35"/>
                  <a:gd name="T57" fmla="*/ 3 h 36"/>
                  <a:gd name="T58" fmla="*/ 12 w 35"/>
                  <a:gd name="T59" fmla="*/ 4 h 36"/>
                  <a:gd name="T60" fmla="*/ 7 w 35"/>
                  <a:gd name="T61" fmla="*/ 8 h 36"/>
                  <a:gd name="T62" fmla="*/ 5 w 35"/>
                  <a:gd name="T63" fmla="*/ 12 h 36"/>
                  <a:gd name="T64" fmla="*/ 4 w 35"/>
                  <a:gd name="T65" fmla="*/ 18 h 36"/>
                  <a:gd name="T66" fmla="*/ 4 w 35"/>
                  <a:gd name="T67" fmla="*/ 18 h 36"/>
                  <a:gd name="T68" fmla="*/ 5 w 35"/>
                  <a:gd name="T69" fmla="*/ 23 h 36"/>
                  <a:gd name="T70" fmla="*/ 7 w 35"/>
                  <a:gd name="T71" fmla="*/ 28 h 36"/>
                  <a:gd name="T72" fmla="*/ 12 w 35"/>
                  <a:gd name="T73" fmla="*/ 31 h 36"/>
                  <a:gd name="T74" fmla="*/ 17 w 35"/>
                  <a:gd name="T75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" h="36">
                    <a:moveTo>
                      <a:pt x="17" y="36"/>
                    </a:moveTo>
                    <a:cubicBezTo>
                      <a:pt x="15" y="36"/>
                      <a:pt x="12" y="35"/>
                      <a:pt x="10" y="34"/>
                    </a:cubicBezTo>
                    <a:cubicBezTo>
                      <a:pt x="8" y="33"/>
                      <a:pt x="6" y="32"/>
                      <a:pt x="4" y="30"/>
                    </a:cubicBezTo>
                    <a:cubicBezTo>
                      <a:pt x="3" y="29"/>
                      <a:pt x="2" y="27"/>
                      <a:pt x="1" y="25"/>
                    </a:cubicBezTo>
                    <a:cubicBezTo>
                      <a:pt x="0" y="22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5"/>
                      <a:pt x="0" y="13"/>
                      <a:pt x="1" y="11"/>
                    </a:cubicBezTo>
                    <a:cubicBezTo>
                      <a:pt x="2" y="9"/>
                      <a:pt x="3" y="7"/>
                      <a:pt x="4" y="5"/>
                    </a:cubicBezTo>
                    <a:cubicBezTo>
                      <a:pt x="6" y="4"/>
                      <a:pt x="8" y="2"/>
                      <a:pt x="10" y="1"/>
                    </a:cubicBezTo>
                    <a:cubicBezTo>
                      <a:pt x="12" y="0"/>
                      <a:pt x="15" y="0"/>
                      <a:pt x="17" y="0"/>
                    </a:cubicBezTo>
                    <a:cubicBezTo>
                      <a:pt x="20" y="0"/>
                      <a:pt x="22" y="0"/>
                      <a:pt x="24" y="1"/>
                    </a:cubicBezTo>
                    <a:cubicBezTo>
                      <a:pt x="27" y="2"/>
                      <a:pt x="28" y="3"/>
                      <a:pt x="30" y="5"/>
                    </a:cubicBezTo>
                    <a:cubicBezTo>
                      <a:pt x="32" y="7"/>
                      <a:pt x="33" y="9"/>
                      <a:pt x="34" y="11"/>
                    </a:cubicBezTo>
                    <a:cubicBezTo>
                      <a:pt x="34" y="13"/>
                      <a:pt x="35" y="15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20"/>
                      <a:pt x="34" y="22"/>
                      <a:pt x="34" y="24"/>
                    </a:cubicBezTo>
                    <a:cubicBezTo>
                      <a:pt x="33" y="27"/>
                      <a:pt x="32" y="29"/>
                      <a:pt x="30" y="30"/>
                    </a:cubicBezTo>
                    <a:cubicBezTo>
                      <a:pt x="28" y="32"/>
                      <a:pt x="27" y="33"/>
                      <a:pt x="24" y="34"/>
                    </a:cubicBezTo>
                    <a:cubicBezTo>
                      <a:pt x="22" y="35"/>
                      <a:pt x="20" y="36"/>
                      <a:pt x="17" y="36"/>
                    </a:cubicBezTo>
                    <a:close/>
                    <a:moveTo>
                      <a:pt x="17" y="32"/>
                    </a:moveTo>
                    <a:cubicBezTo>
                      <a:pt x="19" y="32"/>
                      <a:pt x="21" y="32"/>
                      <a:pt x="23" y="31"/>
                    </a:cubicBezTo>
                    <a:cubicBezTo>
                      <a:pt x="24" y="30"/>
                      <a:pt x="26" y="29"/>
                      <a:pt x="27" y="28"/>
                    </a:cubicBezTo>
                    <a:cubicBezTo>
                      <a:pt x="28" y="26"/>
                      <a:pt x="29" y="25"/>
                      <a:pt x="30" y="23"/>
                    </a:cubicBezTo>
                    <a:cubicBezTo>
                      <a:pt x="30" y="22"/>
                      <a:pt x="31" y="20"/>
                      <a:pt x="31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6"/>
                      <a:pt x="30" y="14"/>
                      <a:pt x="30" y="12"/>
                    </a:cubicBezTo>
                    <a:cubicBezTo>
                      <a:pt x="29" y="10"/>
                      <a:pt x="28" y="9"/>
                      <a:pt x="27" y="8"/>
                    </a:cubicBezTo>
                    <a:cubicBezTo>
                      <a:pt x="26" y="6"/>
                      <a:pt x="24" y="5"/>
                      <a:pt x="23" y="5"/>
                    </a:cubicBezTo>
                    <a:cubicBezTo>
                      <a:pt x="21" y="4"/>
                      <a:pt x="19" y="3"/>
                      <a:pt x="17" y="3"/>
                    </a:cubicBezTo>
                    <a:cubicBezTo>
                      <a:pt x="15" y="3"/>
                      <a:pt x="13" y="4"/>
                      <a:pt x="12" y="4"/>
                    </a:cubicBezTo>
                    <a:cubicBezTo>
                      <a:pt x="10" y="5"/>
                      <a:pt x="9" y="6"/>
                      <a:pt x="7" y="8"/>
                    </a:cubicBezTo>
                    <a:cubicBezTo>
                      <a:pt x="6" y="9"/>
                      <a:pt x="5" y="10"/>
                      <a:pt x="5" y="12"/>
                    </a:cubicBezTo>
                    <a:cubicBezTo>
                      <a:pt x="4" y="14"/>
                      <a:pt x="4" y="16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20"/>
                      <a:pt x="4" y="21"/>
                      <a:pt x="5" y="23"/>
                    </a:cubicBezTo>
                    <a:cubicBezTo>
                      <a:pt x="5" y="25"/>
                      <a:pt x="6" y="26"/>
                      <a:pt x="7" y="28"/>
                    </a:cubicBezTo>
                    <a:cubicBezTo>
                      <a:pt x="9" y="29"/>
                      <a:pt x="10" y="30"/>
                      <a:pt x="12" y="31"/>
                    </a:cubicBezTo>
                    <a:cubicBezTo>
                      <a:pt x="13" y="32"/>
                      <a:pt x="15" y="32"/>
                      <a:pt x="17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3" name="Freeform 112"/>
              <p:cNvSpPr>
                <a:spLocks noEditPoints="1"/>
              </p:cNvSpPr>
              <p:nvPr/>
            </p:nvSpPr>
            <p:spPr bwMode="auto">
              <a:xfrm>
                <a:off x="6850856" y="5229200"/>
                <a:ext cx="150813" cy="165100"/>
              </a:xfrm>
              <a:custGeom>
                <a:avLst/>
                <a:gdLst>
                  <a:gd name="T0" fmla="*/ 20 w 37"/>
                  <a:gd name="T1" fmla="*/ 40 h 40"/>
                  <a:gd name="T2" fmla="*/ 12 w 37"/>
                  <a:gd name="T3" fmla="*/ 38 h 40"/>
                  <a:gd name="T4" fmla="*/ 6 w 37"/>
                  <a:gd name="T5" fmla="*/ 34 h 40"/>
                  <a:gd name="T6" fmla="*/ 1 w 37"/>
                  <a:gd name="T7" fmla="*/ 28 h 40"/>
                  <a:gd name="T8" fmla="*/ 0 w 37"/>
                  <a:gd name="T9" fmla="*/ 20 h 40"/>
                  <a:gd name="T10" fmla="*/ 0 w 37"/>
                  <a:gd name="T11" fmla="*/ 20 h 40"/>
                  <a:gd name="T12" fmla="*/ 1 w 37"/>
                  <a:gd name="T13" fmla="*/ 12 h 40"/>
                  <a:gd name="T14" fmla="*/ 5 w 37"/>
                  <a:gd name="T15" fmla="*/ 6 h 40"/>
                  <a:gd name="T16" fmla="*/ 11 w 37"/>
                  <a:gd name="T17" fmla="*/ 2 h 40"/>
                  <a:gd name="T18" fmla="*/ 19 w 37"/>
                  <a:gd name="T19" fmla="*/ 0 h 40"/>
                  <a:gd name="T20" fmla="*/ 27 w 37"/>
                  <a:gd name="T21" fmla="*/ 2 h 40"/>
                  <a:gd name="T22" fmla="*/ 33 w 37"/>
                  <a:gd name="T23" fmla="*/ 7 h 40"/>
                  <a:gd name="T24" fmla="*/ 36 w 37"/>
                  <a:gd name="T25" fmla="*/ 13 h 40"/>
                  <a:gd name="T26" fmla="*/ 37 w 37"/>
                  <a:gd name="T27" fmla="*/ 21 h 40"/>
                  <a:gd name="T28" fmla="*/ 37 w 37"/>
                  <a:gd name="T29" fmla="*/ 22 h 40"/>
                  <a:gd name="T30" fmla="*/ 37 w 37"/>
                  <a:gd name="T31" fmla="*/ 24 h 40"/>
                  <a:gd name="T32" fmla="*/ 11 w 37"/>
                  <a:gd name="T33" fmla="*/ 24 h 40"/>
                  <a:gd name="T34" fmla="*/ 14 w 37"/>
                  <a:gd name="T35" fmla="*/ 29 h 40"/>
                  <a:gd name="T36" fmla="*/ 20 w 37"/>
                  <a:gd name="T37" fmla="*/ 31 h 40"/>
                  <a:gd name="T38" fmla="*/ 25 w 37"/>
                  <a:gd name="T39" fmla="*/ 30 h 40"/>
                  <a:gd name="T40" fmla="*/ 29 w 37"/>
                  <a:gd name="T41" fmla="*/ 27 h 40"/>
                  <a:gd name="T42" fmla="*/ 35 w 37"/>
                  <a:gd name="T43" fmla="*/ 33 h 40"/>
                  <a:gd name="T44" fmla="*/ 29 w 37"/>
                  <a:gd name="T45" fmla="*/ 38 h 40"/>
                  <a:gd name="T46" fmla="*/ 20 w 37"/>
                  <a:gd name="T47" fmla="*/ 40 h 40"/>
                  <a:gd name="T48" fmla="*/ 27 w 37"/>
                  <a:gd name="T49" fmla="*/ 17 h 40"/>
                  <a:gd name="T50" fmla="*/ 24 w 37"/>
                  <a:gd name="T51" fmla="*/ 11 h 40"/>
                  <a:gd name="T52" fmla="*/ 19 w 37"/>
                  <a:gd name="T53" fmla="*/ 9 h 40"/>
                  <a:gd name="T54" fmla="*/ 13 w 37"/>
                  <a:gd name="T55" fmla="*/ 11 h 40"/>
                  <a:gd name="T56" fmla="*/ 10 w 37"/>
                  <a:gd name="T57" fmla="*/ 17 h 40"/>
                  <a:gd name="T58" fmla="*/ 27 w 37"/>
                  <a:gd name="T59" fmla="*/ 1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7" h="40">
                    <a:moveTo>
                      <a:pt x="20" y="40"/>
                    </a:moveTo>
                    <a:cubicBezTo>
                      <a:pt x="17" y="40"/>
                      <a:pt x="14" y="39"/>
                      <a:pt x="12" y="38"/>
                    </a:cubicBezTo>
                    <a:cubicBezTo>
                      <a:pt x="9" y="37"/>
                      <a:pt x="7" y="36"/>
                      <a:pt x="6" y="34"/>
                    </a:cubicBezTo>
                    <a:cubicBezTo>
                      <a:pt x="4" y="33"/>
                      <a:pt x="2" y="31"/>
                      <a:pt x="1" y="28"/>
                    </a:cubicBezTo>
                    <a:cubicBezTo>
                      <a:pt x="0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0" y="15"/>
                      <a:pt x="1" y="12"/>
                    </a:cubicBezTo>
                    <a:cubicBezTo>
                      <a:pt x="2" y="10"/>
                      <a:pt x="3" y="8"/>
                      <a:pt x="5" y="6"/>
                    </a:cubicBezTo>
                    <a:cubicBezTo>
                      <a:pt x="7" y="4"/>
                      <a:pt x="9" y="3"/>
                      <a:pt x="11" y="2"/>
                    </a:cubicBezTo>
                    <a:cubicBezTo>
                      <a:pt x="13" y="1"/>
                      <a:pt x="16" y="0"/>
                      <a:pt x="19" y="0"/>
                    </a:cubicBezTo>
                    <a:cubicBezTo>
                      <a:pt x="22" y="0"/>
                      <a:pt x="24" y="1"/>
                      <a:pt x="27" y="2"/>
                    </a:cubicBezTo>
                    <a:cubicBezTo>
                      <a:pt x="29" y="3"/>
                      <a:pt x="31" y="5"/>
                      <a:pt x="33" y="7"/>
                    </a:cubicBezTo>
                    <a:cubicBezTo>
                      <a:pt x="34" y="9"/>
                      <a:pt x="35" y="11"/>
                      <a:pt x="36" y="13"/>
                    </a:cubicBezTo>
                    <a:cubicBezTo>
                      <a:pt x="37" y="16"/>
                      <a:pt x="37" y="18"/>
                      <a:pt x="37" y="21"/>
                    </a:cubicBezTo>
                    <a:cubicBezTo>
                      <a:pt x="37" y="21"/>
                      <a:pt x="37" y="22"/>
                      <a:pt x="37" y="22"/>
                    </a:cubicBezTo>
                    <a:cubicBezTo>
                      <a:pt x="37" y="23"/>
                      <a:pt x="37" y="23"/>
                      <a:pt x="37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6"/>
                      <a:pt x="12" y="28"/>
                      <a:pt x="14" y="29"/>
                    </a:cubicBezTo>
                    <a:cubicBezTo>
                      <a:pt x="15" y="31"/>
                      <a:pt x="17" y="31"/>
                      <a:pt x="20" y="31"/>
                    </a:cubicBezTo>
                    <a:cubicBezTo>
                      <a:pt x="22" y="31"/>
                      <a:pt x="23" y="31"/>
                      <a:pt x="25" y="30"/>
                    </a:cubicBezTo>
                    <a:cubicBezTo>
                      <a:pt x="26" y="30"/>
                      <a:pt x="27" y="29"/>
                      <a:pt x="29" y="2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3" y="35"/>
                      <a:pt x="31" y="37"/>
                      <a:pt x="29" y="38"/>
                    </a:cubicBezTo>
                    <a:cubicBezTo>
                      <a:pt x="26" y="39"/>
                      <a:pt x="23" y="40"/>
                      <a:pt x="20" y="40"/>
                    </a:cubicBezTo>
                    <a:close/>
                    <a:moveTo>
                      <a:pt x="27" y="17"/>
                    </a:moveTo>
                    <a:cubicBezTo>
                      <a:pt x="26" y="15"/>
                      <a:pt x="25" y="13"/>
                      <a:pt x="24" y="11"/>
                    </a:cubicBezTo>
                    <a:cubicBezTo>
                      <a:pt x="23" y="10"/>
                      <a:pt x="21" y="9"/>
                      <a:pt x="19" y="9"/>
                    </a:cubicBezTo>
                    <a:cubicBezTo>
                      <a:pt x="16" y="9"/>
                      <a:pt x="15" y="10"/>
                      <a:pt x="13" y="11"/>
                    </a:cubicBezTo>
                    <a:cubicBezTo>
                      <a:pt x="12" y="13"/>
                      <a:pt x="11" y="15"/>
                      <a:pt x="10" y="17"/>
                    </a:cubicBez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4" name="Freeform 124"/>
              <p:cNvSpPr>
                <a:spLocks/>
              </p:cNvSpPr>
              <p:nvPr/>
            </p:nvSpPr>
            <p:spPr bwMode="auto">
              <a:xfrm>
                <a:off x="7004397" y="5229200"/>
                <a:ext cx="122238" cy="161925"/>
              </a:xfrm>
              <a:custGeom>
                <a:avLst/>
                <a:gdLst>
                  <a:gd name="T0" fmla="*/ 16 w 30"/>
                  <a:gd name="T1" fmla="*/ 39 h 39"/>
                  <a:gd name="T2" fmla="*/ 8 w 30"/>
                  <a:gd name="T3" fmla="*/ 37 h 39"/>
                  <a:gd name="T4" fmla="*/ 0 w 30"/>
                  <a:gd name="T5" fmla="*/ 33 h 39"/>
                  <a:gd name="T6" fmla="*/ 4 w 30"/>
                  <a:gd name="T7" fmla="*/ 26 h 39"/>
                  <a:gd name="T8" fmla="*/ 10 w 30"/>
                  <a:gd name="T9" fmla="*/ 29 h 39"/>
                  <a:gd name="T10" fmla="*/ 16 w 30"/>
                  <a:gd name="T11" fmla="*/ 30 h 39"/>
                  <a:gd name="T12" fmla="*/ 20 w 30"/>
                  <a:gd name="T13" fmla="*/ 30 h 39"/>
                  <a:gd name="T14" fmla="*/ 21 w 30"/>
                  <a:gd name="T15" fmla="*/ 28 h 39"/>
                  <a:gd name="T16" fmla="*/ 21 w 30"/>
                  <a:gd name="T17" fmla="*/ 27 h 39"/>
                  <a:gd name="T18" fmla="*/ 20 w 30"/>
                  <a:gd name="T19" fmla="*/ 26 h 39"/>
                  <a:gd name="T20" fmla="*/ 18 w 30"/>
                  <a:gd name="T21" fmla="*/ 25 h 39"/>
                  <a:gd name="T22" fmla="*/ 16 w 30"/>
                  <a:gd name="T23" fmla="*/ 24 h 39"/>
                  <a:gd name="T24" fmla="*/ 13 w 30"/>
                  <a:gd name="T25" fmla="*/ 23 h 39"/>
                  <a:gd name="T26" fmla="*/ 9 w 30"/>
                  <a:gd name="T27" fmla="*/ 22 h 39"/>
                  <a:gd name="T28" fmla="*/ 5 w 30"/>
                  <a:gd name="T29" fmla="*/ 20 h 39"/>
                  <a:gd name="T30" fmla="*/ 3 w 30"/>
                  <a:gd name="T31" fmla="*/ 16 h 39"/>
                  <a:gd name="T32" fmla="*/ 2 w 30"/>
                  <a:gd name="T33" fmla="*/ 12 h 39"/>
                  <a:gd name="T34" fmla="*/ 2 w 30"/>
                  <a:gd name="T35" fmla="*/ 12 h 39"/>
                  <a:gd name="T36" fmla="*/ 3 w 30"/>
                  <a:gd name="T37" fmla="*/ 6 h 39"/>
                  <a:gd name="T38" fmla="*/ 6 w 30"/>
                  <a:gd name="T39" fmla="*/ 3 h 39"/>
                  <a:gd name="T40" fmla="*/ 10 w 30"/>
                  <a:gd name="T41" fmla="*/ 0 h 39"/>
                  <a:gd name="T42" fmla="*/ 15 w 30"/>
                  <a:gd name="T43" fmla="*/ 0 h 39"/>
                  <a:gd name="T44" fmla="*/ 23 w 30"/>
                  <a:gd name="T45" fmla="*/ 1 h 39"/>
                  <a:gd name="T46" fmla="*/ 30 w 30"/>
                  <a:gd name="T47" fmla="*/ 4 h 39"/>
                  <a:gd name="T48" fmla="*/ 25 w 30"/>
                  <a:gd name="T49" fmla="*/ 11 h 39"/>
                  <a:gd name="T50" fmla="*/ 20 w 30"/>
                  <a:gd name="T51" fmla="*/ 9 h 39"/>
                  <a:gd name="T52" fmla="*/ 15 w 30"/>
                  <a:gd name="T53" fmla="*/ 8 h 39"/>
                  <a:gd name="T54" fmla="*/ 12 w 30"/>
                  <a:gd name="T55" fmla="*/ 9 h 39"/>
                  <a:gd name="T56" fmla="*/ 11 w 30"/>
                  <a:gd name="T57" fmla="*/ 10 h 39"/>
                  <a:gd name="T58" fmla="*/ 11 w 30"/>
                  <a:gd name="T59" fmla="*/ 11 h 39"/>
                  <a:gd name="T60" fmla="*/ 12 w 30"/>
                  <a:gd name="T61" fmla="*/ 12 h 39"/>
                  <a:gd name="T62" fmla="*/ 14 w 30"/>
                  <a:gd name="T63" fmla="*/ 13 h 39"/>
                  <a:gd name="T64" fmla="*/ 16 w 30"/>
                  <a:gd name="T65" fmla="*/ 14 h 39"/>
                  <a:gd name="T66" fmla="*/ 19 w 30"/>
                  <a:gd name="T67" fmla="*/ 15 h 39"/>
                  <a:gd name="T68" fmla="*/ 23 w 30"/>
                  <a:gd name="T69" fmla="*/ 17 h 39"/>
                  <a:gd name="T70" fmla="*/ 27 w 30"/>
                  <a:gd name="T71" fmla="*/ 19 h 39"/>
                  <a:gd name="T72" fmla="*/ 29 w 30"/>
                  <a:gd name="T73" fmla="*/ 22 h 39"/>
                  <a:gd name="T74" fmla="*/ 30 w 30"/>
                  <a:gd name="T75" fmla="*/ 26 h 39"/>
                  <a:gd name="T76" fmla="*/ 30 w 30"/>
                  <a:gd name="T77" fmla="*/ 26 h 39"/>
                  <a:gd name="T78" fmla="*/ 29 w 30"/>
                  <a:gd name="T79" fmla="*/ 32 h 39"/>
                  <a:gd name="T80" fmla="*/ 26 w 30"/>
                  <a:gd name="T81" fmla="*/ 36 h 39"/>
                  <a:gd name="T82" fmla="*/ 22 w 30"/>
                  <a:gd name="T83" fmla="*/ 38 h 39"/>
                  <a:gd name="T84" fmla="*/ 16 w 30"/>
                  <a:gd name="T8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" h="39">
                    <a:moveTo>
                      <a:pt x="16" y="39"/>
                    </a:moveTo>
                    <a:cubicBezTo>
                      <a:pt x="13" y="39"/>
                      <a:pt x="11" y="38"/>
                      <a:pt x="8" y="37"/>
                    </a:cubicBezTo>
                    <a:cubicBezTo>
                      <a:pt x="5" y="36"/>
                      <a:pt x="2" y="35"/>
                      <a:pt x="0" y="33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6" y="27"/>
                      <a:pt x="8" y="29"/>
                      <a:pt x="10" y="29"/>
                    </a:cubicBezTo>
                    <a:cubicBezTo>
                      <a:pt x="13" y="30"/>
                      <a:pt x="14" y="30"/>
                      <a:pt x="16" y="30"/>
                    </a:cubicBezTo>
                    <a:cubicBezTo>
                      <a:pt x="18" y="30"/>
                      <a:pt x="19" y="30"/>
                      <a:pt x="20" y="30"/>
                    </a:cubicBezTo>
                    <a:cubicBezTo>
                      <a:pt x="20" y="29"/>
                      <a:pt x="21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6"/>
                      <a:pt x="20" y="26"/>
                    </a:cubicBezTo>
                    <a:cubicBezTo>
                      <a:pt x="20" y="26"/>
                      <a:pt x="19" y="25"/>
                      <a:pt x="18" y="25"/>
                    </a:cubicBezTo>
                    <a:cubicBezTo>
                      <a:pt x="18" y="25"/>
                      <a:pt x="17" y="24"/>
                      <a:pt x="16" y="24"/>
                    </a:cubicBezTo>
                    <a:cubicBezTo>
                      <a:pt x="15" y="24"/>
                      <a:pt x="14" y="23"/>
                      <a:pt x="13" y="23"/>
                    </a:cubicBezTo>
                    <a:cubicBezTo>
                      <a:pt x="12" y="23"/>
                      <a:pt x="10" y="22"/>
                      <a:pt x="9" y="22"/>
                    </a:cubicBezTo>
                    <a:cubicBezTo>
                      <a:pt x="8" y="21"/>
                      <a:pt x="6" y="20"/>
                      <a:pt x="5" y="20"/>
                    </a:cubicBezTo>
                    <a:cubicBezTo>
                      <a:pt x="4" y="19"/>
                      <a:pt x="3" y="18"/>
                      <a:pt x="3" y="16"/>
                    </a:cubicBezTo>
                    <a:cubicBezTo>
                      <a:pt x="2" y="15"/>
                      <a:pt x="2" y="14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0"/>
                      <a:pt x="2" y="8"/>
                      <a:pt x="3" y="6"/>
                    </a:cubicBezTo>
                    <a:cubicBezTo>
                      <a:pt x="3" y="5"/>
                      <a:pt x="4" y="4"/>
                      <a:pt x="6" y="3"/>
                    </a:cubicBezTo>
                    <a:cubicBezTo>
                      <a:pt x="7" y="2"/>
                      <a:pt x="8" y="1"/>
                      <a:pt x="10" y="0"/>
                    </a:cubicBezTo>
                    <a:cubicBezTo>
                      <a:pt x="12" y="0"/>
                      <a:pt x="14" y="0"/>
                      <a:pt x="15" y="0"/>
                    </a:cubicBezTo>
                    <a:cubicBezTo>
                      <a:pt x="18" y="0"/>
                      <a:pt x="20" y="0"/>
                      <a:pt x="23" y="1"/>
                    </a:cubicBezTo>
                    <a:cubicBezTo>
                      <a:pt x="25" y="2"/>
                      <a:pt x="27" y="3"/>
                      <a:pt x="30" y="4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0"/>
                      <a:pt x="22" y="9"/>
                      <a:pt x="20" y="9"/>
                    </a:cubicBezTo>
                    <a:cubicBezTo>
                      <a:pt x="18" y="8"/>
                      <a:pt x="17" y="8"/>
                      <a:pt x="15" y="8"/>
                    </a:cubicBezTo>
                    <a:cubicBezTo>
                      <a:pt x="14" y="8"/>
                      <a:pt x="13" y="8"/>
                      <a:pt x="12" y="9"/>
                    </a:cubicBezTo>
                    <a:cubicBezTo>
                      <a:pt x="12" y="9"/>
                      <a:pt x="11" y="10"/>
                      <a:pt x="11" y="1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2"/>
                      <a:pt x="12" y="12"/>
                    </a:cubicBezTo>
                    <a:cubicBezTo>
                      <a:pt x="12" y="12"/>
                      <a:pt x="13" y="13"/>
                      <a:pt x="14" y="13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5"/>
                      <a:pt x="19" y="15"/>
                    </a:cubicBezTo>
                    <a:cubicBezTo>
                      <a:pt x="20" y="16"/>
                      <a:pt x="22" y="16"/>
                      <a:pt x="23" y="17"/>
                    </a:cubicBezTo>
                    <a:cubicBezTo>
                      <a:pt x="24" y="17"/>
                      <a:pt x="26" y="18"/>
                      <a:pt x="27" y="19"/>
                    </a:cubicBezTo>
                    <a:cubicBezTo>
                      <a:pt x="28" y="20"/>
                      <a:pt x="29" y="21"/>
                      <a:pt x="29" y="22"/>
                    </a:cubicBezTo>
                    <a:cubicBezTo>
                      <a:pt x="30" y="23"/>
                      <a:pt x="30" y="25"/>
                      <a:pt x="30" y="2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0" y="29"/>
                      <a:pt x="30" y="30"/>
                      <a:pt x="29" y="32"/>
                    </a:cubicBezTo>
                    <a:cubicBezTo>
                      <a:pt x="29" y="33"/>
                      <a:pt x="28" y="35"/>
                      <a:pt x="26" y="36"/>
                    </a:cubicBezTo>
                    <a:cubicBezTo>
                      <a:pt x="25" y="37"/>
                      <a:pt x="23" y="37"/>
                      <a:pt x="22" y="38"/>
                    </a:cubicBezTo>
                    <a:cubicBezTo>
                      <a:pt x="20" y="38"/>
                      <a:pt x="18" y="39"/>
                      <a:pt x="16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5" name="Freeform 121"/>
              <p:cNvSpPr>
                <a:spLocks noEditPoints="1"/>
              </p:cNvSpPr>
              <p:nvPr/>
            </p:nvSpPr>
            <p:spPr bwMode="auto">
              <a:xfrm>
                <a:off x="7138888" y="5229200"/>
                <a:ext cx="142875" cy="161925"/>
              </a:xfrm>
              <a:custGeom>
                <a:avLst/>
                <a:gdLst>
                  <a:gd name="T0" fmla="*/ 13 w 35"/>
                  <a:gd name="T1" fmla="*/ 39 h 39"/>
                  <a:gd name="T2" fmla="*/ 8 w 35"/>
                  <a:gd name="T3" fmla="*/ 38 h 39"/>
                  <a:gd name="T4" fmla="*/ 4 w 35"/>
                  <a:gd name="T5" fmla="*/ 36 h 39"/>
                  <a:gd name="T6" fmla="*/ 1 w 35"/>
                  <a:gd name="T7" fmla="*/ 32 h 39"/>
                  <a:gd name="T8" fmla="*/ 0 w 35"/>
                  <a:gd name="T9" fmla="*/ 27 h 39"/>
                  <a:gd name="T10" fmla="*/ 0 w 35"/>
                  <a:gd name="T11" fmla="*/ 27 h 39"/>
                  <a:gd name="T12" fmla="*/ 1 w 35"/>
                  <a:gd name="T13" fmla="*/ 22 h 39"/>
                  <a:gd name="T14" fmla="*/ 4 w 35"/>
                  <a:gd name="T15" fmla="*/ 18 h 39"/>
                  <a:gd name="T16" fmla="*/ 9 w 35"/>
                  <a:gd name="T17" fmla="*/ 16 h 39"/>
                  <a:gd name="T18" fmla="*/ 15 w 35"/>
                  <a:gd name="T19" fmla="*/ 15 h 39"/>
                  <a:gd name="T20" fmla="*/ 20 w 35"/>
                  <a:gd name="T21" fmla="*/ 15 h 39"/>
                  <a:gd name="T22" fmla="*/ 25 w 35"/>
                  <a:gd name="T23" fmla="*/ 16 h 39"/>
                  <a:gd name="T24" fmla="*/ 25 w 35"/>
                  <a:gd name="T25" fmla="*/ 16 h 39"/>
                  <a:gd name="T26" fmla="*/ 23 w 35"/>
                  <a:gd name="T27" fmla="*/ 11 h 39"/>
                  <a:gd name="T28" fmla="*/ 16 w 35"/>
                  <a:gd name="T29" fmla="*/ 9 h 39"/>
                  <a:gd name="T30" fmla="*/ 11 w 35"/>
                  <a:gd name="T31" fmla="*/ 9 h 39"/>
                  <a:gd name="T32" fmla="*/ 6 w 35"/>
                  <a:gd name="T33" fmla="*/ 11 h 39"/>
                  <a:gd name="T34" fmla="*/ 3 w 35"/>
                  <a:gd name="T35" fmla="*/ 3 h 39"/>
                  <a:gd name="T36" fmla="*/ 10 w 35"/>
                  <a:gd name="T37" fmla="*/ 1 h 39"/>
                  <a:gd name="T38" fmla="*/ 18 w 35"/>
                  <a:gd name="T39" fmla="*/ 0 h 39"/>
                  <a:gd name="T40" fmla="*/ 26 w 35"/>
                  <a:gd name="T41" fmla="*/ 1 h 39"/>
                  <a:gd name="T42" fmla="*/ 31 w 35"/>
                  <a:gd name="T43" fmla="*/ 4 h 39"/>
                  <a:gd name="T44" fmla="*/ 34 w 35"/>
                  <a:gd name="T45" fmla="*/ 9 h 39"/>
                  <a:gd name="T46" fmla="*/ 35 w 35"/>
                  <a:gd name="T47" fmla="*/ 16 h 39"/>
                  <a:gd name="T48" fmla="*/ 35 w 35"/>
                  <a:gd name="T49" fmla="*/ 38 h 39"/>
                  <a:gd name="T50" fmla="*/ 24 w 35"/>
                  <a:gd name="T51" fmla="*/ 38 h 39"/>
                  <a:gd name="T52" fmla="*/ 24 w 35"/>
                  <a:gd name="T53" fmla="*/ 34 h 39"/>
                  <a:gd name="T54" fmla="*/ 20 w 35"/>
                  <a:gd name="T55" fmla="*/ 37 h 39"/>
                  <a:gd name="T56" fmla="*/ 13 w 35"/>
                  <a:gd name="T57" fmla="*/ 39 h 39"/>
                  <a:gd name="T58" fmla="*/ 16 w 35"/>
                  <a:gd name="T59" fmla="*/ 31 h 39"/>
                  <a:gd name="T60" fmla="*/ 22 w 35"/>
                  <a:gd name="T61" fmla="*/ 29 h 39"/>
                  <a:gd name="T62" fmla="*/ 25 w 35"/>
                  <a:gd name="T63" fmla="*/ 25 h 39"/>
                  <a:gd name="T64" fmla="*/ 25 w 35"/>
                  <a:gd name="T65" fmla="*/ 23 h 39"/>
                  <a:gd name="T66" fmla="*/ 22 w 35"/>
                  <a:gd name="T67" fmla="*/ 22 h 39"/>
                  <a:gd name="T68" fmla="*/ 18 w 35"/>
                  <a:gd name="T69" fmla="*/ 21 h 39"/>
                  <a:gd name="T70" fmla="*/ 12 w 35"/>
                  <a:gd name="T71" fmla="*/ 23 h 39"/>
                  <a:gd name="T72" fmla="*/ 10 w 35"/>
                  <a:gd name="T73" fmla="*/ 27 h 39"/>
                  <a:gd name="T74" fmla="*/ 10 w 35"/>
                  <a:gd name="T75" fmla="*/ 27 h 39"/>
                  <a:gd name="T76" fmla="*/ 12 w 35"/>
                  <a:gd name="T77" fmla="*/ 30 h 39"/>
                  <a:gd name="T78" fmla="*/ 16 w 35"/>
                  <a:gd name="T7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39">
                    <a:moveTo>
                      <a:pt x="13" y="39"/>
                    </a:moveTo>
                    <a:cubicBezTo>
                      <a:pt x="11" y="39"/>
                      <a:pt x="10" y="38"/>
                      <a:pt x="8" y="38"/>
                    </a:cubicBezTo>
                    <a:cubicBezTo>
                      <a:pt x="6" y="37"/>
                      <a:pt x="5" y="37"/>
                      <a:pt x="4" y="36"/>
                    </a:cubicBezTo>
                    <a:cubicBezTo>
                      <a:pt x="3" y="35"/>
                      <a:pt x="2" y="34"/>
                      <a:pt x="1" y="32"/>
                    </a:cubicBezTo>
                    <a:cubicBezTo>
                      <a:pt x="0" y="31"/>
                      <a:pt x="0" y="29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5"/>
                      <a:pt x="0" y="23"/>
                      <a:pt x="1" y="22"/>
                    </a:cubicBezTo>
                    <a:cubicBezTo>
                      <a:pt x="2" y="20"/>
                      <a:pt x="3" y="19"/>
                      <a:pt x="4" y="18"/>
                    </a:cubicBezTo>
                    <a:cubicBezTo>
                      <a:pt x="6" y="17"/>
                      <a:pt x="7" y="16"/>
                      <a:pt x="9" y="16"/>
                    </a:cubicBezTo>
                    <a:cubicBezTo>
                      <a:pt x="11" y="15"/>
                      <a:pt x="13" y="15"/>
                      <a:pt x="15" y="15"/>
                    </a:cubicBezTo>
                    <a:cubicBezTo>
                      <a:pt x="17" y="15"/>
                      <a:pt x="19" y="15"/>
                      <a:pt x="20" y="15"/>
                    </a:cubicBezTo>
                    <a:cubicBezTo>
                      <a:pt x="22" y="16"/>
                      <a:pt x="23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4"/>
                      <a:pt x="24" y="12"/>
                      <a:pt x="23" y="11"/>
                    </a:cubicBezTo>
                    <a:cubicBezTo>
                      <a:pt x="21" y="9"/>
                      <a:pt x="19" y="9"/>
                      <a:pt x="16" y="9"/>
                    </a:cubicBezTo>
                    <a:cubicBezTo>
                      <a:pt x="14" y="9"/>
                      <a:pt x="13" y="9"/>
                      <a:pt x="11" y="9"/>
                    </a:cubicBezTo>
                    <a:cubicBezTo>
                      <a:pt x="9" y="10"/>
                      <a:pt x="8" y="10"/>
                      <a:pt x="6" y="1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8" y="1"/>
                      <a:pt x="10" y="1"/>
                    </a:cubicBezTo>
                    <a:cubicBezTo>
                      <a:pt x="12" y="0"/>
                      <a:pt x="15" y="0"/>
                      <a:pt x="18" y="0"/>
                    </a:cubicBezTo>
                    <a:cubicBezTo>
                      <a:pt x="21" y="0"/>
                      <a:pt x="23" y="0"/>
                      <a:pt x="26" y="1"/>
                    </a:cubicBezTo>
                    <a:cubicBezTo>
                      <a:pt x="28" y="2"/>
                      <a:pt x="29" y="3"/>
                      <a:pt x="31" y="4"/>
                    </a:cubicBezTo>
                    <a:cubicBezTo>
                      <a:pt x="32" y="5"/>
                      <a:pt x="33" y="7"/>
                      <a:pt x="34" y="9"/>
                    </a:cubicBezTo>
                    <a:cubicBezTo>
                      <a:pt x="35" y="11"/>
                      <a:pt x="35" y="13"/>
                      <a:pt x="35" y="16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3" y="35"/>
                      <a:pt x="22" y="36"/>
                      <a:pt x="20" y="37"/>
                    </a:cubicBezTo>
                    <a:cubicBezTo>
                      <a:pt x="18" y="38"/>
                      <a:pt x="16" y="39"/>
                      <a:pt x="13" y="39"/>
                    </a:cubicBezTo>
                    <a:close/>
                    <a:moveTo>
                      <a:pt x="16" y="31"/>
                    </a:moveTo>
                    <a:cubicBezTo>
                      <a:pt x="19" y="31"/>
                      <a:pt x="21" y="31"/>
                      <a:pt x="22" y="29"/>
                    </a:cubicBezTo>
                    <a:cubicBezTo>
                      <a:pt x="24" y="28"/>
                      <a:pt x="25" y="27"/>
                      <a:pt x="25" y="25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2"/>
                      <a:pt x="23" y="22"/>
                      <a:pt x="22" y="22"/>
                    </a:cubicBezTo>
                    <a:cubicBezTo>
                      <a:pt x="20" y="21"/>
                      <a:pt x="19" y="21"/>
                      <a:pt x="18" y="21"/>
                    </a:cubicBezTo>
                    <a:cubicBezTo>
                      <a:pt x="16" y="21"/>
                      <a:pt x="14" y="22"/>
                      <a:pt x="12" y="23"/>
                    </a:cubicBezTo>
                    <a:cubicBezTo>
                      <a:pt x="11" y="24"/>
                      <a:pt x="10" y="25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8"/>
                      <a:pt x="11" y="29"/>
                      <a:pt x="12" y="30"/>
                    </a:cubicBezTo>
                    <a:cubicBezTo>
                      <a:pt x="13" y="31"/>
                      <a:pt x="15" y="31"/>
                      <a:pt x="16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6" name="Freeform 114"/>
              <p:cNvSpPr>
                <a:spLocks/>
              </p:cNvSpPr>
              <p:nvPr/>
            </p:nvSpPr>
            <p:spPr bwMode="auto">
              <a:xfrm>
                <a:off x="7423745" y="5229200"/>
                <a:ext cx="95250" cy="160338"/>
              </a:xfrm>
              <a:custGeom>
                <a:avLst/>
                <a:gdLst>
                  <a:gd name="T0" fmla="*/ 0 w 23"/>
                  <a:gd name="T1" fmla="*/ 1 h 39"/>
                  <a:gd name="T2" fmla="*/ 11 w 23"/>
                  <a:gd name="T3" fmla="*/ 1 h 39"/>
                  <a:gd name="T4" fmla="*/ 11 w 23"/>
                  <a:gd name="T5" fmla="*/ 9 h 39"/>
                  <a:gd name="T6" fmla="*/ 16 w 23"/>
                  <a:gd name="T7" fmla="*/ 3 h 39"/>
                  <a:gd name="T8" fmla="*/ 23 w 23"/>
                  <a:gd name="T9" fmla="*/ 0 h 39"/>
                  <a:gd name="T10" fmla="*/ 23 w 23"/>
                  <a:gd name="T11" fmla="*/ 12 h 39"/>
                  <a:gd name="T12" fmla="*/ 23 w 23"/>
                  <a:gd name="T13" fmla="*/ 12 h 39"/>
                  <a:gd name="T14" fmla="*/ 14 w 23"/>
                  <a:gd name="T15" fmla="*/ 15 h 39"/>
                  <a:gd name="T16" fmla="*/ 11 w 23"/>
                  <a:gd name="T17" fmla="*/ 25 h 39"/>
                  <a:gd name="T18" fmla="*/ 11 w 23"/>
                  <a:gd name="T19" fmla="*/ 39 h 39"/>
                  <a:gd name="T20" fmla="*/ 0 w 23"/>
                  <a:gd name="T21" fmla="*/ 39 h 39"/>
                  <a:gd name="T22" fmla="*/ 0 w 23"/>
                  <a:gd name="T23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39">
                    <a:moveTo>
                      <a:pt x="0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6"/>
                      <a:pt x="14" y="4"/>
                      <a:pt x="16" y="3"/>
                    </a:cubicBezTo>
                    <a:cubicBezTo>
                      <a:pt x="18" y="1"/>
                      <a:pt x="20" y="0"/>
                      <a:pt x="23" y="0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9" y="12"/>
                      <a:pt x="16" y="13"/>
                      <a:pt x="14" y="15"/>
                    </a:cubicBezTo>
                    <a:cubicBezTo>
                      <a:pt x="12" y="17"/>
                      <a:pt x="11" y="20"/>
                      <a:pt x="11" y="25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7" name="Freeform 114"/>
              <p:cNvSpPr>
                <a:spLocks/>
              </p:cNvSpPr>
              <p:nvPr/>
            </p:nvSpPr>
            <p:spPr bwMode="auto">
              <a:xfrm>
                <a:off x="7305129" y="5229200"/>
                <a:ext cx="95250" cy="160338"/>
              </a:xfrm>
              <a:custGeom>
                <a:avLst/>
                <a:gdLst>
                  <a:gd name="T0" fmla="*/ 0 w 23"/>
                  <a:gd name="T1" fmla="*/ 1 h 39"/>
                  <a:gd name="T2" fmla="*/ 11 w 23"/>
                  <a:gd name="T3" fmla="*/ 1 h 39"/>
                  <a:gd name="T4" fmla="*/ 11 w 23"/>
                  <a:gd name="T5" fmla="*/ 9 h 39"/>
                  <a:gd name="T6" fmla="*/ 16 w 23"/>
                  <a:gd name="T7" fmla="*/ 3 h 39"/>
                  <a:gd name="T8" fmla="*/ 23 w 23"/>
                  <a:gd name="T9" fmla="*/ 0 h 39"/>
                  <a:gd name="T10" fmla="*/ 23 w 23"/>
                  <a:gd name="T11" fmla="*/ 12 h 39"/>
                  <a:gd name="T12" fmla="*/ 23 w 23"/>
                  <a:gd name="T13" fmla="*/ 12 h 39"/>
                  <a:gd name="T14" fmla="*/ 14 w 23"/>
                  <a:gd name="T15" fmla="*/ 15 h 39"/>
                  <a:gd name="T16" fmla="*/ 11 w 23"/>
                  <a:gd name="T17" fmla="*/ 25 h 39"/>
                  <a:gd name="T18" fmla="*/ 11 w 23"/>
                  <a:gd name="T19" fmla="*/ 39 h 39"/>
                  <a:gd name="T20" fmla="*/ 0 w 23"/>
                  <a:gd name="T21" fmla="*/ 39 h 39"/>
                  <a:gd name="T22" fmla="*/ 0 w 23"/>
                  <a:gd name="T23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39">
                    <a:moveTo>
                      <a:pt x="0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6"/>
                      <a:pt x="14" y="4"/>
                      <a:pt x="16" y="3"/>
                    </a:cubicBezTo>
                    <a:cubicBezTo>
                      <a:pt x="18" y="1"/>
                      <a:pt x="20" y="0"/>
                      <a:pt x="23" y="0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9" y="12"/>
                      <a:pt x="16" y="13"/>
                      <a:pt x="14" y="15"/>
                    </a:cubicBezTo>
                    <a:cubicBezTo>
                      <a:pt x="12" y="17"/>
                      <a:pt x="11" y="20"/>
                      <a:pt x="11" y="25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8" name="Freeform 117"/>
              <p:cNvSpPr>
                <a:spLocks noEditPoints="1"/>
              </p:cNvSpPr>
              <p:nvPr/>
            </p:nvSpPr>
            <p:spPr bwMode="auto">
              <a:xfrm>
                <a:off x="7539186" y="5229200"/>
                <a:ext cx="169863" cy="165100"/>
              </a:xfrm>
              <a:custGeom>
                <a:avLst/>
                <a:gdLst>
                  <a:gd name="T0" fmla="*/ 21 w 41"/>
                  <a:gd name="T1" fmla="*/ 40 h 40"/>
                  <a:gd name="T2" fmla="*/ 13 w 41"/>
                  <a:gd name="T3" fmla="*/ 38 h 40"/>
                  <a:gd name="T4" fmla="*/ 6 w 41"/>
                  <a:gd name="T5" fmla="*/ 34 h 40"/>
                  <a:gd name="T6" fmla="*/ 2 w 41"/>
                  <a:gd name="T7" fmla="*/ 28 h 40"/>
                  <a:gd name="T8" fmla="*/ 0 w 41"/>
                  <a:gd name="T9" fmla="*/ 20 h 40"/>
                  <a:gd name="T10" fmla="*/ 0 w 41"/>
                  <a:gd name="T11" fmla="*/ 20 h 40"/>
                  <a:gd name="T12" fmla="*/ 2 w 41"/>
                  <a:gd name="T13" fmla="*/ 12 h 40"/>
                  <a:gd name="T14" fmla="*/ 6 w 41"/>
                  <a:gd name="T15" fmla="*/ 6 h 40"/>
                  <a:gd name="T16" fmla="*/ 13 w 41"/>
                  <a:gd name="T17" fmla="*/ 2 h 40"/>
                  <a:gd name="T18" fmla="*/ 21 w 41"/>
                  <a:gd name="T19" fmla="*/ 0 h 40"/>
                  <a:gd name="T20" fmla="*/ 29 w 41"/>
                  <a:gd name="T21" fmla="*/ 2 h 40"/>
                  <a:gd name="T22" fmla="*/ 35 w 41"/>
                  <a:gd name="T23" fmla="*/ 6 h 40"/>
                  <a:gd name="T24" fmla="*/ 40 w 41"/>
                  <a:gd name="T25" fmla="*/ 12 h 40"/>
                  <a:gd name="T26" fmla="*/ 41 w 41"/>
                  <a:gd name="T27" fmla="*/ 20 h 40"/>
                  <a:gd name="T28" fmla="*/ 41 w 41"/>
                  <a:gd name="T29" fmla="*/ 20 h 40"/>
                  <a:gd name="T30" fmla="*/ 40 w 41"/>
                  <a:gd name="T31" fmla="*/ 28 h 40"/>
                  <a:gd name="T32" fmla="*/ 35 w 41"/>
                  <a:gd name="T33" fmla="*/ 34 h 40"/>
                  <a:gd name="T34" fmla="*/ 29 w 41"/>
                  <a:gd name="T35" fmla="*/ 38 h 40"/>
                  <a:gd name="T36" fmla="*/ 21 w 41"/>
                  <a:gd name="T37" fmla="*/ 40 h 40"/>
                  <a:gd name="T38" fmla="*/ 21 w 41"/>
                  <a:gd name="T39" fmla="*/ 31 h 40"/>
                  <a:gd name="T40" fmla="*/ 25 w 41"/>
                  <a:gd name="T41" fmla="*/ 30 h 40"/>
                  <a:gd name="T42" fmla="*/ 28 w 41"/>
                  <a:gd name="T43" fmla="*/ 28 h 40"/>
                  <a:gd name="T44" fmla="*/ 30 w 41"/>
                  <a:gd name="T45" fmla="*/ 24 h 40"/>
                  <a:gd name="T46" fmla="*/ 31 w 41"/>
                  <a:gd name="T47" fmla="*/ 20 h 40"/>
                  <a:gd name="T48" fmla="*/ 31 w 41"/>
                  <a:gd name="T49" fmla="*/ 20 h 40"/>
                  <a:gd name="T50" fmla="*/ 30 w 41"/>
                  <a:gd name="T51" fmla="*/ 16 h 40"/>
                  <a:gd name="T52" fmla="*/ 28 w 41"/>
                  <a:gd name="T53" fmla="*/ 13 h 40"/>
                  <a:gd name="T54" fmla="*/ 25 w 41"/>
                  <a:gd name="T55" fmla="*/ 11 h 40"/>
                  <a:gd name="T56" fmla="*/ 21 w 41"/>
                  <a:gd name="T57" fmla="*/ 10 h 40"/>
                  <a:gd name="T58" fmla="*/ 17 w 41"/>
                  <a:gd name="T59" fmla="*/ 10 h 40"/>
                  <a:gd name="T60" fmla="*/ 14 w 41"/>
                  <a:gd name="T61" fmla="*/ 13 h 40"/>
                  <a:gd name="T62" fmla="*/ 12 w 41"/>
                  <a:gd name="T63" fmla="*/ 16 h 40"/>
                  <a:gd name="T64" fmla="*/ 11 w 41"/>
                  <a:gd name="T65" fmla="*/ 20 h 40"/>
                  <a:gd name="T66" fmla="*/ 11 w 41"/>
                  <a:gd name="T67" fmla="*/ 20 h 40"/>
                  <a:gd name="T68" fmla="*/ 12 w 41"/>
                  <a:gd name="T69" fmla="*/ 24 h 40"/>
                  <a:gd name="T70" fmla="*/ 14 w 41"/>
                  <a:gd name="T71" fmla="*/ 27 h 40"/>
                  <a:gd name="T72" fmla="*/ 17 w 41"/>
                  <a:gd name="T73" fmla="*/ 30 h 40"/>
                  <a:gd name="T74" fmla="*/ 21 w 41"/>
                  <a:gd name="T75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40">
                    <a:moveTo>
                      <a:pt x="21" y="40"/>
                    </a:moveTo>
                    <a:cubicBezTo>
                      <a:pt x="18" y="40"/>
                      <a:pt x="15" y="39"/>
                      <a:pt x="13" y="38"/>
                    </a:cubicBezTo>
                    <a:cubicBezTo>
                      <a:pt x="10" y="37"/>
                      <a:pt x="8" y="36"/>
                      <a:pt x="6" y="34"/>
                    </a:cubicBezTo>
                    <a:cubicBezTo>
                      <a:pt x="4" y="32"/>
                      <a:pt x="3" y="30"/>
                      <a:pt x="2" y="28"/>
                    </a:cubicBezTo>
                    <a:cubicBezTo>
                      <a:pt x="1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1" y="15"/>
                      <a:pt x="2" y="12"/>
                    </a:cubicBezTo>
                    <a:cubicBezTo>
                      <a:pt x="3" y="10"/>
                      <a:pt x="4" y="8"/>
                      <a:pt x="6" y="6"/>
                    </a:cubicBezTo>
                    <a:cubicBezTo>
                      <a:pt x="8" y="4"/>
                      <a:pt x="10" y="3"/>
                      <a:pt x="13" y="2"/>
                    </a:cubicBezTo>
                    <a:cubicBezTo>
                      <a:pt x="15" y="1"/>
                      <a:pt x="18" y="0"/>
                      <a:pt x="21" y="0"/>
                    </a:cubicBezTo>
                    <a:cubicBezTo>
                      <a:pt x="24" y="0"/>
                      <a:pt x="27" y="1"/>
                      <a:pt x="29" y="2"/>
                    </a:cubicBezTo>
                    <a:cubicBezTo>
                      <a:pt x="32" y="3"/>
                      <a:pt x="34" y="4"/>
                      <a:pt x="35" y="6"/>
                    </a:cubicBezTo>
                    <a:cubicBezTo>
                      <a:pt x="37" y="8"/>
                      <a:pt x="39" y="10"/>
                      <a:pt x="40" y="12"/>
                    </a:cubicBezTo>
                    <a:cubicBezTo>
                      <a:pt x="41" y="15"/>
                      <a:pt x="41" y="17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3"/>
                      <a:pt x="41" y="25"/>
                      <a:pt x="40" y="28"/>
                    </a:cubicBezTo>
                    <a:cubicBezTo>
                      <a:pt x="39" y="30"/>
                      <a:pt x="37" y="32"/>
                      <a:pt x="35" y="34"/>
                    </a:cubicBezTo>
                    <a:cubicBezTo>
                      <a:pt x="34" y="36"/>
                      <a:pt x="31" y="37"/>
                      <a:pt x="29" y="38"/>
                    </a:cubicBezTo>
                    <a:cubicBezTo>
                      <a:pt x="26" y="39"/>
                      <a:pt x="24" y="40"/>
                      <a:pt x="21" y="40"/>
                    </a:cubicBezTo>
                    <a:close/>
                    <a:moveTo>
                      <a:pt x="21" y="31"/>
                    </a:moveTo>
                    <a:cubicBezTo>
                      <a:pt x="22" y="31"/>
                      <a:pt x="24" y="30"/>
                      <a:pt x="25" y="30"/>
                    </a:cubicBezTo>
                    <a:cubicBezTo>
                      <a:pt x="26" y="29"/>
                      <a:pt x="27" y="28"/>
                      <a:pt x="28" y="28"/>
                    </a:cubicBezTo>
                    <a:cubicBezTo>
                      <a:pt x="29" y="27"/>
                      <a:pt x="30" y="25"/>
                      <a:pt x="30" y="24"/>
                    </a:cubicBezTo>
                    <a:cubicBezTo>
                      <a:pt x="30" y="23"/>
                      <a:pt x="31" y="22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19"/>
                      <a:pt x="30" y="17"/>
                      <a:pt x="30" y="16"/>
                    </a:cubicBezTo>
                    <a:cubicBezTo>
                      <a:pt x="30" y="15"/>
                      <a:pt x="29" y="14"/>
                      <a:pt x="28" y="13"/>
                    </a:cubicBezTo>
                    <a:cubicBezTo>
                      <a:pt x="27" y="12"/>
                      <a:pt x="26" y="11"/>
                      <a:pt x="25" y="11"/>
                    </a:cubicBezTo>
                    <a:cubicBezTo>
                      <a:pt x="24" y="10"/>
                      <a:pt x="22" y="10"/>
                      <a:pt x="21" y="10"/>
                    </a:cubicBezTo>
                    <a:cubicBezTo>
                      <a:pt x="19" y="10"/>
                      <a:pt x="18" y="10"/>
                      <a:pt x="17" y="10"/>
                    </a:cubicBezTo>
                    <a:cubicBezTo>
                      <a:pt x="15" y="11"/>
                      <a:pt x="14" y="12"/>
                      <a:pt x="14" y="13"/>
                    </a:cubicBezTo>
                    <a:cubicBezTo>
                      <a:pt x="13" y="14"/>
                      <a:pt x="12" y="15"/>
                      <a:pt x="12" y="16"/>
                    </a:cubicBezTo>
                    <a:cubicBezTo>
                      <a:pt x="11" y="17"/>
                      <a:pt x="11" y="19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2"/>
                      <a:pt x="11" y="23"/>
                      <a:pt x="12" y="24"/>
                    </a:cubicBezTo>
                    <a:cubicBezTo>
                      <a:pt x="12" y="25"/>
                      <a:pt x="13" y="26"/>
                      <a:pt x="14" y="27"/>
                    </a:cubicBezTo>
                    <a:cubicBezTo>
                      <a:pt x="15" y="28"/>
                      <a:pt x="16" y="29"/>
                      <a:pt x="17" y="30"/>
                    </a:cubicBezTo>
                    <a:cubicBezTo>
                      <a:pt x="18" y="30"/>
                      <a:pt x="19" y="31"/>
                      <a:pt x="2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9" name="Rectangle 118"/>
              <p:cNvSpPr>
                <a:spLocks noChangeArrowheads="1"/>
              </p:cNvSpPr>
              <p:nvPr/>
            </p:nvSpPr>
            <p:spPr bwMode="auto">
              <a:xfrm>
                <a:off x="7732713" y="5166717"/>
                <a:ext cx="44450" cy="214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0" name="Rectangle 118"/>
              <p:cNvSpPr>
                <a:spLocks noChangeArrowheads="1"/>
              </p:cNvSpPr>
              <p:nvPr/>
            </p:nvSpPr>
            <p:spPr bwMode="auto">
              <a:xfrm>
                <a:off x="7810326" y="5166717"/>
                <a:ext cx="44450" cy="214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1" name="Freeform 117"/>
              <p:cNvSpPr>
                <a:spLocks noEditPoints="1"/>
              </p:cNvSpPr>
              <p:nvPr/>
            </p:nvSpPr>
            <p:spPr bwMode="auto">
              <a:xfrm>
                <a:off x="7869634" y="5229200"/>
                <a:ext cx="169863" cy="165100"/>
              </a:xfrm>
              <a:custGeom>
                <a:avLst/>
                <a:gdLst>
                  <a:gd name="T0" fmla="*/ 21 w 41"/>
                  <a:gd name="T1" fmla="*/ 40 h 40"/>
                  <a:gd name="T2" fmla="*/ 13 w 41"/>
                  <a:gd name="T3" fmla="*/ 38 h 40"/>
                  <a:gd name="T4" fmla="*/ 6 w 41"/>
                  <a:gd name="T5" fmla="*/ 34 h 40"/>
                  <a:gd name="T6" fmla="*/ 2 w 41"/>
                  <a:gd name="T7" fmla="*/ 28 h 40"/>
                  <a:gd name="T8" fmla="*/ 0 w 41"/>
                  <a:gd name="T9" fmla="*/ 20 h 40"/>
                  <a:gd name="T10" fmla="*/ 0 w 41"/>
                  <a:gd name="T11" fmla="*/ 20 h 40"/>
                  <a:gd name="T12" fmla="*/ 2 w 41"/>
                  <a:gd name="T13" fmla="*/ 12 h 40"/>
                  <a:gd name="T14" fmla="*/ 6 w 41"/>
                  <a:gd name="T15" fmla="*/ 6 h 40"/>
                  <a:gd name="T16" fmla="*/ 13 w 41"/>
                  <a:gd name="T17" fmla="*/ 2 h 40"/>
                  <a:gd name="T18" fmla="*/ 21 w 41"/>
                  <a:gd name="T19" fmla="*/ 0 h 40"/>
                  <a:gd name="T20" fmla="*/ 29 w 41"/>
                  <a:gd name="T21" fmla="*/ 2 h 40"/>
                  <a:gd name="T22" fmla="*/ 35 w 41"/>
                  <a:gd name="T23" fmla="*/ 6 h 40"/>
                  <a:gd name="T24" fmla="*/ 40 w 41"/>
                  <a:gd name="T25" fmla="*/ 12 h 40"/>
                  <a:gd name="T26" fmla="*/ 41 w 41"/>
                  <a:gd name="T27" fmla="*/ 20 h 40"/>
                  <a:gd name="T28" fmla="*/ 41 w 41"/>
                  <a:gd name="T29" fmla="*/ 20 h 40"/>
                  <a:gd name="T30" fmla="*/ 40 w 41"/>
                  <a:gd name="T31" fmla="*/ 28 h 40"/>
                  <a:gd name="T32" fmla="*/ 35 w 41"/>
                  <a:gd name="T33" fmla="*/ 34 h 40"/>
                  <a:gd name="T34" fmla="*/ 29 w 41"/>
                  <a:gd name="T35" fmla="*/ 38 h 40"/>
                  <a:gd name="T36" fmla="*/ 21 w 41"/>
                  <a:gd name="T37" fmla="*/ 40 h 40"/>
                  <a:gd name="T38" fmla="*/ 21 w 41"/>
                  <a:gd name="T39" fmla="*/ 31 h 40"/>
                  <a:gd name="T40" fmla="*/ 25 w 41"/>
                  <a:gd name="T41" fmla="*/ 30 h 40"/>
                  <a:gd name="T42" fmla="*/ 28 w 41"/>
                  <a:gd name="T43" fmla="*/ 28 h 40"/>
                  <a:gd name="T44" fmla="*/ 30 w 41"/>
                  <a:gd name="T45" fmla="*/ 24 h 40"/>
                  <a:gd name="T46" fmla="*/ 31 w 41"/>
                  <a:gd name="T47" fmla="*/ 20 h 40"/>
                  <a:gd name="T48" fmla="*/ 31 w 41"/>
                  <a:gd name="T49" fmla="*/ 20 h 40"/>
                  <a:gd name="T50" fmla="*/ 30 w 41"/>
                  <a:gd name="T51" fmla="*/ 16 h 40"/>
                  <a:gd name="T52" fmla="*/ 28 w 41"/>
                  <a:gd name="T53" fmla="*/ 13 h 40"/>
                  <a:gd name="T54" fmla="*/ 25 w 41"/>
                  <a:gd name="T55" fmla="*/ 11 h 40"/>
                  <a:gd name="T56" fmla="*/ 21 w 41"/>
                  <a:gd name="T57" fmla="*/ 10 h 40"/>
                  <a:gd name="T58" fmla="*/ 17 w 41"/>
                  <a:gd name="T59" fmla="*/ 10 h 40"/>
                  <a:gd name="T60" fmla="*/ 14 w 41"/>
                  <a:gd name="T61" fmla="*/ 13 h 40"/>
                  <a:gd name="T62" fmla="*/ 12 w 41"/>
                  <a:gd name="T63" fmla="*/ 16 h 40"/>
                  <a:gd name="T64" fmla="*/ 11 w 41"/>
                  <a:gd name="T65" fmla="*/ 20 h 40"/>
                  <a:gd name="T66" fmla="*/ 11 w 41"/>
                  <a:gd name="T67" fmla="*/ 20 h 40"/>
                  <a:gd name="T68" fmla="*/ 12 w 41"/>
                  <a:gd name="T69" fmla="*/ 24 h 40"/>
                  <a:gd name="T70" fmla="*/ 14 w 41"/>
                  <a:gd name="T71" fmla="*/ 27 h 40"/>
                  <a:gd name="T72" fmla="*/ 17 w 41"/>
                  <a:gd name="T73" fmla="*/ 30 h 40"/>
                  <a:gd name="T74" fmla="*/ 21 w 41"/>
                  <a:gd name="T75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40">
                    <a:moveTo>
                      <a:pt x="21" y="40"/>
                    </a:moveTo>
                    <a:cubicBezTo>
                      <a:pt x="18" y="40"/>
                      <a:pt x="15" y="39"/>
                      <a:pt x="13" y="38"/>
                    </a:cubicBezTo>
                    <a:cubicBezTo>
                      <a:pt x="10" y="37"/>
                      <a:pt x="8" y="36"/>
                      <a:pt x="6" y="34"/>
                    </a:cubicBezTo>
                    <a:cubicBezTo>
                      <a:pt x="4" y="32"/>
                      <a:pt x="3" y="30"/>
                      <a:pt x="2" y="28"/>
                    </a:cubicBezTo>
                    <a:cubicBezTo>
                      <a:pt x="1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1" y="15"/>
                      <a:pt x="2" y="12"/>
                    </a:cubicBezTo>
                    <a:cubicBezTo>
                      <a:pt x="3" y="10"/>
                      <a:pt x="4" y="8"/>
                      <a:pt x="6" y="6"/>
                    </a:cubicBezTo>
                    <a:cubicBezTo>
                      <a:pt x="8" y="4"/>
                      <a:pt x="10" y="3"/>
                      <a:pt x="13" y="2"/>
                    </a:cubicBezTo>
                    <a:cubicBezTo>
                      <a:pt x="15" y="1"/>
                      <a:pt x="18" y="0"/>
                      <a:pt x="21" y="0"/>
                    </a:cubicBezTo>
                    <a:cubicBezTo>
                      <a:pt x="24" y="0"/>
                      <a:pt x="27" y="1"/>
                      <a:pt x="29" y="2"/>
                    </a:cubicBezTo>
                    <a:cubicBezTo>
                      <a:pt x="32" y="3"/>
                      <a:pt x="34" y="4"/>
                      <a:pt x="35" y="6"/>
                    </a:cubicBezTo>
                    <a:cubicBezTo>
                      <a:pt x="37" y="8"/>
                      <a:pt x="39" y="10"/>
                      <a:pt x="40" y="12"/>
                    </a:cubicBezTo>
                    <a:cubicBezTo>
                      <a:pt x="41" y="15"/>
                      <a:pt x="41" y="17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3"/>
                      <a:pt x="41" y="25"/>
                      <a:pt x="40" y="28"/>
                    </a:cubicBezTo>
                    <a:cubicBezTo>
                      <a:pt x="39" y="30"/>
                      <a:pt x="37" y="32"/>
                      <a:pt x="35" y="34"/>
                    </a:cubicBezTo>
                    <a:cubicBezTo>
                      <a:pt x="34" y="36"/>
                      <a:pt x="31" y="37"/>
                      <a:pt x="29" y="38"/>
                    </a:cubicBezTo>
                    <a:cubicBezTo>
                      <a:pt x="26" y="39"/>
                      <a:pt x="24" y="40"/>
                      <a:pt x="21" y="40"/>
                    </a:cubicBezTo>
                    <a:close/>
                    <a:moveTo>
                      <a:pt x="21" y="31"/>
                    </a:moveTo>
                    <a:cubicBezTo>
                      <a:pt x="22" y="31"/>
                      <a:pt x="24" y="30"/>
                      <a:pt x="25" y="30"/>
                    </a:cubicBezTo>
                    <a:cubicBezTo>
                      <a:pt x="26" y="29"/>
                      <a:pt x="27" y="28"/>
                      <a:pt x="28" y="28"/>
                    </a:cubicBezTo>
                    <a:cubicBezTo>
                      <a:pt x="29" y="27"/>
                      <a:pt x="30" y="25"/>
                      <a:pt x="30" y="24"/>
                    </a:cubicBezTo>
                    <a:cubicBezTo>
                      <a:pt x="30" y="23"/>
                      <a:pt x="31" y="22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19"/>
                      <a:pt x="30" y="17"/>
                      <a:pt x="30" y="16"/>
                    </a:cubicBezTo>
                    <a:cubicBezTo>
                      <a:pt x="30" y="15"/>
                      <a:pt x="29" y="14"/>
                      <a:pt x="28" y="13"/>
                    </a:cubicBezTo>
                    <a:cubicBezTo>
                      <a:pt x="27" y="12"/>
                      <a:pt x="26" y="11"/>
                      <a:pt x="25" y="11"/>
                    </a:cubicBezTo>
                    <a:cubicBezTo>
                      <a:pt x="24" y="10"/>
                      <a:pt x="22" y="10"/>
                      <a:pt x="21" y="10"/>
                    </a:cubicBezTo>
                    <a:cubicBezTo>
                      <a:pt x="19" y="10"/>
                      <a:pt x="18" y="10"/>
                      <a:pt x="17" y="10"/>
                    </a:cubicBezTo>
                    <a:cubicBezTo>
                      <a:pt x="15" y="11"/>
                      <a:pt x="14" y="12"/>
                      <a:pt x="14" y="13"/>
                    </a:cubicBezTo>
                    <a:cubicBezTo>
                      <a:pt x="13" y="14"/>
                      <a:pt x="12" y="15"/>
                      <a:pt x="12" y="16"/>
                    </a:cubicBezTo>
                    <a:cubicBezTo>
                      <a:pt x="11" y="17"/>
                      <a:pt x="11" y="19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2"/>
                      <a:pt x="11" y="23"/>
                      <a:pt x="12" y="24"/>
                    </a:cubicBezTo>
                    <a:cubicBezTo>
                      <a:pt x="12" y="25"/>
                      <a:pt x="13" y="26"/>
                      <a:pt x="14" y="27"/>
                    </a:cubicBezTo>
                    <a:cubicBezTo>
                      <a:pt x="15" y="28"/>
                      <a:pt x="16" y="29"/>
                      <a:pt x="17" y="30"/>
                    </a:cubicBezTo>
                    <a:cubicBezTo>
                      <a:pt x="18" y="30"/>
                      <a:pt x="19" y="31"/>
                      <a:pt x="2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</p:grpSp>
        <p:pic>
          <p:nvPicPr>
            <p:cNvPr id="24" name="Imagen 145"/>
            <p:cNvPicPr>
              <a:picLocks noChangeAspect="1"/>
            </p:cNvPicPr>
            <p:nvPr/>
          </p:nvPicPr>
          <p:blipFill>
            <a:blip r:embed="rId4">
              <a:lum bright="100000"/>
            </a:blip>
            <a:stretch>
              <a:fillRect/>
            </a:stretch>
          </p:blipFill>
          <p:spPr>
            <a:xfrm>
              <a:off x="6648647" y="5197673"/>
              <a:ext cx="187127" cy="187127"/>
            </a:xfrm>
            <a:prstGeom prst="rect">
              <a:avLst/>
            </a:prstGeom>
          </p:spPr>
        </p:pic>
      </p:grpSp>
      <p:sp>
        <p:nvSpPr>
          <p:cNvPr id="152" name="151 CuadroTexto"/>
          <p:cNvSpPr txBox="1"/>
          <p:nvPr/>
        </p:nvSpPr>
        <p:spPr>
          <a:xfrm>
            <a:off x="6876256" y="6525344"/>
            <a:ext cx="504054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53" name="152 CuadroTexto"/>
          <p:cNvSpPr txBox="1"/>
          <p:nvPr/>
        </p:nvSpPr>
        <p:spPr>
          <a:xfrm>
            <a:off x="7811641" y="6597352"/>
            <a:ext cx="11528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>
                <a:solidFill>
                  <a:schemeClr val="bg1"/>
                </a:solidFill>
              </a:rPr>
              <a:t>Febrero 2013</a:t>
            </a:r>
            <a:endParaRPr lang="es-MX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7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151 Imagen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9" r="35911" b="59515"/>
          <a:stretch/>
        </p:blipFill>
        <p:spPr>
          <a:xfrm>
            <a:off x="-108520" y="2276874"/>
            <a:ext cx="9156194" cy="4176462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525344"/>
            <a:ext cx="9144000" cy="36004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7667625" cy="977900"/>
          </a:xfrm>
          <a:prstGeom prst="rect">
            <a:avLst/>
          </a:prstGeom>
          <a:solidFill>
            <a:srgbClr val="4E6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MX" b="1" dirty="0">
              <a:solidFill>
                <a:schemeClr val="bg1"/>
              </a:solidFill>
              <a:latin typeface="Arial" pitchFamily="34" charset="0"/>
              <a:ea typeface="Adobe Fangsong Std R" pitchFamily="18" charset="-128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426349" y="0"/>
            <a:ext cx="1717651" cy="97790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80312" y="0"/>
            <a:ext cx="92075" cy="977900"/>
          </a:xfrm>
          <a:prstGeom prst="rect">
            <a:avLst/>
          </a:prstGeom>
          <a:solidFill>
            <a:srgbClr val="87A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Picture 2" descr="C:\Users\equipo 4\Desktop\logotipo copy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8242"/>
            <a:ext cx="1512168" cy="7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 flipH="1">
            <a:off x="7380310" y="6525304"/>
            <a:ext cx="92073" cy="36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 flipH="1">
            <a:off x="7380310" y="6525304"/>
            <a:ext cx="92073" cy="36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" name="13 CuadroTexto"/>
          <p:cNvSpPr txBox="1"/>
          <p:nvPr/>
        </p:nvSpPr>
        <p:spPr>
          <a:xfrm>
            <a:off x="1008112" y="1331476"/>
            <a:ext cx="7092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 dirty="0" smtClean="0"/>
              <a:t>7 Zonas Metropolitanas conurban </a:t>
            </a:r>
            <a:r>
              <a:rPr lang="es-ES_tradnl" sz="2000" dirty="0"/>
              <a:t>con áreas fronterizas </a:t>
            </a:r>
            <a:r>
              <a:rPr lang="es-ES_tradnl" sz="2000" dirty="0" smtClean="0"/>
              <a:t>de los Estados </a:t>
            </a:r>
            <a:r>
              <a:rPr lang="es-ES_tradnl" sz="2000" dirty="0"/>
              <a:t>Unidos de América.</a:t>
            </a:r>
            <a:endParaRPr lang="es-MX" sz="2000" dirty="0"/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9" r="35911" b="58932"/>
          <a:stretch/>
        </p:blipFill>
        <p:spPr>
          <a:xfrm>
            <a:off x="-47690" y="2204866"/>
            <a:ext cx="9156194" cy="4248470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5724128" y="1830303"/>
            <a:ext cx="33689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_tradnl" sz="2000" dirty="0" smtClean="0"/>
              <a:t>Tijuana, </a:t>
            </a:r>
            <a:r>
              <a:rPr lang="es-ES_tradnl" sz="2000" dirty="0" err="1" smtClean="0"/>
              <a:t>B.C</a:t>
            </a:r>
            <a:r>
              <a:rPr lang="es-ES_tradnl" sz="200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_tradnl" sz="2000" dirty="0" smtClean="0"/>
              <a:t>Mexicali, </a:t>
            </a:r>
            <a:r>
              <a:rPr lang="es-ES_tradnl" sz="2000" dirty="0" err="1" smtClean="0"/>
              <a:t>B.C</a:t>
            </a:r>
            <a:r>
              <a:rPr lang="es-ES_tradnl" sz="200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_tradnl" sz="2000" dirty="0" smtClean="0"/>
              <a:t>Cd. Juárez, Chi.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_tradnl" sz="2000" dirty="0" smtClean="0"/>
              <a:t>Piedras Negras, </a:t>
            </a:r>
            <a:r>
              <a:rPr lang="es-ES_tradnl" sz="2000" dirty="0" err="1" smtClean="0"/>
              <a:t>Coah</a:t>
            </a:r>
            <a:r>
              <a:rPr lang="es-ES_tradnl" sz="200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_tradnl" sz="2000" dirty="0" smtClean="0"/>
              <a:t>Nuevo Laredo, </a:t>
            </a:r>
            <a:r>
              <a:rPr lang="es-ES_tradnl" sz="2000" dirty="0" err="1" smtClean="0"/>
              <a:t>Tamps</a:t>
            </a:r>
            <a:r>
              <a:rPr lang="es-ES_tradnl" sz="200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_tradnl" sz="2000" dirty="0" smtClean="0"/>
              <a:t>Reinosa, </a:t>
            </a:r>
            <a:r>
              <a:rPr lang="es-ES_tradnl" sz="2000" dirty="0" err="1" smtClean="0"/>
              <a:t>Tamps</a:t>
            </a:r>
            <a:r>
              <a:rPr lang="es-ES_tradnl" sz="200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_tradnl" sz="2000" dirty="0" smtClean="0"/>
              <a:t>Matamoros, </a:t>
            </a:r>
            <a:r>
              <a:rPr lang="es-ES_tradnl" sz="2000" dirty="0" err="1" smtClean="0"/>
              <a:t>Tamps</a:t>
            </a:r>
            <a:r>
              <a:rPr lang="es-ES_tradnl" sz="2000" dirty="0" smtClean="0"/>
              <a:t>.</a:t>
            </a:r>
            <a:endParaRPr lang="es-MX" sz="2000" dirty="0"/>
          </a:p>
        </p:txBody>
      </p:sp>
      <p:grpSp>
        <p:nvGrpSpPr>
          <p:cNvPr id="18" name="Agrupar 143"/>
          <p:cNvGrpSpPr/>
          <p:nvPr/>
        </p:nvGrpSpPr>
        <p:grpSpPr>
          <a:xfrm>
            <a:off x="4788024" y="108019"/>
            <a:ext cx="2328054" cy="800701"/>
            <a:chOff x="5008563" y="4513263"/>
            <a:chExt cx="3743325" cy="1287463"/>
          </a:xfrm>
        </p:grpSpPr>
        <p:grpSp>
          <p:nvGrpSpPr>
            <p:cNvPr id="21" name="Agrupar 144"/>
            <p:cNvGrpSpPr/>
            <p:nvPr/>
          </p:nvGrpSpPr>
          <p:grpSpPr>
            <a:xfrm>
              <a:off x="5008563" y="4513263"/>
              <a:ext cx="3743325" cy="1287463"/>
              <a:chOff x="5008563" y="4513263"/>
              <a:chExt cx="3743325" cy="1287463"/>
            </a:xfrm>
          </p:grpSpPr>
          <p:sp>
            <p:nvSpPr>
              <p:cNvPr id="23" name="Oval 5"/>
              <p:cNvSpPr>
                <a:spLocks noChangeArrowheads="1"/>
              </p:cNvSpPr>
              <p:nvPr/>
            </p:nvSpPr>
            <p:spPr bwMode="auto">
              <a:xfrm>
                <a:off x="6021388" y="4632325"/>
                <a:ext cx="107950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" name="Freeform 6"/>
              <p:cNvSpPr>
                <a:spLocks/>
              </p:cNvSpPr>
              <p:nvPr/>
            </p:nvSpPr>
            <p:spPr bwMode="auto">
              <a:xfrm>
                <a:off x="5976938" y="4776788"/>
                <a:ext cx="196850" cy="80963"/>
              </a:xfrm>
              <a:custGeom>
                <a:avLst/>
                <a:gdLst>
                  <a:gd name="T0" fmla="*/ 24 w 48"/>
                  <a:gd name="T1" fmla="*/ 0 h 20"/>
                  <a:gd name="T2" fmla="*/ 8 w 48"/>
                  <a:gd name="T3" fmla="*/ 5 h 20"/>
                  <a:gd name="T4" fmla="*/ 0 w 48"/>
                  <a:gd name="T5" fmla="*/ 19 h 20"/>
                  <a:gd name="T6" fmla="*/ 0 w 48"/>
                  <a:gd name="T7" fmla="*/ 20 h 20"/>
                  <a:gd name="T8" fmla="*/ 48 w 48"/>
                  <a:gd name="T9" fmla="*/ 20 h 20"/>
                  <a:gd name="T10" fmla="*/ 48 w 48"/>
                  <a:gd name="T11" fmla="*/ 20 h 20"/>
                  <a:gd name="T12" fmla="*/ 39 w 48"/>
                  <a:gd name="T13" fmla="*/ 5 h 20"/>
                  <a:gd name="T14" fmla="*/ 24 w 4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0">
                    <a:moveTo>
                      <a:pt x="24" y="0"/>
                    </a:moveTo>
                    <a:cubicBezTo>
                      <a:pt x="18" y="0"/>
                      <a:pt x="12" y="2"/>
                      <a:pt x="8" y="5"/>
                    </a:cubicBezTo>
                    <a:cubicBezTo>
                      <a:pt x="7" y="11"/>
                      <a:pt x="4" y="16"/>
                      <a:pt x="0" y="19"/>
                    </a:cubicBezTo>
                    <a:cubicBezTo>
                      <a:pt x="0" y="19"/>
                      <a:pt x="0" y="20"/>
                      <a:pt x="0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3" y="16"/>
                      <a:pt x="40" y="11"/>
                      <a:pt x="39" y="5"/>
                    </a:cubicBezTo>
                    <a:cubicBezTo>
                      <a:pt x="35" y="2"/>
                      <a:pt x="29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" name="Freeform 7"/>
              <p:cNvSpPr>
                <a:spLocks/>
              </p:cNvSpPr>
              <p:nvPr/>
            </p:nvSpPr>
            <p:spPr bwMode="auto">
              <a:xfrm>
                <a:off x="6132513" y="4689475"/>
                <a:ext cx="134938" cy="168275"/>
              </a:xfrm>
              <a:custGeom>
                <a:avLst/>
                <a:gdLst>
                  <a:gd name="T0" fmla="*/ 16 w 33"/>
                  <a:gd name="T1" fmla="*/ 0 h 41"/>
                  <a:gd name="T2" fmla="*/ 4 w 33"/>
                  <a:gd name="T3" fmla="*/ 10 h 41"/>
                  <a:gd name="T4" fmla="*/ 1 w 33"/>
                  <a:gd name="T5" fmla="*/ 26 h 41"/>
                  <a:gd name="T6" fmla="*/ 10 w 33"/>
                  <a:gd name="T7" fmla="*/ 41 h 41"/>
                  <a:gd name="T8" fmla="*/ 10 w 33"/>
                  <a:gd name="T9" fmla="*/ 41 h 41"/>
                  <a:gd name="T10" fmla="*/ 33 w 33"/>
                  <a:gd name="T11" fmla="*/ 0 h 41"/>
                  <a:gd name="T12" fmla="*/ 33 w 33"/>
                  <a:gd name="T13" fmla="*/ 0 h 41"/>
                  <a:gd name="T14" fmla="*/ 25 w 33"/>
                  <a:gd name="T15" fmla="*/ 1 h 41"/>
                  <a:gd name="T16" fmla="*/ 16 w 33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1">
                    <a:moveTo>
                      <a:pt x="16" y="0"/>
                    </a:moveTo>
                    <a:cubicBezTo>
                      <a:pt x="11" y="2"/>
                      <a:pt x="7" y="5"/>
                      <a:pt x="4" y="10"/>
                    </a:cubicBezTo>
                    <a:cubicBezTo>
                      <a:pt x="1" y="15"/>
                      <a:pt x="0" y="21"/>
                      <a:pt x="1" y="26"/>
                    </a:cubicBezTo>
                    <a:cubicBezTo>
                      <a:pt x="5" y="30"/>
                      <a:pt x="9" y="35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1" y="1"/>
                      <a:pt x="28" y="1"/>
                      <a:pt x="25" y="1"/>
                    </a:cubicBezTo>
                    <a:cubicBezTo>
                      <a:pt x="22" y="1"/>
                      <a:pt x="19" y="1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" name="Freeform 8"/>
              <p:cNvSpPr>
                <a:spLocks/>
              </p:cNvSpPr>
              <p:nvPr/>
            </p:nvSpPr>
            <p:spPr bwMode="auto">
              <a:xfrm>
                <a:off x="6137275" y="4797425"/>
                <a:ext cx="36513" cy="60325"/>
              </a:xfrm>
              <a:custGeom>
                <a:avLst/>
                <a:gdLst>
                  <a:gd name="T0" fmla="*/ 0 w 9"/>
                  <a:gd name="T1" fmla="*/ 0 h 15"/>
                  <a:gd name="T2" fmla="*/ 9 w 9"/>
                  <a:gd name="T3" fmla="*/ 15 h 15"/>
                  <a:gd name="T4" fmla="*/ 0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" name="Freeform 9"/>
              <p:cNvSpPr>
                <a:spLocks/>
              </p:cNvSpPr>
              <p:nvPr/>
            </p:nvSpPr>
            <p:spPr bwMode="auto">
              <a:xfrm>
                <a:off x="5878513" y="4686300"/>
                <a:ext cx="134938" cy="168275"/>
              </a:xfrm>
              <a:custGeom>
                <a:avLst/>
                <a:gdLst>
                  <a:gd name="T0" fmla="*/ 0 w 33"/>
                  <a:gd name="T1" fmla="*/ 0 h 41"/>
                  <a:gd name="T2" fmla="*/ 0 w 33"/>
                  <a:gd name="T3" fmla="*/ 0 h 41"/>
                  <a:gd name="T4" fmla="*/ 24 w 33"/>
                  <a:gd name="T5" fmla="*/ 41 h 41"/>
                  <a:gd name="T6" fmla="*/ 24 w 33"/>
                  <a:gd name="T7" fmla="*/ 41 h 41"/>
                  <a:gd name="T8" fmla="*/ 32 w 33"/>
                  <a:gd name="T9" fmla="*/ 27 h 41"/>
                  <a:gd name="T10" fmla="*/ 29 w 33"/>
                  <a:gd name="T11" fmla="*/ 10 h 41"/>
                  <a:gd name="T12" fmla="*/ 17 w 33"/>
                  <a:gd name="T13" fmla="*/ 0 h 41"/>
                  <a:gd name="T14" fmla="*/ 8 w 33"/>
                  <a:gd name="T15" fmla="*/ 2 h 41"/>
                  <a:gd name="T16" fmla="*/ 0 w 33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36"/>
                      <a:pt x="28" y="31"/>
                      <a:pt x="32" y="27"/>
                    </a:cubicBezTo>
                    <a:cubicBezTo>
                      <a:pt x="33" y="22"/>
                      <a:pt x="32" y="16"/>
                      <a:pt x="29" y="10"/>
                    </a:cubicBezTo>
                    <a:cubicBezTo>
                      <a:pt x="27" y="5"/>
                      <a:pt x="22" y="2"/>
                      <a:pt x="17" y="0"/>
                    </a:cubicBezTo>
                    <a:cubicBezTo>
                      <a:pt x="14" y="1"/>
                      <a:pt x="11" y="2"/>
                      <a:pt x="8" y="2"/>
                    </a:cubicBezTo>
                    <a:cubicBezTo>
                      <a:pt x="6" y="2"/>
                      <a:pt x="3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" name="Freeform 10"/>
              <p:cNvSpPr>
                <a:spLocks/>
              </p:cNvSpPr>
              <p:nvPr/>
            </p:nvSpPr>
            <p:spPr bwMode="auto">
              <a:xfrm>
                <a:off x="5976938" y="4797425"/>
                <a:ext cx="33338" cy="57150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4"/>
                      <a:pt x="1" y="9"/>
                      <a:pt x="0" y="14"/>
                    </a:cubicBezTo>
                    <a:cubicBezTo>
                      <a:pt x="4" y="11"/>
                      <a:pt x="7" y="6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9" name="Freeform 11"/>
              <p:cNvSpPr>
                <a:spLocks/>
              </p:cNvSpPr>
              <p:nvPr/>
            </p:nvSpPr>
            <p:spPr bwMode="auto">
              <a:xfrm>
                <a:off x="5976938" y="4513263"/>
                <a:ext cx="196850" cy="85725"/>
              </a:xfrm>
              <a:custGeom>
                <a:avLst/>
                <a:gdLst>
                  <a:gd name="T0" fmla="*/ 48 w 48"/>
                  <a:gd name="T1" fmla="*/ 0 h 21"/>
                  <a:gd name="T2" fmla="*/ 0 w 48"/>
                  <a:gd name="T3" fmla="*/ 0 h 21"/>
                  <a:gd name="T4" fmla="*/ 8 w 48"/>
                  <a:gd name="T5" fmla="*/ 16 h 21"/>
                  <a:gd name="T6" fmla="*/ 24 w 48"/>
                  <a:gd name="T7" fmla="*/ 21 h 21"/>
                  <a:gd name="T8" fmla="*/ 39 w 48"/>
                  <a:gd name="T9" fmla="*/ 15 h 21"/>
                  <a:gd name="T10" fmla="*/ 47 w 48"/>
                  <a:gd name="T11" fmla="*/ 1 h 21"/>
                  <a:gd name="T12" fmla="*/ 48 w 48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1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4"/>
                      <a:pt x="7" y="10"/>
                      <a:pt x="8" y="16"/>
                    </a:cubicBezTo>
                    <a:cubicBezTo>
                      <a:pt x="13" y="19"/>
                      <a:pt x="18" y="21"/>
                      <a:pt x="24" y="21"/>
                    </a:cubicBezTo>
                    <a:cubicBezTo>
                      <a:pt x="29" y="21"/>
                      <a:pt x="35" y="19"/>
                      <a:pt x="39" y="15"/>
                    </a:cubicBezTo>
                    <a:cubicBezTo>
                      <a:pt x="40" y="10"/>
                      <a:pt x="43" y="5"/>
                      <a:pt x="47" y="1"/>
                    </a:cubicBezTo>
                    <a:cubicBezTo>
                      <a:pt x="47" y="1"/>
                      <a:pt x="47" y="1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0" name="Freeform 12"/>
              <p:cNvSpPr>
                <a:spLocks/>
              </p:cNvSpPr>
              <p:nvPr/>
            </p:nvSpPr>
            <p:spPr bwMode="auto">
              <a:xfrm>
                <a:off x="5878513" y="4513263"/>
                <a:ext cx="134938" cy="173038"/>
              </a:xfrm>
              <a:custGeom>
                <a:avLst/>
                <a:gdLst>
                  <a:gd name="T0" fmla="*/ 24 w 33"/>
                  <a:gd name="T1" fmla="*/ 0 h 42"/>
                  <a:gd name="T2" fmla="*/ 0 w 33"/>
                  <a:gd name="T3" fmla="*/ 42 h 42"/>
                  <a:gd name="T4" fmla="*/ 0 w 33"/>
                  <a:gd name="T5" fmla="*/ 42 h 42"/>
                  <a:gd name="T6" fmla="*/ 8 w 33"/>
                  <a:gd name="T7" fmla="*/ 40 h 42"/>
                  <a:gd name="T8" fmla="*/ 17 w 33"/>
                  <a:gd name="T9" fmla="*/ 42 h 42"/>
                  <a:gd name="T10" fmla="*/ 29 w 33"/>
                  <a:gd name="T11" fmla="*/ 31 h 42"/>
                  <a:gd name="T12" fmla="*/ 32 w 33"/>
                  <a:gd name="T13" fmla="*/ 16 h 42"/>
                  <a:gd name="T14" fmla="*/ 24 w 33"/>
                  <a:gd name="T15" fmla="*/ 0 h 42"/>
                  <a:gd name="T16" fmla="*/ 24 w 33"/>
                  <a:gd name="T17" fmla="*/ 0 h 42"/>
                  <a:gd name="T18" fmla="*/ 24 w 33"/>
                  <a:gd name="T1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42">
                    <a:moveTo>
                      <a:pt x="24" y="0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3" y="41"/>
                      <a:pt x="6" y="40"/>
                      <a:pt x="8" y="40"/>
                    </a:cubicBezTo>
                    <a:cubicBezTo>
                      <a:pt x="11" y="40"/>
                      <a:pt x="14" y="41"/>
                      <a:pt x="17" y="42"/>
                    </a:cubicBezTo>
                    <a:cubicBezTo>
                      <a:pt x="22" y="40"/>
                      <a:pt x="27" y="36"/>
                      <a:pt x="29" y="31"/>
                    </a:cubicBezTo>
                    <a:cubicBezTo>
                      <a:pt x="32" y="26"/>
                      <a:pt x="33" y="21"/>
                      <a:pt x="32" y="16"/>
                    </a:cubicBezTo>
                    <a:cubicBezTo>
                      <a:pt x="28" y="12"/>
                      <a:pt x="25" y="7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1" name="Freeform 13"/>
              <p:cNvSpPr>
                <a:spLocks/>
              </p:cNvSpPr>
              <p:nvPr/>
            </p:nvSpPr>
            <p:spPr bwMode="auto">
              <a:xfrm>
                <a:off x="5878513" y="4676775"/>
                <a:ext cx="69850" cy="17463"/>
              </a:xfrm>
              <a:custGeom>
                <a:avLst/>
                <a:gdLst>
                  <a:gd name="T0" fmla="*/ 8 w 17"/>
                  <a:gd name="T1" fmla="*/ 0 h 4"/>
                  <a:gd name="T2" fmla="*/ 0 w 17"/>
                  <a:gd name="T3" fmla="*/ 2 h 4"/>
                  <a:gd name="T4" fmla="*/ 8 w 17"/>
                  <a:gd name="T5" fmla="*/ 4 h 4"/>
                  <a:gd name="T6" fmla="*/ 17 w 17"/>
                  <a:gd name="T7" fmla="*/ 2 h 4"/>
                  <a:gd name="T8" fmla="*/ 8 w 1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">
                    <a:moveTo>
                      <a:pt x="8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8" y="4"/>
                    </a:cubicBezTo>
                    <a:cubicBezTo>
                      <a:pt x="11" y="4"/>
                      <a:pt x="14" y="3"/>
                      <a:pt x="17" y="2"/>
                    </a:cubicBezTo>
                    <a:cubicBezTo>
                      <a:pt x="14" y="1"/>
                      <a:pt x="11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2" name="Freeform 14"/>
              <p:cNvSpPr>
                <a:spLocks/>
              </p:cNvSpPr>
              <p:nvPr/>
            </p:nvSpPr>
            <p:spPr bwMode="auto">
              <a:xfrm>
                <a:off x="5976938" y="4513263"/>
                <a:ext cx="33338" cy="65088"/>
              </a:xfrm>
              <a:custGeom>
                <a:avLst/>
                <a:gdLst>
                  <a:gd name="T0" fmla="*/ 0 w 8"/>
                  <a:gd name="T1" fmla="*/ 0 h 16"/>
                  <a:gd name="T2" fmla="*/ 0 w 8"/>
                  <a:gd name="T3" fmla="*/ 0 h 16"/>
                  <a:gd name="T4" fmla="*/ 8 w 8"/>
                  <a:gd name="T5" fmla="*/ 16 h 16"/>
                  <a:gd name="T6" fmla="*/ 0 w 8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7"/>
                      <a:pt x="4" y="12"/>
                      <a:pt x="8" y="16"/>
                    </a:cubicBezTo>
                    <a:cubicBezTo>
                      <a:pt x="7" y="10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3" name="Freeform 15"/>
              <p:cNvSpPr>
                <a:spLocks/>
              </p:cNvSpPr>
              <p:nvPr/>
            </p:nvSpPr>
            <p:spPr bwMode="auto">
              <a:xfrm>
                <a:off x="6132513" y="4516438"/>
                <a:ext cx="134938" cy="173038"/>
              </a:xfrm>
              <a:custGeom>
                <a:avLst/>
                <a:gdLst>
                  <a:gd name="T0" fmla="*/ 10 w 33"/>
                  <a:gd name="T1" fmla="*/ 0 h 42"/>
                  <a:gd name="T2" fmla="*/ 9 w 33"/>
                  <a:gd name="T3" fmla="*/ 0 h 42"/>
                  <a:gd name="T4" fmla="*/ 1 w 33"/>
                  <a:gd name="T5" fmla="*/ 14 h 42"/>
                  <a:gd name="T6" fmla="*/ 4 w 33"/>
                  <a:gd name="T7" fmla="*/ 31 h 42"/>
                  <a:gd name="T8" fmla="*/ 16 w 33"/>
                  <a:gd name="T9" fmla="*/ 42 h 42"/>
                  <a:gd name="T10" fmla="*/ 25 w 33"/>
                  <a:gd name="T11" fmla="*/ 40 h 42"/>
                  <a:gd name="T12" fmla="*/ 33 w 33"/>
                  <a:gd name="T13" fmla="*/ 42 h 42"/>
                  <a:gd name="T14" fmla="*/ 33 w 33"/>
                  <a:gd name="T15" fmla="*/ 42 h 42"/>
                  <a:gd name="T16" fmla="*/ 10 w 3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2">
                    <a:moveTo>
                      <a:pt x="1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6"/>
                      <a:pt x="5" y="11"/>
                      <a:pt x="1" y="14"/>
                    </a:cubicBezTo>
                    <a:cubicBezTo>
                      <a:pt x="0" y="20"/>
                      <a:pt x="1" y="26"/>
                      <a:pt x="4" y="31"/>
                    </a:cubicBezTo>
                    <a:cubicBezTo>
                      <a:pt x="7" y="36"/>
                      <a:pt x="11" y="40"/>
                      <a:pt x="16" y="42"/>
                    </a:cubicBezTo>
                    <a:cubicBezTo>
                      <a:pt x="19" y="41"/>
                      <a:pt x="22" y="40"/>
                      <a:pt x="25" y="40"/>
                    </a:cubicBezTo>
                    <a:cubicBezTo>
                      <a:pt x="28" y="40"/>
                      <a:pt x="31" y="41"/>
                      <a:pt x="33" y="42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4" name="Freeform 16"/>
              <p:cNvSpPr>
                <a:spLocks/>
              </p:cNvSpPr>
              <p:nvPr/>
            </p:nvSpPr>
            <p:spPr bwMode="auto">
              <a:xfrm>
                <a:off x="6197600" y="4681538"/>
                <a:ext cx="69850" cy="12700"/>
              </a:xfrm>
              <a:custGeom>
                <a:avLst/>
                <a:gdLst>
                  <a:gd name="T0" fmla="*/ 9 w 17"/>
                  <a:gd name="T1" fmla="*/ 0 h 3"/>
                  <a:gd name="T2" fmla="*/ 0 w 17"/>
                  <a:gd name="T3" fmla="*/ 2 h 3"/>
                  <a:gd name="T4" fmla="*/ 9 w 17"/>
                  <a:gd name="T5" fmla="*/ 3 h 3"/>
                  <a:gd name="T6" fmla="*/ 17 w 17"/>
                  <a:gd name="T7" fmla="*/ 2 h 3"/>
                  <a:gd name="T8" fmla="*/ 9 w 1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12" y="3"/>
                      <a:pt x="15" y="3"/>
                      <a:pt x="17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5" name="Freeform 17"/>
              <p:cNvSpPr>
                <a:spLocks/>
              </p:cNvSpPr>
              <p:nvPr/>
            </p:nvSpPr>
            <p:spPr bwMode="auto">
              <a:xfrm>
                <a:off x="6137275" y="4516438"/>
                <a:ext cx="31750" cy="58738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4"/>
                      <a:pt x="1" y="9"/>
                      <a:pt x="0" y="14"/>
                    </a:cubicBezTo>
                    <a:cubicBezTo>
                      <a:pt x="4" y="11"/>
                      <a:pt x="7" y="6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6" name="Oval 18"/>
              <p:cNvSpPr>
                <a:spLocks noChangeArrowheads="1"/>
              </p:cNvSpPr>
              <p:nvPr/>
            </p:nvSpPr>
            <p:spPr bwMode="auto">
              <a:xfrm>
                <a:off x="6021388" y="5360988"/>
                <a:ext cx="107950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7" name="Freeform 19"/>
              <p:cNvSpPr>
                <a:spLocks/>
              </p:cNvSpPr>
              <p:nvPr/>
            </p:nvSpPr>
            <p:spPr bwMode="auto">
              <a:xfrm>
                <a:off x="5976938" y="5500688"/>
                <a:ext cx="196850" cy="85725"/>
              </a:xfrm>
              <a:custGeom>
                <a:avLst/>
                <a:gdLst>
                  <a:gd name="T0" fmla="*/ 24 w 48"/>
                  <a:gd name="T1" fmla="*/ 0 h 21"/>
                  <a:gd name="T2" fmla="*/ 8 w 48"/>
                  <a:gd name="T3" fmla="*/ 6 h 21"/>
                  <a:gd name="T4" fmla="*/ 0 w 48"/>
                  <a:gd name="T5" fmla="*/ 20 h 21"/>
                  <a:gd name="T6" fmla="*/ 0 w 48"/>
                  <a:gd name="T7" fmla="*/ 21 h 21"/>
                  <a:gd name="T8" fmla="*/ 48 w 48"/>
                  <a:gd name="T9" fmla="*/ 21 h 21"/>
                  <a:gd name="T10" fmla="*/ 48 w 48"/>
                  <a:gd name="T11" fmla="*/ 21 h 21"/>
                  <a:gd name="T12" fmla="*/ 39 w 48"/>
                  <a:gd name="T13" fmla="*/ 5 h 21"/>
                  <a:gd name="T14" fmla="*/ 24 w 48"/>
                  <a:gd name="T1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1">
                    <a:moveTo>
                      <a:pt x="24" y="0"/>
                    </a:moveTo>
                    <a:cubicBezTo>
                      <a:pt x="18" y="0"/>
                      <a:pt x="12" y="2"/>
                      <a:pt x="8" y="6"/>
                    </a:cubicBezTo>
                    <a:cubicBezTo>
                      <a:pt x="7" y="11"/>
                      <a:pt x="4" y="16"/>
                      <a:pt x="0" y="20"/>
                    </a:cubicBezTo>
                    <a:cubicBezTo>
                      <a:pt x="0" y="20"/>
                      <a:pt x="0" y="20"/>
                      <a:pt x="0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3" y="17"/>
                      <a:pt x="40" y="11"/>
                      <a:pt x="39" y="5"/>
                    </a:cubicBezTo>
                    <a:cubicBezTo>
                      <a:pt x="35" y="2"/>
                      <a:pt x="29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8" name="Freeform 20"/>
              <p:cNvSpPr>
                <a:spLocks/>
              </p:cNvSpPr>
              <p:nvPr/>
            </p:nvSpPr>
            <p:spPr bwMode="auto">
              <a:xfrm>
                <a:off x="6132513" y="5414963"/>
                <a:ext cx="134938" cy="171450"/>
              </a:xfrm>
              <a:custGeom>
                <a:avLst/>
                <a:gdLst>
                  <a:gd name="T0" fmla="*/ 16 w 33"/>
                  <a:gd name="T1" fmla="*/ 0 h 42"/>
                  <a:gd name="T2" fmla="*/ 4 w 33"/>
                  <a:gd name="T3" fmla="*/ 11 h 42"/>
                  <a:gd name="T4" fmla="*/ 1 w 33"/>
                  <a:gd name="T5" fmla="*/ 26 h 42"/>
                  <a:gd name="T6" fmla="*/ 10 w 33"/>
                  <a:gd name="T7" fmla="*/ 42 h 42"/>
                  <a:gd name="T8" fmla="*/ 10 w 33"/>
                  <a:gd name="T9" fmla="*/ 42 h 42"/>
                  <a:gd name="T10" fmla="*/ 33 w 33"/>
                  <a:gd name="T11" fmla="*/ 0 h 42"/>
                  <a:gd name="T12" fmla="*/ 33 w 33"/>
                  <a:gd name="T13" fmla="*/ 0 h 42"/>
                  <a:gd name="T14" fmla="*/ 25 w 33"/>
                  <a:gd name="T15" fmla="*/ 2 h 42"/>
                  <a:gd name="T16" fmla="*/ 16 w 3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2">
                    <a:moveTo>
                      <a:pt x="16" y="0"/>
                    </a:moveTo>
                    <a:cubicBezTo>
                      <a:pt x="11" y="2"/>
                      <a:pt x="7" y="6"/>
                      <a:pt x="4" y="11"/>
                    </a:cubicBezTo>
                    <a:cubicBezTo>
                      <a:pt x="1" y="16"/>
                      <a:pt x="0" y="21"/>
                      <a:pt x="1" y="26"/>
                    </a:cubicBezTo>
                    <a:cubicBezTo>
                      <a:pt x="5" y="30"/>
                      <a:pt x="9" y="35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1" y="1"/>
                      <a:pt x="28" y="2"/>
                      <a:pt x="25" y="2"/>
                    </a:cubicBezTo>
                    <a:cubicBezTo>
                      <a:pt x="22" y="2"/>
                      <a:pt x="19" y="1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9" name="Freeform 21"/>
              <p:cNvSpPr>
                <a:spLocks/>
              </p:cNvSpPr>
              <p:nvPr/>
            </p:nvSpPr>
            <p:spPr bwMode="auto">
              <a:xfrm>
                <a:off x="6137275" y="5521325"/>
                <a:ext cx="36513" cy="65088"/>
              </a:xfrm>
              <a:custGeom>
                <a:avLst/>
                <a:gdLst>
                  <a:gd name="T0" fmla="*/ 0 w 9"/>
                  <a:gd name="T1" fmla="*/ 0 h 16"/>
                  <a:gd name="T2" fmla="*/ 9 w 9"/>
                  <a:gd name="T3" fmla="*/ 16 h 16"/>
                  <a:gd name="T4" fmla="*/ 0 w 9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6">
                    <a:moveTo>
                      <a:pt x="0" y="0"/>
                    </a:moveTo>
                    <a:cubicBezTo>
                      <a:pt x="1" y="6"/>
                      <a:pt x="4" y="12"/>
                      <a:pt x="9" y="16"/>
                    </a:cubicBezTo>
                    <a:cubicBezTo>
                      <a:pt x="8" y="9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0" name="Freeform 22"/>
              <p:cNvSpPr>
                <a:spLocks/>
              </p:cNvSpPr>
              <p:nvPr/>
            </p:nvSpPr>
            <p:spPr bwMode="auto">
              <a:xfrm>
                <a:off x="5878513" y="5410200"/>
                <a:ext cx="134938" cy="173038"/>
              </a:xfrm>
              <a:custGeom>
                <a:avLst/>
                <a:gdLst>
                  <a:gd name="T0" fmla="*/ 0 w 33"/>
                  <a:gd name="T1" fmla="*/ 0 h 42"/>
                  <a:gd name="T2" fmla="*/ 0 w 33"/>
                  <a:gd name="T3" fmla="*/ 0 h 42"/>
                  <a:gd name="T4" fmla="*/ 24 w 33"/>
                  <a:gd name="T5" fmla="*/ 42 h 42"/>
                  <a:gd name="T6" fmla="*/ 24 w 33"/>
                  <a:gd name="T7" fmla="*/ 42 h 42"/>
                  <a:gd name="T8" fmla="*/ 32 w 33"/>
                  <a:gd name="T9" fmla="*/ 28 h 42"/>
                  <a:gd name="T10" fmla="*/ 29 w 33"/>
                  <a:gd name="T11" fmla="*/ 11 h 42"/>
                  <a:gd name="T12" fmla="*/ 17 w 33"/>
                  <a:gd name="T13" fmla="*/ 0 h 42"/>
                  <a:gd name="T14" fmla="*/ 8 w 33"/>
                  <a:gd name="T15" fmla="*/ 2 h 42"/>
                  <a:gd name="T16" fmla="*/ 0 w 3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5" y="36"/>
                      <a:pt x="28" y="31"/>
                      <a:pt x="32" y="28"/>
                    </a:cubicBezTo>
                    <a:cubicBezTo>
                      <a:pt x="33" y="22"/>
                      <a:pt x="32" y="16"/>
                      <a:pt x="29" y="11"/>
                    </a:cubicBezTo>
                    <a:cubicBezTo>
                      <a:pt x="27" y="6"/>
                      <a:pt x="22" y="2"/>
                      <a:pt x="17" y="0"/>
                    </a:cubicBezTo>
                    <a:cubicBezTo>
                      <a:pt x="14" y="1"/>
                      <a:pt x="11" y="2"/>
                      <a:pt x="8" y="2"/>
                    </a:cubicBezTo>
                    <a:cubicBezTo>
                      <a:pt x="6" y="2"/>
                      <a:pt x="3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1" name="Freeform 23"/>
              <p:cNvSpPr>
                <a:spLocks/>
              </p:cNvSpPr>
              <p:nvPr/>
            </p:nvSpPr>
            <p:spPr bwMode="auto">
              <a:xfrm>
                <a:off x="5976938" y="5526088"/>
                <a:ext cx="33338" cy="57150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3"/>
                      <a:pt x="1" y="8"/>
                      <a:pt x="0" y="14"/>
                    </a:cubicBezTo>
                    <a:cubicBezTo>
                      <a:pt x="4" y="10"/>
                      <a:pt x="7" y="5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2" name="Freeform 24"/>
              <p:cNvSpPr>
                <a:spLocks/>
              </p:cNvSpPr>
              <p:nvPr/>
            </p:nvSpPr>
            <p:spPr bwMode="auto">
              <a:xfrm>
                <a:off x="5976938" y="5241925"/>
                <a:ext cx="196850" cy="82550"/>
              </a:xfrm>
              <a:custGeom>
                <a:avLst/>
                <a:gdLst>
                  <a:gd name="T0" fmla="*/ 48 w 48"/>
                  <a:gd name="T1" fmla="*/ 0 h 20"/>
                  <a:gd name="T2" fmla="*/ 0 w 48"/>
                  <a:gd name="T3" fmla="*/ 0 h 20"/>
                  <a:gd name="T4" fmla="*/ 8 w 48"/>
                  <a:gd name="T5" fmla="*/ 15 h 20"/>
                  <a:gd name="T6" fmla="*/ 24 w 48"/>
                  <a:gd name="T7" fmla="*/ 20 h 20"/>
                  <a:gd name="T8" fmla="*/ 39 w 48"/>
                  <a:gd name="T9" fmla="*/ 15 h 20"/>
                  <a:gd name="T10" fmla="*/ 47 w 48"/>
                  <a:gd name="T11" fmla="*/ 1 h 20"/>
                  <a:gd name="T12" fmla="*/ 48 w 4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4"/>
                      <a:pt x="7" y="9"/>
                      <a:pt x="8" y="15"/>
                    </a:cubicBezTo>
                    <a:cubicBezTo>
                      <a:pt x="13" y="18"/>
                      <a:pt x="18" y="20"/>
                      <a:pt x="24" y="20"/>
                    </a:cubicBezTo>
                    <a:cubicBezTo>
                      <a:pt x="29" y="20"/>
                      <a:pt x="35" y="18"/>
                      <a:pt x="39" y="15"/>
                    </a:cubicBezTo>
                    <a:cubicBezTo>
                      <a:pt x="40" y="9"/>
                      <a:pt x="43" y="4"/>
                      <a:pt x="47" y="1"/>
                    </a:cubicBezTo>
                    <a:cubicBezTo>
                      <a:pt x="47" y="0"/>
                      <a:pt x="47" y="0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3" name="Freeform 25"/>
              <p:cNvSpPr>
                <a:spLocks/>
              </p:cNvSpPr>
              <p:nvPr/>
            </p:nvSpPr>
            <p:spPr bwMode="auto">
              <a:xfrm>
                <a:off x="5878513" y="5241925"/>
                <a:ext cx="134938" cy="168275"/>
              </a:xfrm>
              <a:custGeom>
                <a:avLst/>
                <a:gdLst>
                  <a:gd name="T0" fmla="*/ 24 w 33"/>
                  <a:gd name="T1" fmla="*/ 0 h 41"/>
                  <a:gd name="T2" fmla="*/ 0 w 33"/>
                  <a:gd name="T3" fmla="*/ 41 h 41"/>
                  <a:gd name="T4" fmla="*/ 0 w 33"/>
                  <a:gd name="T5" fmla="*/ 41 h 41"/>
                  <a:gd name="T6" fmla="*/ 8 w 33"/>
                  <a:gd name="T7" fmla="*/ 40 h 41"/>
                  <a:gd name="T8" fmla="*/ 17 w 33"/>
                  <a:gd name="T9" fmla="*/ 41 h 41"/>
                  <a:gd name="T10" fmla="*/ 29 w 33"/>
                  <a:gd name="T11" fmla="*/ 31 h 41"/>
                  <a:gd name="T12" fmla="*/ 32 w 33"/>
                  <a:gd name="T13" fmla="*/ 15 h 41"/>
                  <a:gd name="T14" fmla="*/ 24 w 33"/>
                  <a:gd name="T15" fmla="*/ 0 h 41"/>
                  <a:gd name="T16" fmla="*/ 24 w 33"/>
                  <a:gd name="T17" fmla="*/ 0 h 41"/>
                  <a:gd name="T18" fmla="*/ 24 w 33"/>
                  <a:gd name="T1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41">
                    <a:moveTo>
                      <a:pt x="24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3" y="40"/>
                      <a:pt x="6" y="40"/>
                      <a:pt x="8" y="40"/>
                    </a:cubicBezTo>
                    <a:cubicBezTo>
                      <a:pt x="11" y="40"/>
                      <a:pt x="14" y="40"/>
                      <a:pt x="17" y="41"/>
                    </a:cubicBezTo>
                    <a:cubicBezTo>
                      <a:pt x="22" y="39"/>
                      <a:pt x="27" y="36"/>
                      <a:pt x="29" y="31"/>
                    </a:cubicBezTo>
                    <a:cubicBezTo>
                      <a:pt x="32" y="26"/>
                      <a:pt x="33" y="20"/>
                      <a:pt x="32" y="15"/>
                    </a:cubicBezTo>
                    <a:cubicBezTo>
                      <a:pt x="28" y="11"/>
                      <a:pt x="25" y="6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4" name="Freeform 26"/>
              <p:cNvSpPr>
                <a:spLocks/>
              </p:cNvSpPr>
              <p:nvPr/>
            </p:nvSpPr>
            <p:spPr bwMode="auto">
              <a:xfrm>
                <a:off x="5878513" y="5405438"/>
                <a:ext cx="69850" cy="12700"/>
              </a:xfrm>
              <a:custGeom>
                <a:avLst/>
                <a:gdLst>
                  <a:gd name="T0" fmla="*/ 8 w 17"/>
                  <a:gd name="T1" fmla="*/ 0 h 3"/>
                  <a:gd name="T2" fmla="*/ 0 w 17"/>
                  <a:gd name="T3" fmla="*/ 1 h 3"/>
                  <a:gd name="T4" fmla="*/ 8 w 17"/>
                  <a:gd name="T5" fmla="*/ 3 h 3"/>
                  <a:gd name="T6" fmla="*/ 17 w 17"/>
                  <a:gd name="T7" fmla="*/ 1 h 3"/>
                  <a:gd name="T8" fmla="*/ 8 w 1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">
                    <a:moveTo>
                      <a:pt x="8" y="0"/>
                    </a:moveTo>
                    <a:cubicBezTo>
                      <a:pt x="6" y="0"/>
                      <a:pt x="3" y="0"/>
                      <a:pt x="0" y="1"/>
                    </a:cubicBezTo>
                    <a:cubicBezTo>
                      <a:pt x="3" y="2"/>
                      <a:pt x="6" y="3"/>
                      <a:pt x="8" y="3"/>
                    </a:cubicBezTo>
                    <a:cubicBezTo>
                      <a:pt x="11" y="3"/>
                      <a:pt x="14" y="2"/>
                      <a:pt x="17" y="1"/>
                    </a:cubicBezTo>
                    <a:cubicBezTo>
                      <a:pt x="14" y="0"/>
                      <a:pt x="11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5" name="Freeform 27"/>
              <p:cNvSpPr>
                <a:spLocks/>
              </p:cNvSpPr>
              <p:nvPr/>
            </p:nvSpPr>
            <p:spPr bwMode="auto">
              <a:xfrm>
                <a:off x="5976938" y="5241925"/>
                <a:ext cx="33338" cy="61913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8 w 8"/>
                  <a:gd name="T5" fmla="*/ 15 h 15"/>
                  <a:gd name="T6" fmla="*/ 0 w 8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4" y="11"/>
                      <a:pt x="8" y="15"/>
                    </a:cubicBezTo>
                    <a:cubicBezTo>
                      <a:pt x="7" y="9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6" name="Freeform 28"/>
              <p:cNvSpPr>
                <a:spLocks/>
              </p:cNvSpPr>
              <p:nvPr/>
            </p:nvSpPr>
            <p:spPr bwMode="auto">
              <a:xfrm>
                <a:off x="6132513" y="5245100"/>
                <a:ext cx="134938" cy="169863"/>
              </a:xfrm>
              <a:custGeom>
                <a:avLst/>
                <a:gdLst>
                  <a:gd name="T0" fmla="*/ 10 w 33"/>
                  <a:gd name="T1" fmla="*/ 0 h 41"/>
                  <a:gd name="T2" fmla="*/ 9 w 33"/>
                  <a:gd name="T3" fmla="*/ 0 h 41"/>
                  <a:gd name="T4" fmla="*/ 1 w 33"/>
                  <a:gd name="T5" fmla="*/ 14 h 41"/>
                  <a:gd name="T6" fmla="*/ 4 w 33"/>
                  <a:gd name="T7" fmla="*/ 31 h 41"/>
                  <a:gd name="T8" fmla="*/ 16 w 33"/>
                  <a:gd name="T9" fmla="*/ 41 h 41"/>
                  <a:gd name="T10" fmla="*/ 25 w 33"/>
                  <a:gd name="T11" fmla="*/ 39 h 41"/>
                  <a:gd name="T12" fmla="*/ 33 w 33"/>
                  <a:gd name="T13" fmla="*/ 41 h 41"/>
                  <a:gd name="T14" fmla="*/ 33 w 33"/>
                  <a:gd name="T15" fmla="*/ 41 h 41"/>
                  <a:gd name="T16" fmla="*/ 10 w 33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1">
                    <a:moveTo>
                      <a:pt x="1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5"/>
                      <a:pt x="5" y="10"/>
                      <a:pt x="1" y="14"/>
                    </a:cubicBezTo>
                    <a:cubicBezTo>
                      <a:pt x="0" y="19"/>
                      <a:pt x="1" y="25"/>
                      <a:pt x="4" y="31"/>
                    </a:cubicBezTo>
                    <a:cubicBezTo>
                      <a:pt x="7" y="36"/>
                      <a:pt x="11" y="39"/>
                      <a:pt x="16" y="41"/>
                    </a:cubicBezTo>
                    <a:cubicBezTo>
                      <a:pt x="19" y="40"/>
                      <a:pt x="22" y="39"/>
                      <a:pt x="25" y="39"/>
                    </a:cubicBezTo>
                    <a:cubicBezTo>
                      <a:pt x="28" y="39"/>
                      <a:pt x="31" y="40"/>
                      <a:pt x="33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7" name="Freeform 29"/>
              <p:cNvSpPr>
                <a:spLocks/>
              </p:cNvSpPr>
              <p:nvPr/>
            </p:nvSpPr>
            <p:spPr bwMode="auto">
              <a:xfrm>
                <a:off x="6197600" y="5405438"/>
                <a:ext cx="69850" cy="17463"/>
              </a:xfrm>
              <a:custGeom>
                <a:avLst/>
                <a:gdLst>
                  <a:gd name="T0" fmla="*/ 9 w 17"/>
                  <a:gd name="T1" fmla="*/ 0 h 4"/>
                  <a:gd name="T2" fmla="*/ 0 w 17"/>
                  <a:gd name="T3" fmla="*/ 2 h 4"/>
                  <a:gd name="T4" fmla="*/ 9 w 17"/>
                  <a:gd name="T5" fmla="*/ 4 h 4"/>
                  <a:gd name="T6" fmla="*/ 17 w 17"/>
                  <a:gd name="T7" fmla="*/ 2 h 4"/>
                  <a:gd name="T8" fmla="*/ 9 w 1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8" name="Freeform 30"/>
              <p:cNvSpPr>
                <a:spLocks/>
              </p:cNvSpPr>
              <p:nvPr/>
            </p:nvSpPr>
            <p:spPr bwMode="auto">
              <a:xfrm>
                <a:off x="6137275" y="5245100"/>
                <a:ext cx="31750" cy="58738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3"/>
                      <a:pt x="1" y="8"/>
                      <a:pt x="0" y="14"/>
                    </a:cubicBezTo>
                    <a:cubicBezTo>
                      <a:pt x="4" y="10"/>
                      <a:pt x="7" y="5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9" name="Oval 31"/>
              <p:cNvSpPr>
                <a:spLocks noChangeArrowheads="1"/>
              </p:cNvSpPr>
              <p:nvPr/>
            </p:nvSpPr>
            <p:spPr bwMode="auto">
              <a:xfrm>
                <a:off x="6021388" y="4999038"/>
                <a:ext cx="107950" cy="1016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0" name="Freeform 32"/>
              <p:cNvSpPr>
                <a:spLocks/>
              </p:cNvSpPr>
              <p:nvPr/>
            </p:nvSpPr>
            <p:spPr bwMode="auto">
              <a:xfrm>
                <a:off x="5976938" y="5138738"/>
                <a:ext cx="196850" cy="82550"/>
              </a:xfrm>
              <a:custGeom>
                <a:avLst/>
                <a:gdLst>
                  <a:gd name="T0" fmla="*/ 24 w 48"/>
                  <a:gd name="T1" fmla="*/ 0 h 20"/>
                  <a:gd name="T2" fmla="*/ 8 w 48"/>
                  <a:gd name="T3" fmla="*/ 5 h 20"/>
                  <a:gd name="T4" fmla="*/ 0 w 48"/>
                  <a:gd name="T5" fmla="*/ 19 h 20"/>
                  <a:gd name="T6" fmla="*/ 0 w 48"/>
                  <a:gd name="T7" fmla="*/ 20 h 20"/>
                  <a:gd name="T8" fmla="*/ 48 w 48"/>
                  <a:gd name="T9" fmla="*/ 20 h 20"/>
                  <a:gd name="T10" fmla="*/ 48 w 48"/>
                  <a:gd name="T11" fmla="*/ 20 h 20"/>
                  <a:gd name="T12" fmla="*/ 39 w 48"/>
                  <a:gd name="T13" fmla="*/ 5 h 20"/>
                  <a:gd name="T14" fmla="*/ 24 w 4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0">
                    <a:moveTo>
                      <a:pt x="24" y="0"/>
                    </a:moveTo>
                    <a:cubicBezTo>
                      <a:pt x="18" y="0"/>
                      <a:pt x="12" y="2"/>
                      <a:pt x="8" y="5"/>
                    </a:cubicBezTo>
                    <a:cubicBezTo>
                      <a:pt x="7" y="11"/>
                      <a:pt x="4" y="16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3" y="16"/>
                      <a:pt x="40" y="11"/>
                      <a:pt x="39" y="5"/>
                    </a:cubicBezTo>
                    <a:cubicBezTo>
                      <a:pt x="35" y="2"/>
                      <a:pt x="29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1" name="Freeform 33"/>
              <p:cNvSpPr>
                <a:spLocks/>
              </p:cNvSpPr>
              <p:nvPr/>
            </p:nvSpPr>
            <p:spPr bwMode="auto">
              <a:xfrm>
                <a:off x="6132513" y="5051425"/>
                <a:ext cx="134938" cy="169863"/>
              </a:xfrm>
              <a:custGeom>
                <a:avLst/>
                <a:gdLst>
                  <a:gd name="T0" fmla="*/ 33 w 33"/>
                  <a:gd name="T1" fmla="*/ 0 h 41"/>
                  <a:gd name="T2" fmla="*/ 25 w 33"/>
                  <a:gd name="T3" fmla="*/ 2 h 41"/>
                  <a:gd name="T4" fmla="*/ 16 w 33"/>
                  <a:gd name="T5" fmla="*/ 0 h 41"/>
                  <a:gd name="T6" fmla="*/ 4 w 33"/>
                  <a:gd name="T7" fmla="*/ 10 h 41"/>
                  <a:gd name="T8" fmla="*/ 1 w 33"/>
                  <a:gd name="T9" fmla="*/ 26 h 41"/>
                  <a:gd name="T10" fmla="*/ 10 w 33"/>
                  <a:gd name="T11" fmla="*/ 41 h 41"/>
                  <a:gd name="T12" fmla="*/ 10 w 33"/>
                  <a:gd name="T13" fmla="*/ 41 h 41"/>
                  <a:gd name="T14" fmla="*/ 33 w 33"/>
                  <a:gd name="T15" fmla="*/ 0 h 41"/>
                  <a:gd name="T16" fmla="*/ 33 w 33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1">
                    <a:moveTo>
                      <a:pt x="33" y="0"/>
                    </a:moveTo>
                    <a:cubicBezTo>
                      <a:pt x="31" y="1"/>
                      <a:pt x="28" y="2"/>
                      <a:pt x="25" y="2"/>
                    </a:cubicBezTo>
                    <a:cubicBezTo>
                      <a:pt x="22" y="2"/>
                      <a:pt x="19" y="1"/>
                      <a:pt x="16" y="0"/>
                    </a:cubicBezTo>
                    <a:cubicBezTo>
                      <a:pt x="11" y="2"/>
                      <a:pt x="7" y="5"/>
                      <a:pt x="4" y="10"/>
                    </a:cubicBezTo>
                    <a:cubicBezTo>
                      <a:pt x="1" y="15"/>
                      <a:pt x="0" y="21"/>
                      <a:pt x="1" y="26"/>
                    </a:cubicBezTo>
                    <a:cubicBezTo>
                      <a:pt x="5" y="30"/>
                      <a:pt x="9" y="35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2" name="Freeform 34"/>
              <p:cNvSpPr>
                <a:spLocks/>
              </p:cNvSpPr>
              <p:nvPr/>
            </p:nvSpPr>
            <p:spPr bwMode="auto">
              <a:xfrm>
                <a:off x="6137275" y="5159375"/>
                <a:ext cx="36513" cy="61913"/>
              </a:xfrm>
              <a:custGeom>
                <a:avLst/>
                <a:gdLst>
                  <a:gd name="T0" fmla="*/ 0 w 9"/>
                  <a:gd name="T1" fmla="*/ 0 h 15"/>
                  <a:gd name="T2" fmla="*/ 9 w 9"/>
                  <a:gd name="T3" fmla="*/ 15 h 15"/>
                  <a:gd name="T4" fmla="*/ 0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3" name="Freeform 35"/>
              <p:cNvSpPr>
                <a:spLocks/>
              </p:cNvSpPr>
              <p:nvPr/>
            </p:nvSpPr>
            <p:spPr bwMode="auto">
              <a:xfrm>
                <a:off x="5878513" y="5048250"/>
                <a:ext cx="134938" cy="173038"/>
              </a:xfrm>
              <a:custGeom>
                <a:avLst/>
                <a:gdLst>
                  <a:gd name="T0" fmla="*/ 0 w 33"/>
                  <a:gd name="T1" fmla="*/ 0 h 42"/>
                  <a:gd name="T2" fmla="*/ 0 w 33"/>
                  <a:gd name="T3" fmla="*/ 0 h 42"/>
                  <a:gd name="T4" fmla="*/ 24 w 33"/>
                  <a:gd name="T5" fmla="*/ 42 h 42"/>
                  <a:gd name="T6" fmla="*/ 24 w 33"/>
                  <a:gd name="T7" fmla="*/ 41 h 42"/>
                  <a:gd name="T8" fmla="*/ 32 w 33"/>
                  <a:gd name="T9" fmla="*/ 27 h 42"/>
                  <a:gd name="T10" fmla="*/ 29 w 33"/>
                  <a:gd name="T11" fmla="*/ 11 h 42"/>
                  <a:gd name="T12" fmla="*/ 17 w 33"/>
                  <a:gd name="T13" fmla="*/ 0 h 42"/>
                  <a:gd name="T14" fmla="*/ 8 w 33"/>
                  <a:gd name="T15" fmla="*/ 2 h 42"/>
                  <a:gd name="T16" fmla="*/ 0 w 3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36"/>
                      <a:pt x="28" y="31"/>
                      <a:pt x="32" y="27"/>
                    </a:cubicBezTo>
                    <a:cubicBezTo>
                      <a:pt x="33" y="22"/>
                      <a:pt x="32" y="16"/>
                      <a:pt x="29" y="11"/>
                    </a:cubicBezTo>
                    <a:cubicBezTo>
                      <a:pt x="27" y="6"/>
                      <a:pt x="22" y="2"/>
                      <a:pt x="17" y="0"/>
                    </a:cubicBezTo>
                    <a:cubicBezTo>
                      <a:pt x="14" y="1"/>
                      <a:pt x="11" y="2"/>
                      <a:pt x="8" y="2"/>
                    </a:cubicBezTo>
                    <a:cubicBezTo>
                      <a:pt x="6" y="2"/>
                      <a:pt x="3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4" name="Freeform 36"/>
              <p:cNvSpPr>
                <a:spLocks/>
              </p:cNvSpPr>
              <p:nvPr/>
            </p:nvSpPr>
            <p:spPr bwMode="auto">
              <a:xfrm>
                <a:off x="5976938" y="5159375"/>
                <a:ext cx="33338" cy="57150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4"/>
                      <a:pt x="1" y="9"/>
                      <a:pt x="0" y="14"/>
                    </a:cubicBezTo>
                    <a:cubicBezTo>
                      <a:pt x="4" y="11"/>
                      <a:pt x="7" y="6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5" name="Freeform 37"/>
              <p:cNvSpPr>
                <a:spLocks/>
              </p:cNvSpPr>
              <p:nvPr/>
            </p:nvSpPr>
            <p:spPr bwMode="auto">
              <a:xfrm>
                <a:off x="5976938" y="4878388"/>
                <a:ext cx="196850" cy="82550"/>
              </a:xfrm>
              <a:custGeom>
                <a:avLst/>
                <a:gdLst>
                  <a:gd name="T0" fmla="*/ 48 w 48"/>
                  <a:gd name="T1" fmla="*/ 0 h 20"/>
                  <a:gd name="T2" fmla="*/ 0 w 48"/>
                  <a:gd name="T3" fmla="*/ 0 h 20"/>
                  <a:gd name="T4" fmla="*/ 8 w 48"/>
                  <a:gd name="T5" fmla="*/ 15 h 20"/>
                  <a:gd name="T6" fmla="*/ 24 w 48"/>
                  <a:gd name="T7" fmla="*/ 20 h 20"/>
                  <a:gd name="T8" fmla="*/ 39 w 48"/>
                  <a:gd name="T9" fmla="*/ 15 h 20"/>
                  <a:gd name="T10" fmla="*/ 47 w 48"/>
                  <a:gd name="T11" fmla="*/ 1 h 20"/>
                  <a:gd name="T12" fmla="*/ 48 w 4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4"/>
                      <a:pt x="7" y="9"/>
                      <a:pt x="8" y="15"/>
                    </a:cubicBezTo>
                    <a:cubicBezTo>
                      <a:pt x="13" y="18"/>
                      <a:pt x="18" y="20"/>
                      <a:pt x="24" y="20"/>
                    </a:cubicBezTo>
                    <a:cubicBezTo>
                      <a:pt x="29" y="20"/>
                      <a:pt x="35" y="18"/>
                      <a:pt x="39" y="15"/>
                    </a:cubicBezTo>
                    <a:cubicBezTo>
                      <a:pt x="40" y="9"/>
                      <a:pt x="43" y="4"/>
                      <a:pt x="47" y="1"/>
                    </a:cubicBezTo>
                    <a:cubicBezTo>
                      <a:pt x="47" y="0"/>
                      <a:pt x="47" y="0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6" name="Freeform 38"/>
              <p:cNvSpPr>
                <a:spLocks/>
              </p:cNvSpPr>
              <p:nvPr/>
            </p:nvSpPr>
            <p:spPr bwMode="auto">
              <a:xfrm>
                <a:off x="5878513" y="4878388"/>
                <a:ext cx="134938" cy="169863"/>
              </a:xfrm>
              <a:custGeom>
                <a:avLst/>
                <a:gdLst>
                  <a:gd name="T0" fmla="*/ 24 w 33"/>
                  <a:gd name="T1" fmla="*/ 0 h 41"/>
                  <a:gd name="T2" fmla="*/ 0 w 33"/>
                  <a:gd name="T3" fmla="*/ 41 h 41"/>
                  <a:gd name="T4" fmla="*/ 0 w 33"/>
                  <a:gd name="T5" fmla="*/ 41 h 41"/>
                  <a:gd name="T6" fmla="*/ 8 w 33"/>
                  <a:gd name="T7" fmla="*/ 39 h 41"/>
                  <a:gd name="T8" fmla="*/ 17 w 33"/>
                  <a:gd name="T9" fmla="*/ 41 h 41"/>
                  <a:gd name="T10" fmla="*/ 29 w 33"/>
                  <a:gd name="T11" fmla="*/ 31 h 41"/>
                  <a:gd name="T12" fmla="*/ 32 w 33"/>
                  <a:gd name="T13" fmla="*/ 15 h 41"/>
                  <a:gd name="T14" fmla="*/ 24 w 33"/>
                  <a:gd name="T15" fmla="*/ 0 h 41"/>
                  <a:gd name="T16" fmla="*/ 24 w 33"/>
                  <a:gd name="T17" fmla="*/ 0 h 41"/>
                  <a:gd name="T18" fmla="*/ 24 w 33"/>
                  <a:gd name="T1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41">
                    <a:moveTo>
                      <a:pt x="24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3" y="40"/>
                      <a:pt x="6" y="39"/>
                      <a:pt x="8" y="39"/>
                    </a:cubicBezTo>
                    <a:cubicBezTo>
                      <a:pt x="11" y="39"/>
                      <a:pt x="14" y="40"/>
                      <a:pt x="17" y="41"/>
                    </a:cubicBezTo>
                    <a:cubicBezTo>
                      <a:pt x="22" y="39"/>
                      <a:pt x="27" y="36"/>
                      <a:pt x="29" y="31"/>
                    </a:cubicBezTo>
                    <a:cubicBezTo>
                      <a:pt x="32" y="26"/>
                      <a:pt x="33" y="20"/>
                      <a:pt x="32" y="15"/>
                    </a:cubicBezTo>
                    <a:cubicBezTo>
                      <a:pt x="28" y="11"/>
                      <a:pt x="25" y="6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7" name="Freeform 39"/>
              <p:cNvSpPr>
                <a:spLocks/>
              </p:cNvSpPr>
              <p:nvPr/>
            </p:nvSpPr>
            <p:spPr bwMode="auto">
              <a:xfrm>
                <a:off x="5878513" y="5040313"/>
                <a:ext cx="69850" cy="15875"/>
              </a:xfrm>
              <a:custGeom>
                <a:avLst/>
                <a:gdLst>
                  <a:gd name="T0" fmla="*/ 8 w 17"/>
                  <a:gd name="T1" fmla="*/ 0 h 4"/>
                  <a:gd name="T2" fmla="*/ 0 w 17"/>
                  <a:gd name="T3" fmla="*/ 2 h 4"/>
                  <a:gd name="T4" fmla="*/ 8 w 17"/>
                  <a:gd name="T5" fmla="*/ 4 h 4"/>
                  <a:gd name="T6" fmla="*/ 17 w 17"/>
                  <a:gd name="T7" fmla="*/ 2 h 4"/>
                  <a:gd name="T8" fmla="*/ 8 w 1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">
                    <a:moveTo>
                      <a:pt x="8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8" y="4"/>
                    </a:cubicBezTo>
                    <a:cubicBezTo>
                      <a:pt x="11" y="4"/>
                      <a:pt x="14" y="3"/>
                      <a:pt x="17" y="2"/>
                    </a:cubicBezTo>
                    <a:cubicBezTo>
                      <a:pt x="14" y="1"/>
                      <a:pt x="11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8" name="Freeform 40"/>
              <p:cNvSpPr>
                <a:spLocks/>
              </p:cNvSpPr>
              <p:nvPr/>
            </p:nvSpPr>
            <p:spPr bwMode="auto">
              <a:xfrm>
                <a:off x="5976938" y="4878388"/>
                <a:ext cx="33338" cy="61913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8 w 8"/>
                  <a:gd name="T5" fmla="*/ 15 h 15"/>
                  <a:gd name="T6" fmla="*/ 0 w 8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4" y="11"/>
                      <a:pt x="8" y="15"/>
                    </a:cubicBezTo>
                    <a:cubicBezTo>
                      <a:pt x="7" y="9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9" name="Freeform 41"/>
              <p:cNvSpPr>
                <a:spLocks/>
              </p:cNvSpPr>
              <p:nvPr/>
            </p:nvSpPr>
            <p:spPr bwMode="auto">
              <a:xfrm>
                <a:off x="6132513" y="4878388"/>
                <a:ext cx="134938" cy="173038"/>
              </a:xfrm>
              <a:custGeom>
                <a:avLst/>
                <a:gdLst>
                  <a:gd name="T0" fmla="*/ 10 w 33"/>
                  <a:gd name="T1" fmla="*/ 0 h 42"/>
                  <a:gd name="T2" fmla="*/ 9 w 33"/>
                  <a:gd name="T3" fmla="*/ 1 h 42"/>
                  <a:gd name="T4" fmla="*/ 1 w 33"/>
                  <a:gd name="T5" fmla="*/ 15 h 42"/>
                  <a:gd name="T6" fmla="*/ 4 w 33"/>
                  <a:gd name="T7" fmla="*/ 31 h 42"/>
                  <a:gd name="T8" fmla="*/ 16 w 33"/>
                  <a:gd name="T9" fmla="*/ 42 h 42"/>
                  <a:gd name="T10" fmla="*/ 25 w 33"/>
                  <a:gd name="T11" fmla="*/ 40 h 42"/>
                  <a:gd name="T12" fmla="*/ 33 w 33"/>
                  <a:gd name="T13" fmla="*/ 42 h 42"/>
                  <a:gd name="T14" fmla="*/ 33 w 33"/>
                  <a:gd name="T15" fmla="*/ 42 h 42"/>
                  <a:gd name="T16" fmla="*/ 10 w 3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2">
                    <a:moveTo>
                      <a:pt x="10" y="0"/>
                    </a:moveTo>
                    <a:cubicBezTo>
                      <a:pt x="9" y="0"/>
                      <a:pt x="9" y="1"/>
                      <a:pt x="9" y="1"/>
                    </a:cubicBezTo>
                    <a:cubicBezTo>
                      <a:pt x="8" y="6"/>
                      <a:pt x="5" y="11"/>
                      <a:pt x="1" y="15"/>
                    </a:cubicBezTo>
                    <a:cubicBezTo>
                      <a:pt x="0" y="20"/>
                      <a:pt x="1" y="26"/>
                      <a:pt x="4" y="31"/>
                    </a:cubicBezTo>
                    <a:cubicBezTo>
                      <a:pt x="7" y="36"/>
                      <a:pt x="11" y="40"/>
                      <a:pt x="16" y="42"/>
                    </a:cubicBezTo>
                    <a:cubicBezTo>
                      <a:pt x="19" y="41"/>
                      <a:pt x="22" y="40"/>
                      <a:pt x="25" y="40"/>
                    </a:cubicBezTo>
                    <a:cubicBezTo>
                      <a:pt x="28" y="40"/>
                      <a:pt x="31" y="41"/>
                      <a:pt x="33" y="42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0" name="Freeform 42"/>
              <p:cNvSpPr>
                <a:spLocks/>
              </p:cNvSpPr>
              <p:nvPr/>
            </p:nvSpPr>
            <p:spPr bwMode="auto">
              <a:xfrm>
                <a:off x="6197600" y="5043488"/>
                <a:ext cx="69850" cy="17463"/>
              </a:xfrm>
              <a:custGeom>
                <a:avLst/>
                <a:gdLst>
                  <a:gd name="T0" fmla="*/ 9 w 17"/>
                  <a:gd name="T1" fmla="*/ 0 h 4"/>
                  <a:gd name="T2" fmla="*/ 0 w 17"/>
                  <a:gd name="T3" fmla="*/ 2 h 4"/>
                  <a:gd name="T4" fmla="*/ 9 w 17"/>
                  <a:gd name="T5" fmla="*/ 4 h 4"/>
                  <a:gd name="T6" fmla="*/ 17 w 17"/>
                  <a:gd name="T7" fmla="*/ 2 h 4"/>
                  <a:gd name="T8" fmla="*/ 9 w 1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1" name="Freeform 43"/>
              <p:cNvSpPr>
                <a:spLocks/>
              </p:cNvSpPr>
              <p:nvPr/>
            </p:nvSpPr>
            <p:spPr bwMode="auto">
              <a:xfrm>
                <a:off x="6137275" y="4883150"/>
                <a:ext cx="31750" cy="57150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3"/>
                      <a:pt x="1" y="8"/>
                      <a:pt x="0" y="14"/>
                    </a:cubicBezTo>
                    <a:cubicBezTo>
                      <a:pt x="4" y="10"/>
                      <a:pt x="7" y="5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2" name="Oval 44"/>
              <p:cNvSpPr>
                <a:spLocks noChangeArrowheads="1"/>
              </p:cNvSpPr>
              <p:nvPr/>
            </p:nvSpPr>
            <p:spPr bwMode="auto">
              <a:xfrm>
                <a:off x="6346825" y="4813300"/>
                <a:ext cx="106363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3" name="Freeform 45"/>
              <p:cNvSpPr>
                <a:spLocks/>
              </p:cNvSpPr>
              <p:nvPr/>
            </p:nvSpPr>
            <p:spPr bwMode="auto">
              <a:xfrm>
                <a:off x="6300788" y="4957763"/>
                <a:ext cx="196850" cy="82550"/>
              </a:xfrm>
              <a:custGeom>
                <a:avLst/>
                <a:gdLst>
                  <a:gd name="T0" fmla="*/ 24 w 48"/>
                  <a:gd name="T1" fmla="*/ 0 h 20"/>
                  <a:gd name="T2" fmla="*/ 9 w 48"/>
                  <a:gd name="T3" fmla="*/ 5 h 20"/>
                  <a:gd name="T4" fmla="*/ 0 w 48"/>
                  <a:gd name="T5" fmla="*/ 19 h 20"/>
                  <a:gd name="T6" fmla="*/ 0 w 48"/>
                  <a:gd name="T7" fmla="*/ 20 h 20"/>
                  <a:gd name="T8" fmla="*/ 48 w 48"/>
                  <a:gd name="T9" fmla="*/ 20 h 20"/>
                  <a:gd name="T10" fmla="*/ 48 w 48"/>
                  <a:gd name="T11" fmla="*/ 20 h 20"/>
                  <a:gd name="T12" fmla="*/ 39 w 48"/>
                  <a:gd name="T13" fmla="*/ 5 h 20"/>
                  <a:gd name="T14" fmla="*/ 24 w 4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0">
                    <a:moveTo>
                      <a:pt x="24" y="0"/>
                    </a:moveTo>
                    <a:cubicBezTo>
                      <a:pt x="18" y="0"/>
                      <a:pt x="13" y="2"/>
                      <a:pt x="9" y="5"/>
                    </a:cubicBezTo>
                    <a:cubicBezTo>
                      <a:pt x="8" y="11"/>
                      <a:pt x="5" y="16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3" y="16"/>
                      <a:pt x="40" y="11"/>
                      <a:pt x="39" y="5"/>
                    </a:cubicBezTo>
                    <a:cubicBezTo>
                      <a:pt x="35" y="2"/>
                      <a:pt x="30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4" name="Freeform 46"/>
              <p:cNvSpPr>
                <a:spLocks/>
              </p:cNvSpPr>
              <p:nvPr/>
            </p:nvSpPr>
            <p:spPr bwMode="auto">
              <a:xfrm>
                <a:off x="6456363" y="4870450"/>
                <a:ext cx="139700" cy="169863"/>
              </a:xfrm>
              <a:custGeom>
                <a:avLst/>
                <a:gdLst>
                  <a:gd name="T0" fmla="*/ 34 w 34"/>
                  <a:gd name="T1" fmla="*/ 0 h 41"/>
                  <a:gd name="T2" fmla="*/ 25 w 34"/>
                  <a:gd name="T3" fmla="*/ 1 h 41"/>
                  <a:gd name="T4" fmla="*/ 16 w 34"/>
                  <a:gd name="T5" fmla="*/ 0 h 41"/>
                  <a:gd name="T6" fmla="*/ 4 w 34"/>
                  <a:gd name="T7" fmla="*/ 10 h 41"/>
                  <a:gd name="T8" fmla="*/ 1 w 34"/>
                  <a:gd name="T9" fmla="*/ 26 h 41"/>
                  <a:gd name="T10" fmla="*/ 10 w 34"/>
                  <a:gd name="T11" fmla="*/ 41 h 41"/>
                  <a:gd name="T12" fmla="*/ 10 w 34"/>
                  <a:gd name="T13" fmla="*/ 41 h 41"/>
                  <a:gd name="T14" fmla="*/ 34 w 34"/>
                  <a:gd name="T15" fmla="*/ 0 h 41"/>
                  <a:gd name="T16" fmla="*/ 34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34" y="0"/>
                    </a:moveTo>
                    <a:cubicBezTo>
                      <a:pt x="31" y="1"/>
                      <a:pt x="28" y="1"/>
                      <a:pt x="25" y="1"/>
                    </a:cubicBezTo>
                    <a:cubicBezTo>
                      <a:pt x="22" y="1"/>
                      <a:pt x="19" y="1"/>
                      <a:pt x="16" y="0"/>
                    </a:cubicBezTo>
                    <a:cubicBezTo>
                      <a:pt x="11" y="2"/>
                      <a:pt x="7" y="5"/>
                      <a:pt x="4" y="10"/>
                    </a:cubicBezTo>
                    <a:cubicBezTo>
                      <a:pt x="1" y="15"/>
                      <a:pt x="0" y="21"/>
                      <a:pt x="1" y="26"/>
                    </a:cubicBezTo>
                    <a:cubicBezTo>
                      <a:pt x="6" y="30"/>
                      <a:pt x="9" y="35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5" name="Freeform 47"/>
              <p:cNvSpPr>
                <a:spLocks/>
              </p:cNvSpPr>
              <p:nvPr/>
            </p:nvSpPr>
            <p:spPr bwMode="auto">
              <a:xfrm>
                <a:off x="6461125" y="4978400"/>
                <a:ext cx="36513" cy="61913"/>
              </a:xfrm>
              <a:custGeom>
                <a:avLst/>
                <a:gdLst>
                  <a:gd name="T0" fmla="*/ 0 w 9"/>
                  <a:gd name="T1" fmla="*/ 0 h 15"/>
                  <a:gd name="T2" fmla="*/ 9 w 9"/>
                  <a:gd name="T3" fmla="*/ 15 h 15"/>
                  <a:gd name="T4" fmla="*/ 0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5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6" name="Freeform 48"/>
              <p:cNvSpPr>
                <a:spLocks/>
              </p:cNvSpPr>
              <p:nvPr/>
            </p:nvSpPr>
            <p:spPr bwMode="auto">
              <a:xfrm>
                <a:off x="6202363" y="4867275"/>
                <a:ext cx="139700" cy="168275"/>
              </a:xfrm>
              <a:custGeom>
                <a:avLst/>
                <a:gdLst>
                  <a:gd name="T0" fmla="*/ 0 w 34"/>
                  <a:gd name="T1" fmla="*/ 0 h 41"/>
                  <a:gd name="T2" fmla="*/ 0 w 34"/>
                  <a:gd name="T3" fmla="*/ 0 h 41"/>
                  <a:gd name="T4" fmla="*/ 24 w 34"/>
                  <a:gd name="T5" fmla="*/ 41 h 41"/>
                  <a:gd name="T6" fmla="*/ 24 w 34"/>
                  <a:gd name="T7" fmla="*/ 41 h 41"/>
                  <a:gd name="T8" fmla="*/ 33 w 34"/>
                  <a:gd name="T9" fmla="*/ 27 h 41"/>
                  <a:gd name="T10" fmla="*/ 30 w 34"/>
                  <a:gd name="T11" fmla="*/ 10 h 41"/>
                  <a:gd name="T12" fmla="*/ 18 w 34"/>
                  <a:gd name="T13" fmla="*/ 0 h 41"/>
                  <a:gd name="T14" fmla="*/ 9 w 34"/>
                  <a:gd name="T15" fmla="*/ 2 h 41"/>
                  <a:gd name="T16" fmla="*/ 0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36"/>
                      <a:pt x="28" y="31"/>
                      <a:pt x="33" y="27"/>
                    </a:cubicBezTo>
                    <a:cubicBezTo>
                      <a:pt x="34" y="22"/>
                      <a:pt x="33" y="16"/>
                      <a:pt x="30" y="10"/>
                    </a:cubicBezTo>
                    <a:cubicBezTo>
                      <a:pt x="27" y="5"/>
                      <a:pt x="23" y="2"/>
                      <a:pt x="18" y="0"/>
                    </a:cubicBezTo>
                    <a:cubicBezTo>
                      <a:pt x="15" y="1"/>
                      <a:pt x="12" y="2"/>
                      <a:pt x="9" y="2"/>
                    </a:cubicBezTo>
                    <a:cubicBezTo>
                      <a:pt x="6" y="2"/>
                      <a:pt x="3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7" name="Freeform 49"/>
              <p:cNvSpPr>
                <a:spLocks/>
              </p:cNvSpPr>
              <p:nvPr/>
            </p:nvSpPr>
            <p:spPr bwMode="auto">
              <a:xfrm>
                <a:off x="6300788" y="4978400"/>
                <a:ext cx="36513" cy="57150"/>
              </a:xfrm>
              <a:custGeom>
                <a:avLst/>
                <a:gdLst>
                  <a:gd name="T0" fmla="*/ 9 w 9"/>
                  <a:gd name="T1" fmla="*/ 0 h 14"/>
                  <a:gd name="T2" fmla="*/ 0 w 9"/>
                  <a:gd name="T3" fmla="*/ 14 h 14"/>
                  <a:gd name="T4" fmla="*/ 9 w 9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4">
                    <a:moveTo>
                      <a:pt x="9" y="0"/>
                    </a:moveTo>
                    <a:cubicBezTo>
                      <a:pt x="4" y="4"/>
                      <a:pt x="1" y="9"/>
                      <a:pt x="0" y="14"/>
                    </a:cubicBezTo>
                    <a:cubicBezTo>
                      <a:pt x="5" y="11"/>
                      <a:pt x="8" y="6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8" name="Freeform 50"/>
              <p:cNvSpPr>
                <a:spLocks/>
              </p:cNvSpPr>
              <p:nvPr/>
            </p:nvSpPr>
            <p:spPr bwMode="auto">
              <a:xfrm>
                <a:off x="6300788" y="4697413"/>
                <a:ext cx="196850" cy="82550"/>
              </a:xfrm>
              <a:custGeom>
                <a:avLst/>
                <a:gdLst>
                  <a:gd name="T0" fmla="*/ 48 w 48"/>
                  <a:gd name="T1" fmla="*/ 0 h 20"/>
                  <a:gd name="T2" fmla="*/ 0 w 48"/>
                  <a:gd name="T3" fmla="*/ 0 h 20"/>
                  <a:gd name="T4" fmla="*/ 9 w 48"/>
                  <a:gd name="T5" fmla="*/ 15 h 20"/>
                  <a:gd name="T6" fmla="*/ 24 w 48"/>
                  <a:gd name="T7" fmla="*/ 20 h 20"/>
                  <a:gd name="T8" fmla="*/ 39 w 48"/>
                  <a:gd name="T9" fmla="*/ 15 h 20"/>
                  <a:gd name="T10" fmla="*/ 48 w 48"/>
                  <a:gd name="T11" fmla="*/ 0 h 20"/>
                  <a:gd name="T12" fmla="*/ 48 w 4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3"/>
                      <a:pt x="8" y="9"/>
                      <a:pt x="9" y="15"/>
                    </a:cubicBezTo>
                    <a:cubicBezTo>
                      <a:pt x="13" y="18"/>
                      <a:pt x="18" y="20"/>
                      <a:pt x="24" y="20"/>
                    </a:cubicBezTo>
                    <a:cubicBezTo>
                      <a:pt x="30" y="20"/>
                      <a:pt x="35" y="18"/>
                      <a:pt x="39" y="15"/>
                    </a:cubicBezTo>
                    <a:cubicBezTo>
                      <a:pt x="40" y="9"/>
                      <a:pt x="43" y="4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9" name="Freeform 51"/>
              <p:cNvSpPr>
                <a:spLocks/>
              </p:cNvSpPr>
              <p:nvPr/>
            </p:nvSpPr>
            <p:spPr bwMode="auto">
              <a:xfrm>
                <a:off x="6202363" y="4697413"/>
                <a:ext cx="139700" cy="169863"/>
              </a:xfrm>
              <a:custGeom>
                <a:avLst/>
                <a:gdLst>
                  <a:gd name="T0" fmla="*/ 24 w 34"/>
                  <a:gd name="T1" fmla="*/ 0 h 41"/>
                  <a:gd name="T2" fmla="*/ 0 w 34"/>
                  <a:gd name="T3" fmla="*/ 41 h 41"/>
                  <a:gd name="T4" fmla="*/ 0 w 34"/>
                  <a:gd name="T5" fmla="*/ 41 h 41"/>
                  <a:gd name="T6" fmla="*/ 9 w 34"/>
                  <a:gd name="T7" fmla="*/ 39 h 41"/>
                  <a:gd name="T8" fmla="*/ 18 w 34"/>
                  <a:gd name="T9" fmla="*/ 41 h 41"/>
                  <a:gd name="T10" fmla="*/ 30 w 34"/>
                  <a:gd name="T11" fmla="*/ 31 h 41"/>
                  <a:gd name="T12" fmla="*/ 33 w 34"/>
                  <a:gd name="T13" fmla="*/ 15 h 41"/>
                  <a:gd name="T14" fmla="*/ 24 w 34"/>
                  <a:gd name="T15" fmla="*/ 0 h 41"/>
                  <a:gd name="T16" fmla="*/ 24 w 34"/>
                  <a:gd name="T17" fmla="*/ 0 h 41"/>
                  <a:gd name="T18" fmla="*/ 24 w 34"/>
                  <a:gd name="T1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41">
                    <a:moveTo>
                      <a:pt x="24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3" y="40"/>
                      <a:pt x="6" y="39"/>
                      <a:pt x="9" y="39"/>
                    </a:cubicBezTo>
                    <a:cubicBezTo>
                      <a:pt x="12" y="39"/>
                      <a:pt x="15" y="40"/>
                      <a:pt x="18" y="41"/>
                    </a:cubicBezTo>
                    <a:cubicBezTo>
                      <a:pt x="23" y="39"/>
                      <a:pt x="27" y="36"/>
                      <a:pt x="30" y="31"/>
                    </a:cubicBezTo>
                    <a:cubicBezTo>
                      <a:pt x="33" y="26"/>
                      <a:pt x="34" y="20"/>
                      <a:pt x="33" y="15"/>
                    </a:cubicBezTo>
                    <a:cubicBezTo>
                      <a:pt x="28" y="11"/>
                      <a:pt x="25" y="6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0" name="Freeform 52"/>
              <p:cNvSpPr>
                <a:spLocks/>
              </p:cNvSpPr>
              <p:nvPr/>
            </p:nvSpPr>
            <p:spPr bwMode="auto">
              <a:xfrm>
                <a:off x="6202363" y="4857750"/>
                <a:ext cx="74613" cy="17463"/>
              </a:xfrm>
              <a:custGeom>
                <a:avLst/>
                <a:gdLst>
                  <a:gd name="T0" fmla="*/ 9 w 18"/>
                  <a:gd name="T1" fmla="*/ 0 h 4"/>
                  <a:gd name="T2" fmla="*/ 0 w 18"/>
                  <a:gd name="T3" fmla="*/ 2 h 4"/>
                  <a:gd name="T4" fmla="*/ 9 w 18"/>
                  <a:gd name="T5" fmla="*/ 4 h 4"/>
                  <a:gd name="T6" fmla="*/ 18 w 18"/>
                  <a:gd name="T7" fmla="*/ 2 h 4"/>
                  <a:gd name="T8" fmla="*/ 9 w 1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1" name="Freeform 53"/>
              <p:cNvSpPr>
                <a:spLocks/>
              </p:cNvSpPr>
              <p:nvPr/>
            </p:nvSpPr>
            <p:spPr bwMode="auto">
              <a:xfrm>
                <a:off x="6300788" y="4697413"/>
                <a:ext cx="36513" cy="61913"/>
              </a:xfrm>
              <a:custGeom>
                <a:avLst/>
                <a:gdLst>
                  <a:gd name="T0" fmla="*/ 0 w 9"/>
                  <a:gd name="T1" fmla="*/ 0 h 15"/>
                  <a:gd name="T2" fmla="*/ 0 w 9"/>
                  <a:gd name="T3" fmla="*/ 0 h 15"/>
                  <a:gd name="T4" fmla="*/ 9 w 9"/>
                  <a:gd name="T5" fmla="*/ 15 h 15"/>
                  <a:gd name="T6" fmla="*/ 0 w 9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5" y="3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2" name="Freeform 54"/>
              <p:cNvSpPr>
                <a:spLocks/>
              </p:cNvSpPr>
              <p:nvPr/>
            </p:nvSpPr>
            <p:spPr bwMode="auto">
              <a:xfrm>
                <a:off x="6456363" y="4697413"/>
                <a:ext cx="139700" cy="173038"/>
              </a:xfrm>
              <a:custGeom>
                <a:avLst/>
                <a:gdLst>
                  <a:gd name="T0" fmla="*/ 10 w 34"/>
                  <a:gd name="T1" fmla="*/ 0 h 42"/>
                  <a:gd name="T2" fmla="*/ 10 w 34"/>
                  <a:gd name="T3" fmla="*/ 0 h 42"/>
                  <a:gd name="T4" fmla="*/ 1 w 34"/>
                  <a:gd name="T5" fmla="*/ 15 h 42"/>
                  <a:gd name="T6" fmla="*/ 4 w 34"/>
                  <a:gd name="T7" fmla="*/ 31 h 42"/>
                  <a:gd name="T8" fmla="*/ 16 w 34"/>
                  <a:gd name="T9" fmla="*/ 42 h 42"/>
                  <a:gd name="T10" fmla="*/ 25 w 34"/>
                  <a:gd name="T11" fmla="*/ 40 h 42"/>
                  <a:gd name="T12" fmla="*/ 34 w 34"/>
                  <a:gd name="T13" fmla="*/ 42 h 42"/>
                  <a:gd name="T14" fmla="*/ 34 w 34"/>
                  <a:gd name="T15" fmla="*/ 42 h 42"/>
                  <a:gd name="T16" fmla="*/ 10 w 34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2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9" y="6"/>
                      <a:pt x="6" y="11"/>
                      <a:pt x="1" y="15"/>
                    </a:cubicBezTo>
                    <a:cubicBezTo>
                      <a:pt x="0" y="20"/>
                      <a:pt x="1" y="26"/>
                      <a:pt x="4" y="31"/>
                    </a:cubicBezTo>
                    <a:cubicBezTo>
                      <a:pt x="7" y="36"/>
                      <a:pt x="11" y="40"/>
                      <a:pt x="16" y="42"/>
                    </a:cubicBezTo>
                    <a:cubicBezTo>
                      <a:pt x="19" y="41"/>
                      <a:pt x="22" y="40"/>
                      <a:pt x="25" y="40"/>
                    </a:cubicBezTo>
                    <a:cubicBezTo>
                      <a:pt x="28" y="40"/>
                      <a:pt x="31" y="41"/>
                      <a:pt x="34" y="42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3" name="Freeform 55"/>
              <p:cNvSpPr>
                <a:spLocks/>
              </p:cNvSpPr>
              <p:nvPr/>
            </p:nvSpPr>
            <p:spPr bwMode="auto">
              <a:xfrm>
                <a:off x="6523038" y="4862513"/>
                <a:ext cx="73025" cy="12700"/>
              </a:xfrm>
              <a:custGeom>
                <a:avLst/>
                <a:gdLst>
                  <a:gd name="T0" fmla="*/ 9 w 18"/>
                  <a:gd name="T1" fmla="*/ 0 h 3"/>
                  <a:gd name="T2" fmla="*/ 0 w 18"/>
                  <a:gd name="T3" fmla="*/ 2 h 3"/>
                  <a:gd name="T4" fmla="*/ 9 w 18"/>
                  <a:gd name="T5" fmla="*/ 3 h 3"/>
                  <a:gd name="T6" fmla="*/ 18 w 18"/>
                  <a:gd name="T7" fmla="*/ 2 h 3"/>
                  <a:gd name="T8" fmla="*/ 9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12" y="3"/>
                      <a:pt x="15" y="3"/>
                      <a:pt x="18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4" name="Freeform 56"/>
              <p:cNvSpPr>
                <a:spLocks/>
              </p:cNvSpPr>
              <p:nvPr/>
            </p:nvSpPr>
            <p:spPr bwMode="auto">
              <a:xfrm>
                <a:off x="6461125" y="4697413"/>
                <a:ext cx="36513" cy="61913"/>
              </a:xfrm>
              <a:custGeom>
                <a:avLst/>
                <a:gdLst>
                  <a:gd name="T0" fmla="*/ 9 w 9"/>
                  <a:gd name="T1" fmla="*/ 0 h 15"/>
                  <a:gd name="T2" fmla="*/ 0 w 9"/>
                  <a:gd name="T3" fmla="*/ 15 h 15"/>
                  <a:gd name="T4" fmla="*/ 9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9" y="0"/>
                    </a:moveTo>
                    <a:cubicBezTo>
                      <a:pt x="4" y="4"/>
                      <a:pt x="1" y="9"/>
                      <a:pt x="0" y="15"/>
                    </a:cubicBezTo>
                    <a:cubicBezTo>
                      <a:pt x="5" y="11"/>
                      <a:pt x="8" y="6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5" name="Oval 57"/>
              <p:cNvSpPr>
                <a:spLocks noChangeArrowheads="1"/>
              </p:cNvSpPr>
              <p:nvPr/>
            </p:nvSpPr>
            <p:spPr bwMode="auto">
              <a:xfrm>
                <a:off x="6346825" y="5180013"/>
                <a:ext cx="106363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6" name="Freeform 58"/>
              <p:cNvSpPr>
                <a:spLocks/>
              </p:cNvSpPr>
              <p:nvPr/>
            </p:nvSpPr>
            <p:spPr bwMode="auto">
              <a:xfrm>
                <a:off x="6300788" y="5319713"/>
                <a:ext cx="196850" cy="82550"/>
              </a:xfrm>
              <a:custGeom>
                <a:avLst/>
                <a:gdLst>
                  <a:gd name="T0" fmla="*/ 24 w 48"/>
                  <a:gd name="T1" fmla="*/ 0 h 20"/>
                  <a:gd name="T2" fmla="*/ 9 w 48"/>
                  <a:gd name="T3" fmla="*/ 5 h 20"/>
                  <a:gd name="T4" fmla="*/ 0 w 48"/>
                  <a:gd name="T5" fmla="*/ 20 h 20"/>
                  <a:gd name="T6" fmla="*/ 0 w 48"/>
                  <a:gd name="T7" fmla="*/ 20 h 20"/>
                  <a:gd name="T8" fmla="*/ 48 w 48"/>
                  <a:gd name="T9" fmla="*/ 20 h 20"/>
                  <a:gd name="T10" fmla="*/ 48 w 48"/>
                  <a:gd name="T11" fmla="*/ 20 h 20"/>
                  <a:gd name="T12" fmla="*/ 39 w 48"/>
                  <a:gd name="T13" fmla="*/ 5 h 20"/>
                  <a:gd name="T14" fmla="*/ 24 w 4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0">
                    <a:moveTo>
                      <a:pt x="24" y="0"/>
                    </a:moveTo>
                    <a:cubicBezTo>
                      <a:pt x="18" y="0"/>
                      <a:pt x="13" y="2"/>
                      <a:pt x="9" y="5"/>
                    </a:cubicBezTo>
                    <a:cubicBezTo>
                      <a:pt x="8" y="11"/>
                      <a:pt x="5" y="16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3" y="17"/>
                      <a:pt x="40" y="11"/>
                      <a:pt x="39" y="5"/>
                    </a:cubicBezTo>
                    <a:cubicBezTo>
                      <a:pt x="35" y="2"/>
                      <a:pt x="30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7" name="Freeform 59"/>
              <p:cNvSpPr>
                <a:spLocks/>
              </p:cNvSpPr>
              <p:nvPr/>
            </p:nvSpPr>
            <p:spPr bwMode="auto">
              <a:xfrm>
                <a:off x="6456363" y="5232400"/>
                <a:ext cx="139700" cy="169863"/>
              </a:xfrm>
              <a:custGeom>
                <a:avLst/>
                <a:gdLst>
                  <a:gd name="T0" fmla="*/ 16 w 34"/>
                  <a:gd name="T1" fmla="*/ 0 h 41"/>
                  <a:gd name="T2" fmla="*/ 4 w 34"/>
                  <a:gd name="T3" fmla="*/ 10 h 41"/>
                  <a:gd name="T4" fmla="*/ 1 w 34"/>
                  <a:gd name="T5" fmla="*/ 26 h 41"/>
                  <a:gd name="T6" fmla="*/ 10 w 34"/>
                  <a:gd name="T7" fmla="*/ 41 h 41"/>
                  <a:gd name="T8" fmla="*/ 10 w 34"/>
                  <a:gd name="T9" fmla="*/ 41 h 41"/>
                  <a:gd name="T10" fmla="*/ 34 w 34"/>
                  <a:gd name="T11" fmla="*/ 0 h 41"/>
                  <a:gd name="T12" fmla="*/ 34 w 34"/>
                  <a:gd name="T13" fmla="*/ 0 h 41"/>
                  <a:gd name="T14" fmla="*/ 25 w 34"/>
                  <a:gd name="T15" fmla="*/ 2 h 41"/>
                  <a:gd name="T16" fmla="*/ 16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16" y="0"/>
                    </a:moveTo>
                    <a:cubicBezTo>
                      <a:pt x="11" y="2"/>
                      <a:pt x="7" y="5"/>
                      <a:pt x="4" y="10"/>
                    </a:cubicBezTo>
                    <a:cubicBezTo>
                      <a:pt x="1" y="15"/>
                      <a:pt x="0" y="21"/>
                      <a:pt x="1" y="26"/>
                    </a:cubicBezTo>
                    <a:cubicBezTo>
                      <a:pt x="6" y="30"/>
                      <a:pt x="9" y="35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1" y="1"/>
                      <a:pt x="28" y="2"/>
                      <a:pt x="25" y="2"/>
                    </a:cubicBezTo>
                    <a:cubicBezTo>
                      <a:pt x="22" y="2"/>
                      <a:pt x="19" y="1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8" name="Freeform 60"/>
              <p:cNvSpPr>
                <a:spLocks/>
              </p:cNvSpPr>
              <p:nvPr/>
            </p:nvSpPr>
            <p:spPr bwMode="auto">
              <a:xfrm>
                <a:off x="6461125" y="5340350"/>
                <a:ext cx="36513" cy="61913"/>
              </a:xfrm>
              <a:custGeom>
                <a:avLst/>
                <a:gdLst>
                  <a:gd name="T0" fmla="*/ 0 w 9"/>
                  <a:gd name="T1" fmla="*/ 0 h 15"/>
                  <a:gd name="T2" fmla="*/ 9 w 9"/>
                  <a:gd name="T3" fmla="*/ 15 h 15"/>
                  <a:gd name="T4" fmla="*/ 0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1" y="6"/>
                      <a:pt x="4" y="12"/>
                      <a:pt x="9" y="15"/>
                    </a:cubicBezTo>
                    <a:cubicBezTo>
                      <a:pt x="8" y="9"/>
                      <a:pt x="5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9" name="Freeform 61"/>
              <p:cNvSpPr>
                <a:spLocks/>
              </p:cNvSpPr>
              <p:nvPr/>
            </p:nvSpPr>
            <p:spPr bwMode="auto">
              <a:xfrm>
                <a:off x="6202363" y="5229225"/>
                <a:ext cx="139700" cy="173038"/>
              </a:xfrm>
              <a:custGeom>
                <a:avLst/>
                <a:gdLst>
                  <a:gd name="T0" fmla="*/ 18 w 34"/>
                  <a:gd name="T1" fmla="*/ 0 h 42"/>
                  <a:gd name="T2" fmla="*/ 9 w 34"/>
                  <a:gd name="T3" fmla="*/ 2 h 42"/>
                  <a:gd name="T4" fmla="*/ 0 w 34"/>
                  <a:gd name="T5" fmla="*/ 0 h 42"/>
                  <a:gd name="T6" fmla="*/ 0 w 34"/>
                  <a:gd name="T7" fmla="*/ 0 h 42"/>
                  <a:gd name="T8" fmla="*/ 24 w 34"/>
                  <a:gd name="T9" fmla="*/ 42 h 42"/>
                  <a:gd name="T10" fmla="*/ 24 w 34"/>
                  <a:gd name="T11" fmla="*/ 42 h 42"/>
                  <a:gd name="T12" fmla="*/ 33 w 34"/>
                  <a:gd name="T13" fmla="*/ 27 h 42"/>
                  <a:gd name="T14" fmla="*/ 30 w 34"/>
                  <a:gd name="T15" fmla="*/ 11 h 42"/>
                  <a:gd name="T16" fmla="*/ 18 w 34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2">
                    <a:moveTo>
                      <a:pt x="18" y="0"/>
                    </a:moveTo>
                    <a:cubicBezTo>
                      <a:pt x="15" y="1"/>
                      <a:pt x="12" y="2"/>
                      <a:pt x="9" y="2"/>
                    </a:cubicBezTo>
                    <a:cubicBezTo>
                      <a:pt x="6" y="2"/>
                      <a:pt x="3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5" y="36"/>
                      <a:pt x="28" y="31"/>
                      <a:pt x="33" y="27"/>
                    </a:cubicBezTo>
                    <a:cubicBezTo>
                      <a:pt x="34" y="22"/>
                      <a:pt x="33" y="16"/>
                      <a:pt x="30" y="11"/>
                    </a:cubicBezTo>
                    <a:cubicBezTo>
                      <a:pt x="27" y="6"/>
                      <a:pt x="23" y="2"/>
                      <a:pt x="1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0" name="Freeform 62"/>
              <p:cNvSpPr>
                <a:spLocks/>
              </p:cNvSpPr>
              <p:nvPr/>
            </p:nvSpPr>
            <p:spPr bwMode="auto">
              <a:xfrm>
                <a:off x="6300788" y="5340350"/>
                <a:ext cx="36513" cy="61913"/>
              </a:xfrm>
              <a:custGeom>
                <a:avLst/>
                <a:gdLst>
                  <a:gd name="T0" fmla="*/ 9 w 9"/>
                  <a:gd name="T1" fmla="*/ 0 h 15"/>
                  <a:gd name="T2" fmla="*/ 0 w 9"/>
                  <a:gd name="T3" fmla="*/ 15 h 15"/>
                  <a:gd name="T4" fmla="*/ 9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9" y="0"/>
                    </a:moveTo>
                    <a:cubicBezTo>
                      <a:pt x="4" y="4"/>
                      <a:pt x="1" y="9"/>
                      <a:pt x="0" y="15"/>
                    </a:cubicBezTo>
                    <a:cubicBezTo>
                      <a:pt x="5" y="11"/>
                      <a:pt x="8" y="6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1" name="Freeform 63"/>
              <p:cNvSpPr>
                <a:spLocks/>
              </p:cNvSpPr>
              <p:nvPr/>
            </p:nvSpPr>
            <p:spPr bwMode="auto">
              <a:xfrm>
                <a:off x="6300788" y="5060950"/>
                <a:ext cx="196850" cy="80963"/>
              </a:xfrm>
              <a:custGeom>
                <a:avLst/>
                <a:gdLst>
                  <a:gd name="T0" fmla="*/ 48 w 48"/>
                  <a:gd name="T1" fmla="*/ 0 h 20"/>
                  <a:gd name="T2" fmla="*/ 0 w 48"/>
                  <a:gd name="T3" fmla="*/ 0 h 20"/>
                  <a:gd name="T4" fmla="*/ 9 w 48"/>
                  <a:gd name="T5" fmla="*/ 15 h 20"/>
                  <a:gd name="T6" fmla="*/ 24 w 48"/>
                  <a:gd name="T7" fmla="*/ 20 h 20"/>
                  <a:gd name="T8" fmla="*/ 39 w 48"/>
                  <a:gd name="T9" fmla="*/ 15 h 20"/>
                  <a:gd name="T10" fmla="*/ 48 w 48"/>
                  <a:gd name="T11" fmla="*/ 1 h 20"/>
                  <a:gd name="T12" fmla="*/ 48 w 4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4"/>
                      <a:pt x="8" y="9"/>
                      <a:pt x="9" y="15"/>
                    </a:cubicBezTo>
                    <a:cubicBezTo>
                      <a:pt x="13" y="18"/>
                      <a:pt x="18" y="20"/>
                      <a:pt x="24" y="20"/>
                    </a:cubicBezTo>
                    <a:cubicBezTo>
                      <a:pt x="30" y="20"/>
                      <a:pt x="35" y="18"/>
                      <a:pt x="39" y="15"/>
                    </a:cubicBezTo>
                    <a:cubicBezTo>
                      <a:pt x="40" y="9"/>
                      <a:pt x="43" y="4"/>
                      <a:pt x="48" y="1"/>
                    </a:cubicBez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2" name="Freeform 64"/>
              <p:cNvSpPr>
                <a:spLocks/>
              </p:cNvSpPr>
              <p:nvPr/>
            </p:nvSpPr>
            <p:spPr bwMode="auto">
              <a:xfrm>
                <a:off x="6202363" y="5060950"/>
                <a:ext cx="139700" cy="168275"/>
              </a:xfrm>
              <a:custGeom>
                <a:avLst/>
                <a:gdLst>
                  <a:gd name="T0" fmla="*/ 24 w 34"/>
                  <a:gd name="T1" fmla="*/ 0 h 41"/>
                  <a:gd name="T2" fmla="*/ 0 w 34"/>
                  <a:gd name="T3" fmla="*/ 41 h 41"/>
                  <a:gd name="T4" fmla="*/ 0 w 34"/>
                  <a:gd name="T5" fmla="*/ 41 h 41"/>
                  <a:gd name="T6" fmla="*/ 9 w 34"/>
                  <a:gd name="T7" fmla="*/ 40 h 41"/>
                  <a:gd name="T8" fmla="*/ 18 w 34"/>
                  <a:gd name="T9" fmla="*/ 41 h 41"/>
                  <a:gd name="T10" fmla="*/ 30 w 34"/>
                  <a:gd name="T11" fmla="*/ 31 h 41"/>
                  <a:gd name="T12" fmla="*/ 33 w 34"/>
                  <a:gd name="T13" fmla="*/ 15 h 41"/>
                  <a:gd name="T14" fmla="*/ 24 w 34"/>
                  <a:gd name="T15" fmla="*/ 0 h 41"/>
                  <a:gd name="T16" fmla="*/ 24 w 34"/>
                  <a:gd name="T17" fmla="*/ 0 h 41"/>
                  <a:gd name="T18" fmla="*/ 24 w 34"/>
                  <a:gd name="T1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41">
                    <a:moveTo>
                      <a:pt x="24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3" y="40"/>
                      <a:pt x="6" y="40"/>
                      <a:pt x="9" y="40"/>
                    </a:cubicBezTo>
                    <a:cubicBezTo>
                      <a:pt x="12" y="40"/>
                      <a:pt x="15" y="40"/>
                      <a:pt x="18" y="41"/>
                    </a:cubicBezTo>
                    <a:cubicBezTo>
                      <a:pt x="23" y="39"/>
                      <a:pt x="27" y="36"/>
                      <a:pt x="30" y="31"/>
                    </a:cubicBezTo>
                    <a:cubicBezTo>
                      <a:pt x="33" y="26"/>
                      <a:pt x="34" y="20"/>
                      <a:pt x="33" y="15"/>
                    </a:cubicBezTo>
                    <a:cubicBezTo>
                      <a:pt x="28" y="11"/>
                      <a:pt x="25" y="6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3" name="Freeform 65"/>
              <p:cNvSpPr>
                <a:spLocks/>
              </p:cNvSpPr>
              <p:nvPr/>
            </p:nvSpPr>
            <p:spPr bwMode="auto">
              <a:xfrm>
                <a:off x="6202363" y="5224463"/>
                <a:ext cx="74613" cy="12700"/>
              </a:xfrm>
              <a:custGeom>
                <a:avLst/>
                <a:gdLst>
                  <a:gd name="T0" fmla="*/ 9 w 18"/>
                  <a:gd name="T1" fmla="*/ 0 h 3"/>
                  <a:gd name="T2" fmla="*/ 0 w 18"/>
                  <a:gd name="T3" fmla="*/ 1 h 3"/>
                  <a:gd name="T4" fmla="*/ 9 w 18"/>
                  <a:gd name="T5" fmla="*/ 3 h 3"/>
                  <a:gd name="T6" fmla="*/ 18 w 18"/>
                  <a:gd name="T7" fmla="*/ 1 h 3"/>
                  <a:gd name="T8" fmla="*/ 9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9" y="0"/>
                    </a:moveTo>
                    <a:cubicBezTo>
                      <a:pt x="6" y="0"/>
                      <a:pt x="3" y="0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5" y="0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4" name="Freeform 66"/>
              <p:cNvSpPr>
                <a:spLocks/>
              </p:cNvSpPr>
              <p:nvPr/>
            </p:nvSpPr>
            <p:spPr bwMode="auto">
              <a:xfrm>
                <a:off x="6300788" y="5060950"/>
                <a:ext cx="36513" cy="60325"/>
              </a:xfrm>
              <a:custGeom>
                <a:avLst/>
                <a:gdLst>
                  <a:gd name="T0" fmla="*/ 0 w 9"/>
                  <a:gd name="T1" fmla="*/ 0 h 15"/>
                  <a:gd name="T2" fmla="*/ 0 w 9"/>
                  <a:gd name="T3" fmla="*/ 0 h 15"/>
                  <a:gd name="T4" fmla="*/ 9 w 9"/>
                  <a:gd name="T5" fmla="*/ 15 h 15"/>
                  <a:gd name="T6" fmla="*/ 0 w 9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5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5" name="Freeform 67"/>
              <p:cNvSpPr>
                <a:spLocks/>
              </p:cNvSpPr>
              <p:nvPr/>
            </p:nvSpPr>
            <p:spPr bwMode="auto">
              <a:xfrm>
                <a:off x="6456363" y="5064125"/>
                <a:ext cx="139700" cy="168275"/>
              </a:xfrm>
              <a:custGeom>
                <a:avLst/>
                <a:gdLst>
                  <a:gd name="T0" fmla="*/ 10 w 34"/>
                  <a:gd name="T1" fmla="*/ 0 h 41"/>
                  <a:gd name="T2" fmla="*/ 10 w 34"/>
                  <a:gd name="T3" fmla="*/ 0 h 41"/>
                  <a:gd name="T4" fmla="*/ 1 w 34"/>
                  <a:gd name="T5" fmla="*/ 14 h 41"/>
                  <a:gd name="T6" fmla="*/ 4 w 34"/>
                  <a:gd name="T7" fmla="*/ 31 h 41"/>
                  <a:gd name="T8" fmla="*/ 16 w 34"/>
                  <a:gd name="T9" fmla="*/ 41 h 41"/>
                  <a:gd name="T10" fmla="*/ 25 w 34"/>
                  <a:gd name="T11" fmla="*/ 39 h 41"/>
                  <a:gd name="T12" fmla="*/ 34 w 34"/>
                  <a:gd name="T13" fmla="*/ 41 h 41"/>
                  <a:gd name="T14" fmla="*/ 34 w 34"/>
                  <a:gd name="T15" fmla="*/ 41 h 41"/>
                  <a:gd name="T16" fmla="*/ 10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9" y="5"/>
                      <a:pt x="6" y="10"/>
                      <a:pt x="1" y="14"/>
                    </a:cubicBezTo>
                    <a:cubicBezTo>
                      <a:pt x="0" y="19"/>
                      <a:pt x="1" y="25"/>
                      <a:pt x="4" y="31"/>
                    </a:cubicBezTo>
                    <a:cubicBezTo>
                      <a:pt x="7" y="36"/>
                      <a:pt x="11" y="39"/>
                      <a:pt x="16" y="41"/>
                    </a:cubicBezTo>
                    <a:cubicBezTo>
                      <a:pt x="19" y="40"/>
                      <a:pt x="22" y="39"/>
                      <a:pt x="25" y="39"/>
                    </a:cubicBezTo>
                    <a:cubicBezTo>
                      <a:pt x="28" y="39"/>
                      <a:pt x="31" y="40"/>
                      <a:pt x="34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6" name="Freeform 68"/>
              <p:cNvSpPr>
                <a:spLocks/>
              </p:cNvSpPr>
              <p:nvPr/>
            </p:nvSpPr>
            <p:spPr bwMode="auto">
              <a:xfrm>
                <a:off x="6523038" y="5224463"/>
                <a:ext cx="73025" cy="17463"/>
              </a:xfrm>
              <a:custGeom>
                <a:avLst/>
                <a:gdLst>
                  <a:gd name="T0" fmla="*/ 9 w 18"/>
                  <a:gd name="T1" fmla="*/ 0 h 4"/>
                  <a:gd name="T2" fmla="*/ 0 w 18"/>
                  <a:gd name="T3" fmla="*/ 2 h 4"/>
                  <a:gd name="T4" fmla="*/ 9 w 18"/>
                  <a:gd name="T5" fmla="*/ 4 h 4"/>
                  <a:gd name="T6" fmla="*/ 18 w 18"/>
                  <a:gd name="T7" fmla="*/ 2 h 4"/>
                  <a:gd name="T8" fmla="*/ 9 w 1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7" name="Freeform 69"/>
              <p:cNvSpPr>
                <a:spLocks/>
              </p:cNvSpPr>
              <p:nvPr/>
            </p:nvSpPr>
            <p:spPr bwMode="auto">
              <a:xfrm>
                <a:off x="6461125" y="5064125"/>
                <a:ext cx="36513" cy="57150"/>
              </a:xfrm>
              <a:custGeom>
                <a:avLst/>
                <a:gdLst>
                  <a:gd name="T0" fmla="*/ 9 w 9"/>
                  <a:gd name="T1" fmla="*/ 0 h 14"/>
                  <a:gd name="T2" fmla="*/ 0 w 9"/>
                  <a:gd name="T3" fmla="*/ 14 h 14"/>
                  <a:gd name="T4" fmla="*/ 9 w 9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4">
                    <a:moveTo>
                      <a:pt x="9" y="0"/>
                    </a:moveTo>
                    <a:cubicBezTo>
                      <a:pt x="4" y="3"/>
                      <a:pt x="1" y="8"/>
                      <a:pt x="0" y="14"/>
                    </a:cubicBezTo>
                    <a:cubicBezTo>
                      <a:pt x="5" y="10"/>
                      <a:pt x="8" y="5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8" name="Oval 70"/>
              <p:cNvSpPr>
                <a:spLocks noChangeArrowheads="1"/>
              </p:cNvSpPr>
              <p:nvPr/>
            </p:nvSpPr>
            <p:spPr bwMode="auto">
              <a:xfrm>
                <a:off x="5702300" y="4813300"/>
                <a:ext cx="106363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9" name="Freeform 71"/>
              <p:cNvSpPr>
                <a:spLocks/>
              </p:cNvSpPr>
              <p:nvPr/>
            </p:nvSpPr>
            <p:spPr bwMode="auto">
              <a:xfrm>
                <a:off x="5656263" y="4957763"/>
                <a:ext cx="196850" cy="82550"/>
              </a:xfrm>
              <a:custGeom>
                <a:avLst/>
                <a:gdLst>
                  <a:gd name="T0" fmla="*/ 24 w 48"/>
                  <a:gd name="T1" fmla="*/ 0 h 20"/>
                  <a:gd name="T2" fmla="*/ 9 w 48"/>
                  <a:gd name="T3" fmla="*/ 5 h 20"/>
                  <a:gd name="T4" fmla="*/ 0 w 48"/>
                  <a:gd name="T5" fmla="*/ 19 h 20"/>
                  <a:gd name="T6" fmla="*/ 0 w 48"/>
                  <a:gd name="T7" fmla="*/ 20 h 20"/>
                  <a:gd name="T8" fmla="*/ 48 w 48"/>
                  <a:gd name="T9" fmla="*/ 20 h 20"/>
                  <a:gd name="T10" fmla="*/ 48 w 48"/>
                  <a:gd name="T11" fmla="*/ 20 h 20"/>
                  <a:gd name="T12" fmla="*/ 39 w 48"/>
                  <a:gd name="T13" fmla="*/ 5 h 20"/>
                  <a:gd name="T14" fmla="*/ 24 w 4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0">
                    <a:moveTo>
                      <a:pt x="24" y="0"/>
                    </a:moveTo>
                    <a:cubicBezTo>
                      <a:pt x="18" y="0"/>
                      <a:pt x="13" y="2"/>
                      <a:pt x="9" y="5"/>
                    </a:cubicBezTo>
                    <a:cubicBezTo>
                      <a:pt x="8" y="11"/>
                      <a:pt x="5" y="16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3" y="16"/>
                      <a:pt x="40" y="11"/>
                      <a:pt x="39" y="5"/>
                    </a:cubicBezTo>
                    <a:cubicBezTo>
                      <a:pt x="35" y="2"/>
                      <a:pt x="30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0" name="Freeform 72"/>
              <p:cNvSpPr>
                <a:spLocks/>
              </p:cNvSpPr>
              <p:nvPr/>
            </p:nvSpPr>
            <p:spPr bwMode="auto">
              <a:xfrm>
                <a:off x="5811838" y="4870450"/>
                <a:ext cx="139700" cy="169863"/>
              </a:xfrm>
              <a:custGeom>
                <a:avLst/>
                <a:gdLst>
                  <a:gd name="T0" fmla="*/ 34 w 34"/>
                  <a:gd name="T1" fmla="*/ 0 h 41"/>
                  <a:gd name="T2" fmla="*/ 25 w 34"/>
                  <a:gd name="T3" fmla="*/ 1 h 41"/>
                  <a:gd name="T4" fmla="*/ 16 w 34"/>
                  <a:gd name="T5" fmla="*/ 0 h 41"/>
                  <a:gd name="T6" fmla="*/ 4 w 34"/>
                  <a:gd name="T7" fmla="*/ 10 h 41"/>
                  <a:gd name="T8" fmla="*/ 1 w 34"/>
                  <a:gd name="T9" fmla="*/ 26 h 41"/>
                  <a:gd name="T10" fmla="*/ 10 w 34"/>
                  <a:gd name="T11" fmla="*/ 41 h 41"/>
                  <a:gd name="T12" fmla="*/ 10 w 34"/>
                  <a:gd name="T13" fmla="*/ 41 h 41"/>
                  <a:gd name="T14" fmla="*/ 34 w 34"/>
                  <a:gd name="T15" fmla="*/ 0 h 41"/>
                  <a:gd name="T16" fmla="*/ 34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34" y="0"/>
                    </a:moveTo>
                    <a:cubicBezTo>
                      <a:pt x="31" y="1"/>
                      <a:pt x="28" y="1"/>
                      <a:pt x="25" y="1"/>
                    </a:cubicBezTo>
                    <a:cubicBezTo>
                      <a:pt x="22" y="1"/>
                      <a:pt x="19" y="1"/>
                      <a:pt x="16" y="0"/>
                    </a:cubicBezTo>
                    <a:cubicBezTo>
                      <a:pt x="11" y="2"/>
                      <a:pt x="7" y="5"/>
                      <a:pt x="4" y="10"/>
                    </a:cubicBezTo>
                    <a:cubicBezTo>
                      <a:pt x="1" y="15"/>
                      <a:pt x="0" y="21"/>
                      <a:pt x="1" y="26"/>
                    </a:cubicBezTo>
                    <a:cubicBezTo>
                      <a:pt x="6" y="30"/>
                      <a:pt x="9" y="35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1" name="Freeform 73"/>
              <p:cNvSpPr>
                <a:spLocks/>
              </p:cNvSpPr>
              <p:nvPr/>
            </p:nvSpPr>
            <p:spPr bwMode="auto">
              <a:xfrm>
                <a:off x="5816600" y="4978400"/>
                <a:ext cx="36513" cy="61913"/>
              </a:xfrm>
              <a:custGeom>
                <a:avLst/>
                <a:gdLst>
                  <a:gd name="T0" fmla="*/ 0 w 9"/>
                  <a:gd name="T1" fmla="*/ 0 h 15"/>
                  <a:gd name="T2" fmla="*/ 9 w 9"/>
                  <a:gd name="T3" fmla="*/ 15 h 15"/>
                  <a:gd name="T4" fmla="*/ 0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5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2" name="Freeform 74"/>
              <p:cNvSpPr>
                <a:spLocks/>
              </p:cNvSpPr>
              <p:nvPr/>
            </p:nvSpPr>
            <p:spPr bwMode="auto">
              <a:xfrm>
                <a:off x="5557838" y="4857750"/>
                <a:ext cx="139700" cy="177800"/>
              </a:xfrm>
              <a:custGeom>
                <a:avLst/>
                <a:gdLst>
                  <a:gd name="T0" fmla="*/ 9 w 34"/>
                  <a:gd name="T1" fmla="*/ 0 h 43"/>
                  <a:gd name="T2" fmla="*/ 0 w 34"/>
                  <a:gd name="T3" fmla="*/ 2 h 43"/>
                  <a:gd name="T4" fmla="*/ 24 w 34"/>
                  <a:gd name="T5" fmla="*/ 43 h 43"/>
                  <a:gd name="T6" fmla="*/ 24 w 34"/>
                  <a:gd name="T7" fmla="*/ 43 h 43"/>
                  <a:gd name="T8" fmla="*/ 33 w 34"/>
                  <a:gd name="T9" fmla="*/ 29 h 43"/>
                  <a:gd name="T10" fmla="*/ 30 w 34"/>
                  <a:gd name="T11" fmla="*/ 12 h 43"/>
                  <a:gd name="T12" fmla="*/ 9 w 34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5" y="38"/>
                      <a:pt x="28" y="33"/>
                      <a:pt x="33" y="29"/>
                    </a:cubicBezTo>
                    <a:cubicBezTo>
                      <a:pt x="34" y="24"/>
                      <a:pt x="33" y="18"/>
                      <a:pt x="30" y="12"/>
                    </a:cubicBezTo>
                    <a:cubicBezTo>
                      <a:pt x="25" y="5"/>
                      <a:pt x="17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3" name="Freeform 75"/>
              <p:cNvSpPr>
                <a:spLocks/>
              </p:cNvSpPr>
              <p:nvPr/>
            </p:nvSpPr>
            <p:spPr bwMode="auto">
              <a:xfrm>
                <a:off x="5656263" y="4978400"/>
                <a:ext cx="36513" cy="57150"/>
              </a:xfrm>
              <a:custGeom>
                <a:avLst/>
                <a:gdLst>
                  <a:gd name="T0" fmla="*/ 9 w 9"/>
                  <a:gd name="T1" fmla="*/ 0 h 14"/>
                  <a:gd name="T2" fmla="*/ 0 w 9"/>
                  <a:gd name="T3" fmla="*/ 14 h 14"/>
                  <a:gd name="T4" fmla="*/ 9 w 9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4">
                    <a:moveTo>
                      <a:pt x="9" y="0"/>
                    </a:moveTo>
                    <a:cubicBezTo>
                      <a:pt x="4" y="4"/>
                      <a:pt x="1" y="9"/>
                      <a:pt x="0" y="14"/>
                    </a:cubicBezTo>
                    <a:cubicBezTo>
                      <a:pt x="5" y="11"/>
                      <a:pt x="8" y="6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4" name="Freeform 76"/>
              <p:cNvSpPr>
                <a:spLocks/>
              </p:cNvSpPr>
              <p:nvPr/>
            </p:nvSpPr>
            <p:spPr bwMode="auto">
              <a:xfrm>
                <a:off x="5803900" y="4697413"/>
                <a:ext cx="147638" cy="173038"/>
              </a:xfrm>
              <a:custGeom>
                <a:avLst/>
                <a:gdLst>
                  <a:gd name="T0" fmla="*/ 12 w 36"/>
                  <a:gd name="T1" fmla="*/ 0 h 42"/>
                  <a:gd name="T2" fmla="*/ 6 w 36"/>
                  <a:gd name="T3" fmla="*/ 31 h 42"/>
                  <a:gd name="T4" fmla="*/ 18 w 36"/>
                  <a:gd name="T5" fmla="*/ 42 h 42"/>
                  <a:gd name="T6" fmla="*/ 27 w 36"/>
                  <a:gd name="T7" fmla="*/ 40 h 42"/>
                  <a:gd name="T8" fmla="*/ 36 w 36"/>
                  <a:gd name="T9" fmla="*/ 42 h 42"/>
                  <a:gd name="T10" fmla="*/ 36 w 36"/>
                  <a:gd name="T11" fmla="*/ 42 h 42"/>
                  <a:gd name="T12" fmla="*/ 12 w 36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2">
                    <a:moveTo>
                      <a:pt x="12" y="0"/>
                    </a:moveTo>
                    <a:cubicBezTo>
                      <a:pt x="3" y="8"/>
                      <a:pt x="0" y="21"/>
                      <a:pt x="6" y="31"/>
                    </a:cubicBezTo>
                    <a:cubicBezTo>
                      <a:pt x="9" y="36"/>
                      <a:pt x="13" y="40"/>
                      <a:pt x="18" y="42"/>
                    </a:cubicBezTo>
                    <a:cubicBezTo>
                      <a:pt x="21" y="41"/>
                      <a:pt x="24" y="40"/>
                      <a:pt x="27" y="40"/>
                    </a:cubicBezTo>
                    <a:cubicBezTo>
                      <a:pt x="30" y="40"/>
                      <a:pt x="33" y="41"/>
                      <a:pt x="36" y="4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5" name="Freeform 77"/>
              <p:cNvSpPr>
                <a:spLocks/>
              </p:cNvSpPr>
              <p:nvPr/>
            </p:nvSpPr>
            <p:spPr bwMode="auto">
              <a:xfrm>
                <a:off x="5878513" y="4862513"/>
                <a:ext cx="73025" cy="12700"/>
              </a:xfrm>
              <a:custGeom>
                <a:avLst/>
                <a:gdLst>
                  <a:gd name="T0" fmla="*/ 9 w 18"/>
                  <a:gd name="T1" fmla="*/ 0 h 3"/>
                  <a:gd name="T2" fmla="*/ 0 w 18"/>
                  <a:gd name="T3" fmla="*/ 2 h 3"/>
                  <a:gd name="T4" fmla="*/ 9 w 18"/>
                  <a:gd name="T5" fmla="*/ 3 h 3"/>
                  <a:gd name="T6" fmla="*/ 18 w 18"/>
                  <a:gd name="T7" fmla="*/ 2 h 3"/>
                  <a:gd name="T8" fmla="*/ 9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12" y="3"/>
                      <a:pt x="15" y="3"/>
                      <a:pt x="18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6" name="Oval 78"/>
              <p:cNvSpPr>
                <a:spLocks noChangeArrowheads="1"/>
              </p:cNvSpPr>
              <p:nvPr/>
            </p:nvSpPr>
            <p:spPr bwMode="auto">
              <a:xfrm>
                <a:off x="5702300" y="5180013"/>
                <a:ext cx="106363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7" name="Freeform 79"/>
              <p:cNvSpPr>
                <a:spLocks/>
              </p:cNvSpPr>
              <p:nvPr/>
            </p:nvSpPr>
            <p:spPr bwMode="auto">
              <a:xfrm>
                <a:off x="5405438" y="4989513"/>
                <a:ext cx="119063" cy="107950"/>
              </a:xfrm>
              <a:custGeom>
                <a:avLst/>
                <a:gdLst>
                  <a:gd name="T0" fmla="*/ 14 w 29"/>
                  <a:gd name="T1" fmla="*/ 0 h 26"/>
                  <a:gd name="T2" fmla="*/ 2 w 29"/>
                  <a:gd name="T3" fmla="*/ 9 h 26"/>
                  <a:gd name="T4" fmla="*/ 11 w 29"/>
                  <a:gd name="T5" fmla="*/ 25 h 26"/>
                  <a:gd name="T6" fmla="*/ 14 w 29"/>
                  <a:gd name="T7" fmla="*/ 26 h 26"/>
                  <a:gd name="T8" fmla="*/ 27 w 29"/>
                  <a:gd name="T9" fmla="*/ 17 h 26"/>
                  <a:gd name="T10" fmla="*/ 18 w 29"/>
                  <a:gd name="T11" fmla="*/ 1 h 26"/>
                  <a:gd name="T12" fmla="*/ 14 w 29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6">
                    <a:moveTo>
                      <a:pt x="14" y="0"/>
                    </a:moveTo>
                    <a:cubicBezTo>
                      <a:pt x="9" y="0"/>
                      <a:pt x="4" y="4"/>
                      <a:pt x="2" y="9"/>
                    </a:cubicBezTo>
                    <a:cubicBezTo>
                      <a:pt x="0" y="16"/>
                      <a:pt x="4" y="23"/>
                      <a:pt x="11" y="25"/>
                    </a:cubicBezTo>
                    <a:cubicBezTo>
                      <a:pt x="12" y="26"/>
                      <a:pt x="13" y="26"/>
                      <a:pt x="14" y="26"/>
                    </a:cubicBezTo>
                    <a:cubicBezTo>
                      <a:pt x="20" y="26"/>
                      <a:pt x="25" y="22"/>
                      <a:pt x="27" y="17"/>
                    </a:cubicBezTo>
                    <a:cubicBezTo>
                      <a:pt x="29" y="10"/>
                      <a:pt x="25" y="3"/>
                      <a:pt x="18" y="1"/>
                    </a:cubicBezTo>
                    <a:cubicBezTo>
                      <a:pt x="17" y="0"/>
                      <a:pt x="16" y="0"/>
                      <a:pt x="1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8" name="Freeform 80"/>
              <p:cNvSpPr>
                <a:spLocks/>
              </p:cNvSpPr>
              <p:nvPr/>
            </p:nvSpPr>
            <p:spPr bwMode="auto">
              <a:xfrm>
                <a:off x="5324475" y="5126038"/>
                <a:ext cx="192088" cy="111125"/>
              </a:xfrm>
              <a:custGeom>
                <a:avLst/>
                <a:gdLst>
                  <a:gd name="T0" fmla="*/ 22 w 47"/>
                  <a:gd name="T1" fmla="*/ 0 h 27"/>
                  <a:gd name="T2" fmla="*/ 0 w 47"/>
                  <a:gd name="T3" fmla="*/ 14 h 27"/>
                  <a:gd name="T4" fmla="*/ 46 w 47"/>
                  <a:gd name="T5" fmla="*/ 27 h 27"/>
                  <a:gd name="T6" fmla="*/ 28 w 47"/>
                  <a:gd name="T7" fmla="*/ 1 h 27"/>
                  <a:gd name="T8" fmla="*/ 22 w 4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7">
                    <a:moveTo>
                      <a:pt x="22" y="0"/>
                    </a:moveTo>
                    <a:cubicBezTo>
                      <a:pt x="12" y="0"/>
                      <a:pt x="4" y="5"/>
                      <a:pt x="0" y="14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15"/>
                      <a:pt x="40" y="4"/>
                      <a:pt x="28" y="1"/>
                    </a:cubicBezTo>
                    <a:cubicBezTo>
                      <a:pt x="26" y="0"/>
                      <a:pt x="24" y="0"/>
                      <a:pt x="2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9" name="Freeform 81"/>
              <p:cNvSpPr>
                <a:spLocks/>
              </p:cNvSpPr>
              <p:nvPr/>
            </p:nvSpPr>
            <p:spPr bwMode="auto">
              <a:xfrm>
                <a:off x="5159375" y="4779963"/>
                <a:ext cx="123825" cy="103188"/>
              </a:xfrm>
              <a:custGeom>
                <a:avLst/>
                <a:gdLst>
                  <a:gd name="T0" fmla="*/ 15 w 30"/>
                  <a:gd name="T1" fmla="*/ 0 h 25"/>
                  <a:gd name="T2" fmla="*/ 5 w 30"/>
                  <a:gd name="T3" fmla="*/ 5 h 25"/>
                  <a:gd name="T4" fmla="*/ 8 w 30"/>
                  <a:gd name="T5" fmla="*/ 23 h 25"/>
                  <a:gd name="T6" fmla="*/ 15 w 30"/>
                  <a:gd name="T7" fmla="*/ 25 h 25"/>
                  <a:gd name="T8" fmla="*/ 26 w 30"/>
                  <a:gd name="T9" fmla="*/ 20 h 25"/>
                  <a:gd name="T10" fmla="*/ 23 w 30"/>
                  <a:gd name="T11" fmla="*/ 2 h 25"/>
                  <a:gd name="T12" fmla="*/ 15 w 30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5">
                    <a:moveTo>
                      <a:pt x="15" y="0"/>
                    </a:moveTo>
                    <a:cubicBezTo>
                      <a:pt x="11" y="0"/>
                      <a:pt x="7" y="1"/>
                      <a:pt x="5" y="5"/>
                    </a:cubicBezTo>
                    <a:cubicBezTo>
                      <a:pt x="0" y="11"/>
                      <a:pt x="2" y="19"/>
                      <a:pt x="8" y="23"/>
                    </a:cubicBezTo>
                    <a:cubicBezTo>
                      <a:pt x="10" y="25"/>
                      <a:pt x="12" y="25"/>
                      <a:pt x="15" y="25"/>
                    </a:cubicBezTo>
                    <a:cubicBezTo>
                      <a:pt x="19" y="25"/>
                      <a:pt x="23" y="24"/>
                      <a:pt x="26" y="20"/>
                    </a:cubicBezTo>
                    <a:cubicBezTo>
                      <a:pt x="30" y="14"/>
                      <a:pt x="28" y="6"/>
                      <a:pt x="23" y="2"/>
                    </a:cubicBezTo>
                    <a:cubicBezTo>
                      <a:pt x="20" y="0"/>
                      <a:pt x="18" y="0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0" name="Freeform 82"/>
              <p:cNvSpPr>
                <a:spLocks/>
              </p:cNvSpPr>
              <p:nvPr/>
            </p:nvSpPr>
            <p:spPr bwMode="auto">
              <a:xfrm>
                <a:off x="5262563" y="4841875"/>
                <a:ext cx="155575" cy="168275"/>
              </a:xfrm>
              <a:custGeom>
                <a:avLst/>
                <a:gdLst>
                  <a:gd name="T0" fmla="*/ 27 w 38"/>
                  <a:gd name="T1" fmla="*/ 0 h 41"/>
                  <a:gd name="T2" fmla="*/ 7 w 38"/>
                  <a:gd name="T3" fmla="*/ 10 h 41"/>
                  <a:gd name="T4" fmla="*/ 10 w 38"/>
                  <a:gd name="T5" fmla="*/ 41 h 41"/>
                  <a:gd name="T6" fmla="*/ 38 w 38"/>
                  <a:gd name="T7" fmla="*/ 2 h 41"/>
                  <a:gd name="T8" fmla="*/ 27 w 38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1">
                    <a:moveTo>
                      <a:pt x="27" y="0"/>
                    </a:moveTo>
                    <a:cubicBezTo>
                      <a:pt x="20" y="0"/>
                      <a:pt x="12" y="3"/>
                      <a:pt x="7" y="10"/>
                    </a:cubicBezTo>
                    <a:cubicBezTo>
                      <a:pt x="0" y="20"/>
                      <a:pt x="2" y="33"/>
                      <a:pt x="10" y="41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5" y="1"/>
                      <a:pt x="31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1" name="Freeform 83"/>
              <p:cNvSpPr>
                <a:spLocks/>
              </p:cNvSpPr>
              <p:nvPr/>
            </p:nvSpPr>
            <p:spPr bwMode="auto">
              <a:xfrm>
                <a:off x="5143500" y="5064125"/>
                <a:ext cx="119063" cy="103188"/>
              </a:xfrm>
              <a:custGeom>
                <a:avLst/>
                <a:gdLst>
                  <a:gd name="T0" fmla="*/ 15 w 29"/>
                  <a:gd name="T1" fmla="*/ 0 h 25"/>
                  <a:gd name="T2" fmla="*/ 6 w 29"/>
                  <a:gd name="T3" fmla="*/ 3 h 25"/>
                  <a:gd name="T4" fmla="*/ 5 w 29"/>
                  <a:gd name="T5" fmla="*/ 21 h 25"/>
                  <a:gd name="T6" fmla="*/ 15 w 29"/>
                  <a:gd name="T7" fmla="*/ 25 h 25"/>
                  <a:gd name="T8" fmla="*/ 23 w 29"/>
                  <a:gd name="T9" fmla="*/ 22 h 25"/>
                  <a:gd name="T10" fmla="*/ 24 w 29"/>
                  <a:gd name="T11" fmla="*/ 4 h 25"/>
                  <a:gd name="T12" fmla="*/ 15 w 29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5">
                    <a:moveTo>
                      <a:pt x="15" y="0"/>
                    </a:moveTo>
                    <a:cubicBezTo>
                      <a:pt x="12" y="0"/>
                      <a:pt x="9" y="1"/>
                      <a:pt x="6" y="3"/>
                    </a:cubicBezTo>
                    <a:cubicBezTo>
                      <a:pt x="1" y="7"/>
                      <a:pt x="0" y="16"/>
                      <a:pt x="5" y="21"/>
                    </a:cubicBezTo>
                    <a:cubicBezTo>
                      <a:pt x="7" y="24"/>
                      <a:pt x="11" y="25"/>
                      <a:pt x="15" y="25"/>
                    </a:cubicBezTo>
                    <a:cubicBezTo>
                      <a:pt x="18" y="25"/>
                      <a:pt x="21" y="24"/>
                      <a:pt x="23" y="22"/>
                    </a:cubicBezTo>
                    <a:cubicBezTo>
                      <a:pt x="29" y="18"/>
                      <a:pt x="29" y="9"/>
                      <a:pt x="24" y="4"/>
                    </a:cubicBezTo>
                    <a:cubicBezTo>
                      <a:pt x="22" y="1"/>
                      <a:pt x="18" y="0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2" name="Freeform 84"/>
              <p:cNvSpPr>
                <a:spLocks/>
              </p:cNvSpPr>
              <p:nvPr/>
            </p:nvSpPr>
            <p:spPr bwMode="auto">
              <a:xfrm>
                <a:off x="5008563" y="5138738"/>
                <a:ext cx="163513" cy="165100"/>
              </a:xfrm>
              <a:custGeom>
                <a:avLst/>
                <a:gdLst>
                  <a:gd name="T0" fmla="*/ 13 w 40"/>
                  <a:gd name="T1" fmla="*/ 0 h 40"/>
                  <a:gd name="T2" fmla="*/ 0 w 40"/>
                  <a:gd name="T3" fmla="*/ 4 h 40"/>
                  <a:gd name="T4" fmla="*/ 32 w 40"/>
                  <a:gd name="T5" fmla="*/ 40 h 40"/>
                  <a:gd name="T6" fmla="*/ 32 w 40"/>
                  <a:gd name="T7" fmla="*/ 9 h 40"/>
                  <a:gd name="T8" fmla="*/ 13 w 40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0">
                    <a:moveTo>
                      <a:pt x="13" y="0"/>
                    </a:moveTo>
                    <a:cubicBezTo>
                      <a:pt x="9" y="0"/>
                      <a:pt x="4" y="1"/>
                      <a:pt x="0" y="4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9" y="31"/>
                      <a:pt x="40" y="18"/>
                      <a:pt x="32" y="9"/>
                    </a:cubicBezTo>
                    <a:cubicBezTo>
                      <a:pt x="27" y="3"/>
                      <a:pt x="20" y="0"/>
                      <a:pt x="1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3" name="Freeform 85"/>
              <p:cNvSpPr>
                <a:spLocks/>
              </p:cNvSpPr>
              <p:nvPr/>
            </p:nvSpPr>
            <p:spPr bwMode="auto">
              <a:xfrm>
                <a:off x="5653088" y="5327650"/>
                <a:ext cx="119063" cy="107950"/>
              </a:xfrm>
              <a:custGeom>
                <a:avLst/>
                <a:gdLst>
                  <a:gd name="T0" fmla="*/ 14 w 29"/>
                  <a:gd name="T1" fmla="*/ 0 h 26"/>
                  <a:gd name="T2" fmla="*/ 8 w 29"/>
                  <a:gd name="T3" fmla="*/ 2 h 26"/>
                  <a:gd name="T4" fmla="*/ 3 w 29"/>
                  <a:gd name="T5" fmla="*/ 20 h 26"/>
                  <a:gd name="T6" fmla="*/ 14 w 29"/>
                  <a:gd name="T7" fmla="*/ 26 h 26"/>
                  <a:gd name="T8" fmla="*/ 21 w 29"/>
                  <a:gd name="T9" fmla="*/ 24 h 26"/>
                  <a:gd name="T10" fmla="*/ 26 w 29"/>
                  <a:gd name="T11" fmla="*/ 7 h 26"/>
                  <a:gd name="T12" fmla="*/ 14 w 29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6">
                    <a:moveTo>
                      <a:pt x="14" y="0"/>
                    </a:moveTo>
                    <a:cubicBezTo>
                      <a:pt x="12" y="0"/>
                      <a:pt x="10" y="1"/>
                      <a:pt x="8" y="2"/>
                    </a:cubicBezTo>
                    <a:cubicBezTo>
                      <a:pt x="2" y="6"/>
                      <a:pt x="0" y="14"/>
                      <a:pt x="3" y="20"/>
                    </a:cubicBezTo>
                    <a:cubicBezTo>
                      <a:pt x="6" y="24"/>
                      <a:pt x="10" y="26"/>
                      <a:pt x="14" y="26"/>
                    </a:cubicBezTo>
                    <a:cubicBezTo>
                      <a:pt x="17" y="26"/>
                      <a:pt x="19" y="26"/>
                      <a:pt x="21" y="24"/>
                    </a:cubicBezTo>
                    <a:cubicBezTo>
                      <a:pt x="27" y="21"/>
                      <a:pt x="29" y="13"/>
                      <a:pt x="26" y="7"/>
                    </a:cubicBezTo>
                    <a:cubicBezTo>
                      <a:pt x="23" y="3"/>
                      <a:pt x="19" y="0"/>
                      <a:pt x="1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4" name="Freeform 86"/>
              <p:cNvSpPr>
                <a:spLocks/>
              </p:cNvSpPr>
              <p:nvPr/>
            </p:nvSpPr>
            <p:spPr bwMode="auto">
              <a:xfrm>
                <a:off x="5513388" y="5376863"/>
                <a:ext cx="147638" cy="177800"/>
              </a:xfrm>
              <a:custGeom>
                <a:avLst/>
                <a:gdLst>
                  <a:gd name="T0" fmla="*/ 9 w 36"/>
                  <a:gd name="T1" fmla="*/ 0 h 43"/>
                  <a:gd name="T2" fmla="*/ 0 w 36"/>
                  <a:gd name="T3" fmla="*/ 2 h 43"/>
                  <a:gd name="T4" fmla="*/ 25 w 36"/>
                  <a:gd name="T5" fmla="*/ 43 h 43"/>
                  <a:gd name="T6" fmla="*/ 30 w 36"/>
                  <a:gd name="T7" fmla="*/ 12 h 43"/>
                  <a:gd name="T8" fmla="*/ 9 w 36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3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34" y="36"/>
                      <a:pt x="36" y="23"/>
                      <a:pt x="30" y="12"/>
                    </a:cubicBezTo>
                    <a:cubicBezTo>
                      <a:pt x="26" y="4"/>
                      <a:pt x="17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5" name="Freeform 87"/>
              <p:cNvSpPr>
                <a:spLocks/>
              </p:cNvSpPr>
              <p:nvPr/>
            </p:nvSpPr>
            <p:spPr bwMode="auto">
              <a:xfrm>
                <a:off x="5557838" y="4521200"/>
                <a:ext cx="119063" cy="103188"/>
              </a:xfrm>
              <a:custGeom>
                <a:avLst/>
                <a:gdLst>
                  <a:gd name="T0" fmla="*/ 15 w 29"/>
                  <a:gd name="T1" fmla="*/ 0 h 25"/>
                  <a:gd name="T2" fmla="*/ 4 w 29"/>
                  <a:gd name="T3" fmla="*/ 5 h 25"/>
                  <a:gd name="T4" fmla="*/ 7 w 29"/>
                  <a:gd name="T5" fmla="*/ 23 h 25"/>
                  <a:gd name="T6" fmla="*/ 15 w 29"/>
                  <a:gd name="T7" fmla="*/ 25 h 25"/>
                  <a:gd name="T8" fmla="*/ 25 w 29"/>
                  <a:gd name="T9" fmla="*/ 21 h 25"/>
                  <a:gd name="T10" fmla="*/ 23 w 29"/>
                  <a:gd name="T11" fmla="*/ 2 h 25"/>
                  <a:gd name="T12" fmla="*/ 15 w 29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5">
                    <a:moveTo>
                      <a:pt x="15" y="0"/>
                    </a:moveTo>
                    <a:cubicBezTo>
                      <a:pt x="11" y="0"/>
                      <a:pt x="7" y="1"/>
                      <a:pt x="4" y="5"/>
                    </a:cubicBezTo>
                    <a:cubicBezTo>
                      <a:pt x="0" y="10"/>
                      <a:pt x="1" y="18"/>
                      <a:pt x="7" y="23"/>
                    </a:cubicBezTo>
                    <a:cubicBezTo>
                      <a:pt x="9" y="25"/>
                      <a:pt x="12" y="25"/>
                      <a:pt x="15" y="25"/>
                    </a:cubicBezTo>
                    <a:cubicBezTo>
                      <a:pt x="18" y="25"/>
                      <a:pt x="22" y="24"/>
                      <a:pt x="25" y="21"/>
                    </a:cubicBezTo>
                    <a:cubicBezTo>
                      <a:pt x="29" y="15"/>
                      <a:pt x="28" y="7"/>
                      <a:pt x="23" y="2"/>
                    </a:cubicBezTo>
                    <a:cubicBezTo>
                      <a:pt x="20" y="1"/>
                      <a:pt x="17" y="0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6" name="Freeform 88"/>
              <p:cNvSpPr>
                <a:spLocks/>
              </p:cNvSpPr>
              <p:nvPr/>
            </p:nvSpPr>
            <p:spPr bwMode="auto">
              <a:xfrm>
                <a:off x="5435600" y="4619625"/>
                <a:ext cx="176213" cy="147638"/>
              </a:xfrm>
              <a:custGeom>
                <a:avLst/>
                <a:gdLst>
                  <a:gd name="T0" fmla="*/ 16 w 43"/>
                  <a:gd name="T1" fmla="*/ 0 h 36"/>
                  <a:gd name="T2" fmla="*/ 0 w 43"/>
                  <a:gd name="T3" fmla="*/ 7 h 36"/>
                  <a:gd name="T4" fmla="*/ 38 w 43"/>
                  <a:gd name="T5" fmla="*/ 36 h 36"/>
                  <a:gd name="T6" fmla="*/ 31 w 43"/>
                  <a:gd name="T7" fmla="*/ 5 h 36"/>
                  <a:gd name="T8" fmla="*/ 16 w 43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6">
                    <a:moveTo>
                      <a:pt x="16" y="0"/>
                    </a:moveTo>
                    <a:cubicBezTo>
                      <a:pt x="10" y="0"/>
                      <a:pt x="5" y="2"/>
                      <a:pt x="0" y="7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43" y="26"/>
                      <a:pt x="41" y="13"/>
                      <a:pt x="31" y="5"/>
                    </a:cubicBezTo>
                    <a:cubicBezTo>
                      <a:pt x="27" y="2"/>
                      <a:pt x="22" y="0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7" name="Freeform 89"/>
              <p:cNvSpPr>
                <a:spLocks/>
              </p:cNvSpPr>
              <p:nvPr/>
            </p:nvSpPr>
            <p:spPr bwMode="auto">
              <a:xfrm>
                <a:off x="5803900" y="5232400"/>
                <a:ext cx="147638" cy="169863"/>
              </a:xfrm>
              <a:custGeom>
                <a:avLst/>
                <a:gdLst>
                  <a:gd name="T0" fmla="*/ 18 w 36"/>
                  <a:gd name="T1" fmla="*/ 0 h 41"/>
                  <a:gd name="T2" fmla="*/ 6 w 36"/>
                  <a:gd name="T3" fmla="*/ 10 h 41"/>
                  <a:gd name="T4" fmla="*/ 12 w 36"/>
                  <a:gd name="T5" fmla="*/ 41 h 41"/>
                  <a:gd name="T6" fmla="*/ 36 w 36"/>
                  <a:gd name="T7" fmla="*/ 0 h 41"/>
                  <a:gd name="T8" fmla="*/ 36 w 36"/>
                  <a:gd name="T9" fmla="*/ 0 h 41"/>
                  <a:gd name="T10" fmla="*/ 27 w 36"/>
                  <a:gd name="T11" fmla="*/ 2 h 41"/>
                  <a:gd name="T12" fmla="*/ 18 w 36"/>
                  <a:gd name="T1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1">
                    <a:moveTo>
                      <a:pt x="18" y="0"/>
                    </a:moveTo>
                    <a:cubicBezTo>
                      <a:pt x="13" y="2"/>
                      <a:pt x="9" y="5"/>
                      <a:pt x="6" y="10"/>
                    </a:cubicBezTo>
                    <a:cubicBezTo>
                      <a:pt x="0" y="21"/>
                      <a:pt x="3" y="34"/>
                      <a:pt x="12" y="41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3" y="1"/>
                      <a:pt x="30" y="2"/>
                      <a:pt x="27" y="2"/>
                    </a:cubicBezTo>
                    <a:cubicBezTo>
                      <a:pt x="24" y="2"/>
                      <a:pt x="21" y="1"/>
                      <a:pt x="1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8" name="Freeform 90"/>
              <p:cNvSpPr>
                <a:spLocks/>
              </p:cNvSpPr>
              <p:nvPr/>
            </p:nvSpPr>
            <p:spPr bwMode="auto">
              <a:xfrm>
                <a:off x="5656263" y="5060950"/>
                <a:ext cx="196850" cy="80963"/>
              </a:xfrm>
              <a:custGeom>
                <a:avLst/>
                <a:gdLst>
                  <a:gd name="T0" fmla="*/ 48 w 48"/>
                  <a:gd name="T1" fmla="*/ 0 h 20"/>
                  <a:gd name="T2" fmla="*/ 0 w 48"/>
                  <a:gd name="T3" fmla="*/ 0 h 20"/>
                  <a:gd name="T4" fmla="*/ 24 w 48"/>
                  <a:gd name="T5" fmla="*/ 20 h 20"/>
                  <a:gd name="T6" fmla="*/ 39 w 48"/>
                  <a:gd name="T7" fmla="*/ 15 h 20"/>
                  <a:gd name="T8" fmla="*/ 48 w 48"/>
                  <a:gd name="T9" fmla="*/ 1 h 20"/>
                  <a:gd name="T10" fmla="*/ 48 w 48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1"/>
                      <a:pt x="12" y="20"/>
                      <a:pt x="24" y="20"/>
                    </a:cubicBezTo>
                    <a:cubicBezTo>
                      <a:pt x="30" y="20"/>
                      <a:pt x="35" y="18"/>
                      <a:pt x="39" y="15"/>
                    </a:cubicBezTo>
                    <a:cubicBezTo>
                      <a:pt x="40" y="9"/>
                      <a:pt x="43" y="4"/>
                      <a:pt x="48" y="1"/>
                    </a:cubicBez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9" name="Freeform 91"/>
              <p:cNvSpPr>
                <a:spLocks/>
              </p:cNvSpPr>
              <p:nvPr/>
            </p:nvSpPr>
            <p:spPr bwMode="auto">
              <a:xfrm>
                <a:off x="5811838" y="5064125"/>
                <a:ext cx="139700" cy="168275"/>
              </a:xfrm>
              <a:custGeom>
                <a:avLst/>
                <a:gdLst>
                  <a:gd name="T0" fmla="*/ 10 w 34"/>
                  <a:gd name="T1" fmla="*/ 0 h 41"/>
                  <a:gd name="T2" fmla="*/ 10 w 34"/>
                  <a:gd name="T3" fmla="*/ 0 h 41"/>
                  <a:gd name="T4" fmla="*/ 1 w 34"/>
                  <a:gd name="T5" fmla="*/ 14 h 41"/>
                  <a:gd name="T6" fmla="*/ 4 w 34"/>
                  <a:gd name="T7" fmla="*/ 31 h 41"/>
                  <a:gd name="T8" fmla="*/ 16 w 34"/>
                  <a:gd name="T9" fmla="*/ 41 h 41"/>
                  <a:gd name="T10" fmla="*/ 25 w 34"/>
                  <a:gd name="T11" fmla="*/ 39 h 41"/>
                  <a:gd name="T12" fmla="*/ 34 w 34"/>
                  <a:gd name="T13" fmla="*/ 41 h 41"/>
                  <a:gd name="T14" fmla="*/ 34 w 34"/>
                  <a:gd name="T15" fmla="*/ 41 h 41"/>
                  <a:gd name="T16" fmla="*/ 10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9" y="5"/>
                      <a:pt x="6" y="10"/>
                      <a:pt x="1" y="14"/>
                    </a:cubicBezTo>
                    <a:cubicBezTo>
                      <a:pt x="0" y="19"/>
                      <a:pt x="1" y="25"/>
                      <a:pt x="4" y="31"/>
                    </a:cubicBezTo>
                    <a:cubicBezTo>
                      <a:pt x="7" y="36"/>
                      <a:pt x="11" y="39"/>
                      <a:pt x="16" y="41"/>
                    </a:cubicBezTo>
                    <a:cubicBezTo>
                      <a:pt x="19" y="40"/>
                      <a:pt x="22" y="39"/>
                      <a:pt x="25" y="39"/>
                    </a:cubicBezTo>
                    <a:cubicBezTo>
                      <a:pt x="28" y="39"/>
                      <a:pt x="31" y="40"/>
                      <a:pt x="34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0" name="Freeform 92"/>
              <p:cNvSpPr>
                <a:spLocks/>
              </p:cNvSpPr>
              <p:nvPr/>
            </p:nvSpPr>
            <p:spPr bwMode="auto">
              <a:xfrm>
                <a:off x="5878513" y="5224463"/>
                <a:ext cx="73025" cy="17463"/>
              </a:xfrm>
              <a:custGeom>
                <a:avLst/>
                <a:gdLst>
                  <a:gd name="T0" fmla="*/ 9 w 18"/>
                  <a:gd name="T1" fmla="*/ 0 h 4"/>
                  <a:gd name="T2" fmla="*/ 0 w 18"/>
                  <a:gd name="T3" fmla="*/ 2 h 4"/>
                  <a:gd name="T4" fmla="*/ 9 w 18"/>
                  <a:gd name="T5" fmla="*/ 4 h 4"/>
                  <a:gd name="T6" fmla="*/ 18 w 18"/>
                  <a:gd name="T7" fmla="*/ 2 h 4"/>
                  <a:gd name="T8" fmla="*/ 9 w 1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1" name="Freeform 93"/>
              <p:cNvSpPr>
                <a:spLocks/>
              </p:cNvSpPr>
              <p:nvPr/>
            </p:nvSpPr>
            <p:spPr bwMode="auto">
              <a:xfrm>
                <a:off x="5816600" y="5064125"/>
                <a:ext cx="36513" cy="57150"/>
              </a:xfrm>
              <a:custGeom>
                <a:avLst/>
                <a:gdLst>
                  <a:gd name="T0" fmla="*/ 9 w 9"/>
                  <a:gd name="T1" fmla="*/ 0 h 14"/>
                  <a:gd name="T2" fmla="*/ 0 w 9"/>
                  <a:gd name="T3" fmla="*/ 14 h 14"/>
                  <a:gd name="T4" fmla="*/ 9 w 9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4">
                    <a:moveTo>
                      <a:pt x="9" y="0"/>
                    </a:moveTo>
                    <a:cubicBezTo>
                      <a:pt x="4" y="3"/>
                      <a:pt x="1" y="8"/>
                      <a:pt x="0" y="14"/>
                    </a:cubicBezTo>
                    <a:cubicBezTo>
                      <a:pt x="5" y="10"/>
                      <a:pt x="8" y="5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2" name="Freeform 94"/>
              <p:cNvSpPr>
                <a:spLocks/>
              </p:cNvSpPr>
              <p:nvPr/>
            </p:nvSpPr>
            <p:spPr bwMode="auto">
              <a:xfrm>
                <a:off x="6637338" y="4940300"/>
                <a:ext cx="185738" cy="211138"/>
              </a:xfrm>
              <a:custGeom>
                <a:avLst/>
                <a:gdLst>
                  <a:gd name="T0" fmla="*/ 25 w 45"/>
                  <a:gd name="T1" fmla="*/ 51 h 51"/>
                  <a:gd name="T2" fmla="*/ 15 w 45"/>
                  <a:gd name="T3" fmla="*/ 49 h 51"/>
                  <a:gd name="T4" fmla="*/ 7 w 45"/>
                  <a:gd name="T5" fmla="*/ 44 h 51"/>
                  <a:gd name="T6" fmla="*/ 2 w 45"/>
                  <a:gd name="T7" fmla="*/ 35 h 51"/>
                  <a:gd name="T8" fmla="*/ 0 w 45"/>
                  <a:gd name="T9" fmla="*/ 25 h 51"/>
                  <a:gd name="T10" fmla="*/ 0 w 45"/>
                  <a:gd name="T11" fmla="*/ 25 h 51"/>
                  <a:gd name="T12" fmla="*/ 2 w 45"/>
                  <a:gd name="T13" fmla="*/ 15 h 51"/>
                  <a:gd name="T14" fmla="*/ 7 w 45"/>
                  <a:gd name="T15" fmla="*/ 7 h 51"/>
                  <a:gd name="T16" fmla="*/ 15 w 45"/>
                  <a:gd name="T17" fmla="*/ 2 h 51"/>
                  <a:gd name="T18" fmla="*/ 26 w 45"/>
                  <a:gd name="T19" fmla="*/ 0 h 51"/>
                  <a:gd name="T20" fmla="*/ 32 w 45"/>
                  <a:gd name="T21" fmla="*/ 0 h 51"/>
                  <a:gd name="T22" fmla="*/ 37 w 45"/>
                  <a:gd name="T23" fmla="*/ 2 h 51"/>
                  <a:gd name="T24" fmla="*/ 41 w 45"/>
                  <a:gd name="T25" fmla="*/ 4 h 51"/>
                  <a:gd name="T26" fmla="*/ 45 w 45"/>
                  <a:gd name="T27" fmla="*/ 7 h 51"/>
                  <a:gd name="T28" fmla="*/ 38 w 45"/>
                  <a:gd name="T29" fmla="*/ 15 h 51"/>
                  <a:gd name="T30" fmla="*/ 32 w 45"/>
                  <a:gd name="T31" fmla="*/ 11 h 51"/>
                  <a:gd name="T32" fmla="*/ 26 w 45"/>
                  <a:gd name="T33" fmla="*/ 10 h 51"/>
                  <a:gd name="T34" fmla="*/ 20 w 45"/>
                  <a:gd name="T35" fmla="*/ 11 h 51"/>
                  <a:gd name="T36" fmla="*/ 15 w 45"/>
                  <a:gd name="T37" fmla="*/ 14 h 51"/>
                  <a:gd name="T38" fmla="*/ 12 w 45"/>
                  <a:gd name="T39" fmla="*/ 19 h 51"/>
                  <a:gd name="T40" fmla="*/ 11 w 45"/>
                  <a:gd name="T41" fmla="*/ 25 h 51"/>
                  <a:gd name="T42" fmla="*/ 11 w 45"/>
                  <a:gd name="T43" fmla="*/ 25 h 51"/>
                  <a:gd name="T44" fmla="*/ 12 w 45"/>
                  <a:gd name="T45" fmla="*/ 31 h 51"/>
                  <a:gd name="T46" fmla="*/ 15 w 45"/>
                  <a:gd name="T47" fmla="*/ 36 h 51"/>
                  <a:gd name="T48" fmla="*/ 20 w 45"/>
                  <a:gd name="T49" fmla="*/ 40 h 51"/>
                  <a:gd name="T50" fmla="*/ 26 w 45"/>
                  <a:gd name="T51" fmla="*/ 41 h 51"/>
                  <a:gd name="T52" fmla="*/ 33 w 45"/>
                  <a:gd name="T53" fmla="*/ 39 h 51"/>
                  <a:gd name="T54" fmla="*/ 39 w 45"/>
                  <a:gd name="T55" fmla="*/ 35 h 51"/>
                  <a:gd name="T56" fmla="*/ 45 w 45"/>
                  <a:gd name="T57" fmla="*/ 42 h 51"/>
                  <a:gd name="T58" fmla="*/ 41 w 45"/>
                  <a:gd name="T59" fmla="*/ 46 h 51"/>
                  <a:gd name="T60" fmla="*/ 37 w 45"/>
                  <a:gd name="T61" fmla="*/ 49 h 51"/>
                  <a:gd name="T62" fmla="*/ 32 w 45"/>
                  <a:gd name="T63" fmla="*/ 50 h 51"/>
                  <a:gd name="T64" fmla="*/ 25 w 45"/>
                  <a:gd name="T6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1">
                    <a:moveTo>
                      <a:pt x="25" y="51"/>
                    </a:moveTo>
                    <a:cubicBezTo>
                      <a:pt x="22" y="51"/>
                      <a:pt x="18" y="50"/>
                      <a:pt x="15" y="49"/>
                    </a:cubicBezTo>
                    <a:cubicBezTo>
                      <a:pt x="12" y="48"/>
                      <a:pt x="9" y="46"/>
                      <a:pt x="7" y="44"/>
                    </a:cubicBezTo>
                    <a:cubicBezTo>
                      <a:pt x="5" y="41"/>
                      <a:pt x="3" y="39"/>
                      <a:pt x="2" y="35"/>
                    </a:cubicBezTo>
                    <a:cubicBezTo>
                      <a:pt x="0" y="32"/>
                      <a:pt x="0" y="29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2"/>
                      <a:pt x="0" y="19"/>
                      <a:pt x="2" y="15"/>
                    </a:cubicBezTo>
                    <a:cubicBezTo>
                      <a:pt x="3" y="12"/>
                      <a:pt x="5" y="10"/>
                      <a:pt x="7" y="7"/>
                    </a:cubicBezTo>
                    <a:cubicBezTo>
                      <a:pt x="9" y="5"/>
                      <a:pt x="12" y="3"/>
                      <a:pt x="15" y="2"/>
                    </a:cubicBezTo>
                    <a:cubicBezTo>
                      <a:pt x="18" y="0"/>
                      <a:pt x="22" y="0"/>
                      <a:pt x="26" y="0"/>
                    </a:cubicBezTo>
                    <a:cubicBezTo>
                      <a:pt x="28" y="0"/>
                      <a:pt x="30" y="0"/>
                      <a:pt x="32" y="0"/>
                    </a:cubicBezTo>
                    <a:cubicBezTo>
                      <a:pt x="34" y="1"/>
                      <a:pt x="36" y="1"/>
                      <a:pt x="37" y="2"/>
                    </a:cubicBezTo>
                    <a:cubicBezTo>
                      <a:pt x="39" y="3"/>
                      <a:pt x="40" y="3"/>
                      <a:pt x="41" y="4"/>
                    </a:cubicBezTo>
                    <a:cubicBezTo>
                      <a:pt x="43" y="5"/>
                      <a:pt x="44" y="6"/>
                      <a:pt x="45" y="7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6" y="14"/>
                      <a:pt x="34" y="12"/>
                      <a:pt x="32" y="11"/>
                    </a:cubicBezTo>
                    <a:cubicBezTo>
                      <a:pt x="30" y="10"/>
                      <a:pt x="28" y="10"/>
                      <a:pt x="26" y="10"/>
                    </a:cubicBezTo>
                    <a:cubicBezTo>
                      <a:pt x="23" y="10"/>
                      <a:pt x="22" y="10"/>
                      <a:pt x="20" y="11"/>
                    </a:cubicBezTo>
                    <a:cubicBezTo>
                      <a:pt x="18" y="12"/>
                      <a:pt x="17" y="13"/>
                      <a:pt x="15" y="14"/>
                    </a:cubicBezTo>
                    <a:cubicBezTo>
                      <a:pt x="14" y="16"/>
                      <a:pt x="13" y="17"/>
                      <a:pt x="12" y="19"/>
                    </a:cubicBezTo>
                    <a:cubicBezTo>
                      <a:pt x="12" y="21"/>
                      <a:pt x="11" y="23"/>
                      <a:pt x="11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7"/>
                      <a:pt x="12" y="29"/>
                      <a:pt x="12" y="31"/>
                    </a:cubicBezTo>
                    <a:cubicBezTo>
                      <a:pt x="13" y="33"/>
                      <a:pt x="14" y="35"/>
                      <a:pt x="15" y="36"/>
                    </a:cubicBezTo>
                    <a:cubicBezTo>
                      <a:pt x="16" y="38"/>
                      <a:pt x="18" y="39"/>
                      <a:pt x="20" y="40"/>
                    </a:cubicBezTo>
                    <a:cubicBezTo>
                      <a:pt x="21" y="40"/>
                      <a:pt x="23" y="41"/>
                      <a:pt x="26" y="41"/>
                    </a:cubicBezTo>
                    <a:cubicBezTo>
                      <a:pt x="28" y="41"/>
                      <a:pt x="31" y="40"/>
                      <a:pt x="33" y="39"/>
                    </a:cubicBezTo>
                    <a:cubicBezTo>
                      <a:pt x="35" y="38"/>
                      <a:pt x="37" y="37"/>
                      <a:pt x="39" y="35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4" y="43"/>
                      <a:pt x="43" y="45"/>
                      <a:pt x="41" y="46"/>
                    </a:cubicBezTo>
                    <a:cubicBezTo>
                      <a:pt x="40" y="47"/>
                      <a:pt x="39" y="48"/>
                      <a:pt x="37" y="49"/>
                    </a:cubicBezTo>
                    <a:cubicBezTo>
                      <a:pt x="35" y="49"/>
                      <a:pt x="34" y="50"/>
                      <a:pt x="32" y="50"/>
                    </a:cubicBezTo>
                    <a:cubicBezTo>
                      <a:pt x="30" y="51"/>
                      <a:pt x="28" y="51"/>
                      <a:pt x="25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3" name="Freeform 95"/>
              <p:cNvSpPr>
                <a:spLocks noEditPoints="1"/>
              </p:cNvSpPr>
              <p:nvPr/>
            </p:nvSpPr>
            <p:spPr bwMode="auto">
              <a:xfrm>
                <a:off x="6842125" y="4989513"/>
                <a:ext cx="169863" cy="161925"/>
              </a:xfrm>
              <a:custGeom>
                <a:avLst/>
                <a:gdLst>
                  <a:gd name="T0" fmla="*/ 20 w 41"/>
                  <a:gd name="T1" fmla="*/ 39 h 39"/>
                  <a:gd name="T2" fmla="*/ 12 w 41"/>
                  <a:gd name="T3" fmla="*/ 37 h 39"/>
                  <a:gd name="T4" fmla="*/ 6 w 41"/>
                  <a:gd name="T5" fmla="*/ 33 h 39"/>
                  <a:gd name="T6" fmla="*/ 1 w 41"/>
                  <a:gd name="T7" fmla="*/ 27 h 39"/>
                  <a:gd name="T8" fmla="*/ 0 w 41"/>
                  <a:gd name="T9" fmla="*/ 19 h 39"/>
                  <a:gd name="T10" fmla="*/ 0 w 41"/>
                  <a:gd name="T11" fmla="*/ 19 h 39"/>
                  <a:gd name="T12" fmla="*/ 1 w 41"/>
                  <a:gd name="T13" fmla="*/ 12 h 39"/>
                  <a:gd name="T14" fmla="*/ 6 w 41"/>
                  <a:gd name="T15" fmla="*/ 5 h 39"/>
                  <a:gd name="T16" fmla="*/ 12 w 41"/>
                  <a:gd name="T17" fmla="*/ 1 h 39"/>
                  <a:gd name="T18" fmla="*/ 20 w 41"/>
                  <a:gd name="T19" fmla="*/ 0 h 39"/>
                  <a:gd name="T20" fmla="*/ 28 w 41"/>
                  <a:gd name="T21" fmla="*/ 1 h 39"/>
                  <a:gd name="T22" fmla="*/ 35 w 41"/>
                  <a:gd name="T23" fmla="*/ 5 h 39"/>
                  <a:gd name="T24" fmla="*/ 39 w 41"/>
                  <a:gd name="T25" fmla="*/ 11 h 39"/>
                  <a:gd name="T26" fmla="*/ 41 w 41"/>
                  <a:gd name="T27" fmla="*/ 19 h 39"/>
                  <a:gd name="T28" fmla="*/ 41 w 41"/>
                  <a:gd name="T29" fmla="*/ 19 h 39"/>
                  <a:gd name="T30" fmla="*/ 39 w 41"/>
                  <a:gd name="T31" fmla="*/ 27 h 39"/>
                  <a:gd name="T32" fmla="*/ 35 w 41"/>
                  <a:gd name="T33" fmla="*/ 33 h 39"/>
                  <a:gd name="T34" fmla="*/ 28 w 41"/>
                  <a:gd name="T35" fmla="*/ 37 h 39"/>
                  <a:gd name="T36" fmla="*/ 20 w 41"/>
                  <a:gd name="T37" fmla="*/ 39 h 39"/>
                  <a:gd name="T38" fmla="*/ 20 w 41"/>
                  <a:gd name="T39" fmla="*/ 30 h 39"/>
                  <a:gd name="T40" fmla="*/ 24 w 41"/>
                  <a:gd name="T41" fmla="*/ 29 h 39"/>
                  <a:gd name="T42" fmla="*/ 27 w 41"/>
                  <a:gd name="T43" fmla="*/ 27 h 39"/>
                  <a:gd name="T44" fmla="*/ 29 w 41"/>
                  <a:gd name="T45" fmla="*/ 23 h 39"/>
                  <a:gd name="T46" fmla="*/ 30 w 41"/>
                  <a:gd name="T47" fmla="*/ 19 h 39"/>
                  <a:gd name="T48" fmla="*/ 30 w 41"/>
                  <a:gd name="T49" fmla="*/ 19 h 39"/>
                  <a:gd name="T50" fmla="*/ 29 w 41"/>
                  <a:gd name="T51" fmla="*/ 15 h 39"/>
                  <a:gd name="T52" fmla="*/ 27 w 41"/>
                  <a:gd name="T53" fmla="*/ 12 h 39"/>
                  <a:gd name="T54" fmla="*/ 24 w 41"/>
                  <a:gd name="T55" fmla="*/ 10 h 39"/>
                  <a:gd name="T56" fmla="*/ 20 w 41"/>
                  <a:gd name="T57" fmla="*/ 9 h 39"/>
                  <a:gd name="T58" fmla="*/ 16 w 41"/>
                  <a:gd name="T59" fmla="*/ 10 h 39"/>
                  <a:gd name="T60" fmla="*/ 13 w 41"/>
                  <a:gd name="T61" fmla="*/ 12 h 39"/>
                  <a:gd name="T62" fmla="*/ 11 w 41"/>
                  <a:gd name="T63" fmla="*/ 15 h 39"/>
                  <a:gd name="T64" fmla="*/ 10 w 41"/>
                  <a:gd name="T65" fmla="*/ 19 h 39"/>
                  <a:gd name="T66" fmla="*/ 10 w 41"/>
                  <a:gd name="T67" fmla="*/ 19 h 39"/>
                  <a:gd name="T68" fmla="*/ 11 w 41"/>
                  <a:gd name="T69" fmla="*/ 23 h 39"/>
                  <a:gd name="T70" fmla="*/ 13 w 41"/>
                  <a:gd name="T71" fmla="*/ 27 h 39"/>
                  <a:gd name="T72" fmla="*/ 16 w 41"/>
                  <a:gd name="T73" fmla="*/ 29 h 39"/>
                  <a:gd name="T74" fmla="*/ 20 w 41"/>
                  <a:gd name="T75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39">
                    <a:moveTo>
                      <a:pt x="20" y="39"/>
                    </a:moveTo>
                    <a:cubicBezTo>
                      <a:pt x="17" y="39"/>
                      <a:pt x="15" y="38"/>
                      <a:pt x="12" y="37"/>
                    </a:cubicBezTo>
                    <a:cubicBezTo>
                      <a:pt x="10" y="36"/>
                      <a:pt x="7" y="35"/>
                      <a:pt x="6" y="33"/>
                    </a:cubicBezTo>
                    <a:cubicBezTo>
                      <a:pt x="4" y="31"/>
                      <a:pt x="2" y="29"/>
                      <a:pt x="1" y="27"/>
                    </a:cubicBezTo>
                    <a:cubicBezTo>
                      <a:pt x="0" y="25"/>
                      <a:pt x="0" y="22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6"/>
                      <a:pt x="0" y="14"/>
                      <a:pt x="1" y="12"/>
                    </a:cubicBezTo>
                    <a:cubicBezTo>
                      <a:pt x="2" y="9"/>
                      <a:pt x="4" y="7"/>
                      <a:pt x="6" y="5"/>
                    </a:cubicBezTo>
                    <a:cubicBezTo>
                      <a:pt x="7" y="4"/>
                      <a:pt x="10" y="2"/>
                      <a:pt x="12" y="1"/>
                    </a:cubicBezTo>
                    <a:cubicBezTo>
                      <a:pt x="15" y="0"/>
                      <a:pt x="17" y="0"/>
                      <a:pt x="20" y="0"/>
                    </a:cubicBezTo>
                    <a:cubicBezTo>
                      <a:pt x="23" y="0"/>
                      <a:pt x="26" y="0"/>
                      <a:pt x="28" y="1"/>
                    </a:cubicBezTo>
                    <a:cubicBezTo>
                      <a:pt x="31" y="2"/>
                      <a:pt x="33" y="3"/>
                      <a:pt x="35" y="5"/>
                    </a:cubicBezTo>
                    <a:cubicBezTo>
                      <a:pt x="37" y="7"/>
                      <a:pt x="38" y="9"/>
                      <a:pt x="39" y="11"/>
                    </a:cubicBezTo>
                    <a:cubicBezTo>
                      <a:pt x="40" y="14"/>
                      <a:pt x="41" y="16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22"/>
                      <a:pt x="40" y="24"/>
                      <a:pt x="39" y="27"/>
                    </a:cubicBezTo>
                    <a:cubicBezTo>
                      <a:pt x="38" y="29"/>
                      <a:pt x="37" y="31"/>
                      <a:pt x="35" y="33"/>
                    </a:cubicBezTo>
                    <a:cubicBezTo>
                      <a:pt x="33" y="35"/>
                      <a:pt x="31" y="36"/>
                      <a:pt x="28" y="37"/>
                    </a:cubicBezTo>
                    <a:cubicBezTo>
                      <a:pt x="26" y="38"/>
                      <a:pt x="23" y="39"/>
                      <a:pt x="20" y="39"/>
                    </a:cubicBezTo>
                    <a:close/>
                    <a:moveTo>
                      <a:pt x="20" y="30"/>
                    </a:moveTo>
                    <a:cubicBezTo>
                      <a:pt x="22" y="30"/>
                      <a:pt x="23" y="29"/>
                      <a:pt x="24" y="29"/>
                    </a:cubicBezTo>
                    <a:cubicBezTo>
                      <a:pt x="26" y="28"/>
                      <a:pt x="27" y="28"/>
                      <a:pt x="27" y="27"/>
                    </a:cubicBezTo>
                    <a:cubicBezTo>
                      <a:pt x="28" y="26"/>
                      <a:pt x="29" y="25"/>
                      <a:pt x="29" y="23"/>
                    </a:cubicBezTo>
                    <a:cubicBezTo>
                      <a:pt x="30" y="22"/>
                      <a:pt x="30" y="21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8"/>
                      <a:pt x="30" y="16"/>
                      <a:pt x="29" y="15"/>
                    </a:cubicBezTo>
                    <a:cubicBezTo>
                      <a:pt x="29" y="14"/>
                      <a:pt x="28" y="13"/>
                      <a:pt x="27" y="12"/>
                    </a:cubicBezTo>
                    <a:cubicBezTo>
                      <a:pt x="26" y="11"/>
                      <a:pt x="25" y="10"/>
                      <a:pt x="24" y="10"/>
                    </a:cubicBezTo>
                    <a:cubicBezTo>
                      <a:pt x="23" y="9"/>
                      <a:pt x="22" y="9"/>
                      <a:pt x="20" y="9"/>
                    </a:cubicBezTo>
                    <a:cubicBezTo>
                      <a:pt x="19" y="9"/>
                      <a:pt x="17" y="9"/>
                      <a:pt x="16" y="10"/>
                    </a:cubicBezTo>
                    <a:cubicBezTo>
                      <a:pt x="15" y="10"/>
                      <a:pt x="14" y="11"/>
                      <a:pt x="13" y="12"/>
                    </a:cubicBezTo>
                    <a:cubicBezTo>
                      <a:pt x="12" y="13"/>
                      <a:pt x="11" y="14"/>
                      <a:pt x="11" y="15"/>
                    </a:cubicBezTo>
                    <a:cubicBezTo>
                      <a:pt x="11" y="16"/>
                      <a:pt x="10" y="18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11" y="22"/>
                      <a:pt x="11" y="23"/>
                    </a:cubicBezTo>
                    <a:cubicBezTo>
                      <a:pt x="12" y="24"/>
                      <a:pt x="12" y="26"/>
                      <a:pt x="13" y="27"/>
                    </a:cubicBezTo>
                    <a:cubicBezTo>
                      <a:pt x="14" y="27"/>
                      <a:pt x="15" y="28"/>
                      <a:pt x="16" y="29"/>
                    </a:cubicBezTo>
                    <a:cubicBezTo>
                      <a:pt x="17" y="29"/>
                      <a:pt x="19" y="30"/>
                      <a:pt x="20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4" name="Freeform 96"/>
              <p:cNvSpPr>
                <a:spLocks/>
              </p:cNvSpPr>
              <p:nvPr/>
            </p:nvSpPr>
            <p:spPr bwMode="auto">
              <a:xfrm>
                <a:off x="7035800" y="4989513"/>
                <a:ext cx="238125" cy="157163"/>
              </a:xfrm>
              <a:custGeom>
                <a:avLst/>
                <a:gdLst>
                  <a:gd name="T0" fmla="*/ 0 w 58"/>
                  <a:gd name="T1" fmla="*/ 0 h 38"/>
                  <a:gd name="T2" fmla="*/ 11 w 58"/>
                  <a:gd name="T3" fmla="*/ 0 h 38"/>
                  <a:gd name="T4" fmla="*/ 11 w 58"/>
                  <a:gd name="T5" fmla="*/ 6 h 38"/>
                  <a:gd name="T6" fmla="*/ 13 w 58"/>
                  <a:gd name="T7" fmla="*/ 3 h 38"/>
                  <a:gd name="T8" fmla="*/ 15 w 58"/>
                  <a:gd name="T9" fmla="*/ 1 h 38"/>
                  <a:gd name="T10" fmla="*/ 18 w 58"/>
                  <a:gd name="T11" fmla="*/ 0 h 38"/>
                  <a:gd name="T12" fmla="*/ 22 w 58"/>
                  <a:gd name="T13" fmla="*/ 0 h 38"/>
                  <a:gd name="T14" fmla="*/ 28 w 58"/>
                  <a:gd name="T15" fmla="*/ 1 h 38"/>
                  <a:gd name="T16" fmla="*/ 33 w 58"/>
                  <a:gd name="T17" fmla="*/ 6 h 38"/>
                  <a:gd name="T18" fmla="*/ 38 w 58"/>
                  <a:gd name="T19" fmla="*/ 1 h 38"/>
                  <a:gd name="T20" fmla="*/ 45 w 58"/>
                  <a:gd name="T21" fmla="*/ 0 h 38"/>
                  <a:gd name="T22" fmla="*/ 54 w 58"/>
                  <a:gd name="T23" fmla="*/ 3 h 38"/>
                  <a:gd name="T24" fmla="*/ 58 w 58"/>
                  <a:gd name="T25" fmla="*/ 13 h 38"/>
                  <a:gd name="T26" fmla="*/ 58 w 58"/>
                  <a:gd name="T27" fmla="*/ 38 h 38"/>
                  <a:gd name="T28" fmla="*/ 47 w 58"/>
                  <a:gd name="T29" fmla="*/ 38 h 38"/>
                  <a:gd name="T30" fmla="*/ 47 w 58"/>
                  <a:gd name="T31" fmla="*/ 17 h 38"/>
                  <a:gd name="T32" fmla="*/ 45 w 58"/>
                  <a:gd name="T33" fmla="*/ 11 h 38"/>
                  <a:gd name="T34" fmla="*/ 41 w 58"/>
                  <a:gd name="T35" fmla="*/ 9 h 38"/>
                  <a:gd name="T36" fmla="*/ 36 w 58"/>
                  <a:gd name="T37" fmla="*/ 11 h 38"/>
                  <a:gd name="T38" fmla="*/ 34 w 58"/>
                  <a:gd name="T39" fmla="*/ 17 h 38"/>
                  <a:gd name="T40" fmla="*/ 34 w 58"/>
                  <a:gd name="T41" fmla="*/ 38 h 38"/>
                  <a:gd name="T42" fmla="*/ 24 w 58"/>
                  <a:gd name="T43" fmla="*/ 38 h 38"/>
                  <a:gd name="T44" fmla="*/ 24 w 58"/>
                  <a:gd name="T45" fmla="*/ 17 h 38"/>
                  <a:gd name="T46" fmla="*/ 22 w 58"/>
                  <a:gd name="T47" fmla="*/ 11 h 38"/>
                  <a:gd name="T48" fmla="*/ 17 w 58"/>
                  <a:gd name="T49" fmla="*/ 9 h 38"/>
                  <a:gd name="T50" fmla="*/ 12 w 58"/>
                  <a:gd name="T51" fmla="*/ 11 h 38"/>
                  <a:gd name="T52" fmla="*/ 11 w 58"/>
                  <a:gd name="T53" fmla="*/ 17 h 38"/>
                  <a:gd name="T54" fmla="*/ 11 w 58"/>
                  <a:gd name="T55" fmla="*/ 38 h 38"/>
                  <a:gd name="T56" fmla="*/ 0 w 58"/>
                  <a:gd name="T57" fmla="*/ 38 h 38"/>
                  <a:gd name="T58" fmla="*/ 0 w 58"/>
                  <a:gd name="T5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8" h="38">
                    <a:moveTo>
                      <a:pt x="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2" y="4"/>
                      <a:pt x="13" y="3"/>
                    </a:cubicBezTo>
                    <a:cubicBezTo>
                      <a:pt x="13" y="3"/>
                      <a:pt x="14" y="2"/>
                      <a:pt x="15" y="1"/>
                    </a:cubicBezTo>
                    <a:cubicBezTo>
                      <a:pt x="16" y="1"/>
                      <a:pt x="17" y="0"/>
                      <a:pt x="18" y="0"/>
                    </a:cubicBezTo>
                    <a:cubicBezTo>
                      <a:pt x="19" y="0"/>
                      <a:pt x="21" y="0"/>
                      <a:pt x="22" y="0"/>
                    </a:cubicBezTo>
                    <a:cubicBezTo>
                      <a:pt x="24" y="0"/>
                      <a:pt x="27" y="0"/>
                      <a:pt x="28" y="1"/>
                    </a:cubicBezTo>
                    <a:cubicBezTo>
                      <a:pt x="30" y="2"/>
                      <a:pt x="32" y="4"/>
                      <a:pt x="33" y="6"/>
                    </a:cubicBezTo>
                    <a:cubicBezTo>
                      <a:pt x="34" y="4"/>
                      <a:pt x="36" y="2"/>
                      <a:pt x="38" y="1"/>
                    </a:cubicBezTo>
                    <a:cubicBezTo>
                      <a:pt x="40" y="0"/>
                      <a:pt x="42" y="0"/>
                      <a:pt x="45" y="0"/>
                    </a:cubicBezTo>
                    <a:cubicBezTo>
                      <a:pt x="49" y="0"/>
                      <a:pt x="52" y="1"/>
                      <a:pt x="54" y="3"/>
                    </a:cubicBezTo>
                    <a:cubicBezTo>
                      <a:pt x="57" y="5"/>
                      <a:pt x="58" y="9"/>
                      <a:pt x="58" y="13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47" y="38"/>
                      <a:pt x="47" y="38"/>
                      <a:pt x="47" y="38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7" y="14"/>
                      <a:pt x="46" y="13"/>
                      <a:pt x="45" y="11"/>
                    </a:cubicBezTo>
                    <a:cubicBezTo>
                      <a:pt x="44" y="10"/>
                      <a:pt x="43" y="9"/>
                      <a:pt x="41" y="9"/>
                    </a:cubicBezTo>
                    <a:cubicBezTo>
                      <a:pt x="39" y="9"/>
                      <a:pt x="37" y="10"/>
                      <a:pt x="36" y="11"/>
                    </a:cubicBezTo>
                    <a:cubicBezTo>
                      <a:pt x="35" y="13"/>
                      <a:pt x="34" y="14"/>
                      <a:pt x="34" y="17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4"/>
                      <a:pt x="23" y="13"/>
                      <a:pt x="22" y="11"/>
                    </a:cubicBezTo>
                    <a:cubicBezTo>
                      <a:pt x="21" y="10"/>
                      <a:pt x="19" y="9"/>
                      <a:pt x="17" y="9"/>
                    </a:cubicBezTo>
                    <a:cubicBezTo>
                      <a:pt x="15" y="9"/>
                      <a:pt x="14" y="10"/>
                      <a:pt x="12" y="11"/>
                    </a:cubicBezTo>
                    <a:cubicBezTo>
                      <a:pt x="11" y="13"/>
                      <a:pt x="11" y="14"/>
                      <a:pt x="11" y="17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0" y="38"/>
                      <a:pt x="0" y="38"/>
                      <a:pt x="0" y="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5" name="Freeform 97"/>
              <p:cNvSpPr>
                <a:spLocks noEditPoints="1"/>
              </p:cNvSpPr>
              <p:nvPr/>
            </p:nvSpPr>
            <p:spPr bwMode="auto">
              <a:xfrm>
                <a:off x="7307263" y="4937125"/>
                <a:ext cx="44450" cy="209550"/>
              </a:xfrm>
              <a:custGeom>
                <a:avLst/>
                <a:gdLst>
                  <a:gd name="T0" fmla="*/ 0 w 28"/>
                  <a:gd name="T1" fmla="*/ 0 h 132"/>
                  <a:gd name="T2" fmla="*/ 28 w 28"/>
                  <a:gd name="T3" fmla="*/ 0 h 132"/>
                  <a:gd name="T4" fmla="*/ 28 w 28"/>
                  <a:gd name="T5" fmla="*/ 23 h 132"/>
                  <a:gd name="T6" fmla="*/ 0 w 28"/>
                  <a:gd name="T7" fmla="*/ 23 h 132"/>
                  <a:gd name="T8" fmla="*/ 0 w 28"/>
                  <a:gd name="T9" fmla="*/ 0 h 132"/>
                  <a:gd name="T10" fmla="*/ 0 w 28"/>
                  <a:gd name="T11" fmla="*/ 33 h 132"/>
                  <a:gd name="T12" fmla="*/ 28 w 28"/>
                  <a:gd name="T13" fmla="*/ 33 h 132"/>
                  <a:gd name="T14" fmla="*/ 28 w 28"/>
                  <a:gd name="T15" fmla="*/ 132 h 132"/>
                  <a:gd name="T16" fmla="*/ 0 w 28"/>
                  <a:gd name="T17" fmla="*/ 132 h 132"/>
                  <a:gd name="T18" fmla="*/ 0 w 28"/>
                  <a:gd name="T19" fmla="*/ 33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132">
                    <a:moveTo>
                      <a:pt x="0" y="0"/>
                    </a:moveTo>
                    <a:lnTo>
                      <a:pt x="28" y="0"/>
                    </a:lnTo>
                    <a:lnTo>
                      <a:pt x="28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  <a:moveTo>
                      <a:pt x="0" y="33"/>
                    </a:moveTo>
                    <a:lnTo>
                      <a:pt x="28" y="33"/>
                    </a:lnTo>
                    <a:lnTo>
                      <a:pt x="28" y="132"/>
                    </a:lnTo>
                    <a:lnTo>
                      <a:pt x="0" y="132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6" name="Freeform 98"/>
              <p:cNvSpPr>
                <a:spLocks/>
              </p:cNvSpPr>
              <p:nvPr/>
            </p:nvSpPr>
            <p:spPr bwMode="auto">
              <a:xfrm>
                <a:off x="7377113" y="4989513"/>
                <a:ext cx="122238" cy="161925"/>
              </a:xfrm>
              <a:custGeom>
                <a:avLst/>
                <a:gdLst>
                  <a:gd name="T0" fmla="*/ 16 w 30"/>
                  <a:gd name="T1" fmla="*/ 39 h 39"/>
                  <a:gd name="T2" fmla="*/ 8 w 30"/>
                  <a:gd name="T3" fmla="*/ 37 h 39"/>
                  <a:gd name="T4" fmla="*/ 0 w 30"/>
                  <a:gd name="T5" fmla="*/ 33 h 39"/>
                  <a:gd name="T6" fmla="*/ 4 w 30"/>
                  <a:gd name="T7" fmla="*/ 26 h 39"/>
                  <a:gd name="T8" fmla="*/ 10 w 30"/>
                  <a:gd name="T9" fmla="*/ 29 h 39"/>
                  <a:gd name="T10" fmla="*/ 16 w 30"/>
                  <a:gd name="T11" fmla="*/ 31 h 39"/>
                  <a:gd name="T12" fmla="*/ 20 w 30"/>
                  <a:gd name="T13" fmla="*/ 30 h 39"/>
                  <a:gd name="T14" fmla="*/ 21 w 30"/>
                  <a:gd name="T15" fmla="*/ 28 h 39"/>
                  <a:gd name="T16" fmla="*/ 21 w 30"/>
                  <a:gd name="T17" fmla="*/ 28 h 39"/>
                  <a:gd name="T18" fmla="*/ 20 w 30"/>
                  <a:gd name="T19" fmla="*/ 26 h 39"/>
                  <a:gd name="T20" fmla="*/ 18 w 30"/>
                  <a:gd name="T21" fmla="*/ 25 h 39"/>
                  <a:gd name="T22" fmla="*/ 16 w 30"/>
                  <a:gd name="T23" fmla="*/ 24 h 39"/>
                  <a:gd name="T24" fmla="*/ 13 w 30"/>
                  <a:gd name="T25" fmla="*/ 23 h 39"/>
                  <a:gd name="T26" fmla="*/ 9 w 30"/>
                  <a:gd name="T27" fmla="*/ 22 h 39"/>
                  <a:gd name="T28" fmla="*/ 5 w 30"/>
                  <a:gd name="T29" fmla="*/ 20 h 39"/>
                  <a:gd name="T30" fmla="*/ 3 w 30"/>
                  <a:gd name="T31" fmla="*/ 16 h 39"/>
                  <a:gd name="T32" fmla="*/ 1 w 30"/>
                  <a:gd name="T33" fmla="*/ 12 h 39"/>
                  <a:gd name="T34" fmla="*/ 1 w 30"/>
                  <a:gd name="T35" fmla="*/ 12 h 39"/>
                  <a:gd name="T36" fmla="*/ 3 w 30"/>
                  <a:gd name="T37" fmla="*/ 7 h 39"/>
                  <a:gd name="T38" fmla="*/ 6 w 30"/>
                  <a:gd name="T39" fmla="*/ 3 h 39"/>
                  <a:gd name="T40" fmla="*/ 10 w 30"/>
                  <a:gd name="T41" fmla="*/ 0 h 39"/>
                  <a:gd name="T42" fmla="*/ 15 w 30"/>
                  <a:gd name="T43" fmla="*/ 0 h 39"/>
                  <a:gd name="T44" fmla="*/ 23 w 30"/>
                  <a:gd name="T45" fmla="*/ 1 h 39"/>
                  <a:gd name="T46" fmla="*/ 29 w 30"/>
                  <a:gd name="T47" fmla="*/ 4 h 39"/>
                  <a:gd name="T48" fmla="*/ 25 w 30"/>
                  <a:gd name="T49" fmla="*/ 11 h 39"/>
                  <a:gd name="T50" fmla="*/ 20 w 30"/>
                  <a:gd name="T51" fmla="*/ 9 h 39"/>
                  <a:gd name="T52" fmla="*/ 15 w 30"/>
                  <a:gd name="T53" fmla="*/ 8 h 39"/>
                  <a:gd name="T54" fmla="*/ 12 w 30"/>
                  <a:gd name="T55" fmla="*/ 9 h 39"/>
                  <a:gd name="T56" fmla="*/ 11 w 30"/>
                  <a:gd name="T57" fmla="*/ 11 h 39"/>
                  <a:gd name="T58" fmla="*/ 11 w 30"/>
                  <a:gd name="T59" fmla="*/ 11 h 39"/>
                  <a:gd name="T60" fmla="*/ 12 w 30"/>
                  <a:gd name="T61" fmla="*/ 12 h 39"/>
                  <a:gd name="T62" fmla="*/ 13 w 30"/>
                  <a:gd name="T63" fmla="*/ 13 h 39"/>
                  <a:gd name="T64" fmla="*/ 16 w 30"/>
                  <a:gd name="T65" fmla="*/ 14 h 39"/>
                  <a:gd name="T66" fmla="*/ 19 w 30"/>
                  <a:gd name="T67" fmla="*/ 15 h 39"/>
                  <a:gd name="T68" fmla="*/ 23 w 30"/>
                  <a:gd name="T69" fmla="*/ 17 h 39"/>
                  <a:gd name="T70" fmla="*/ 27 w 30"/>
                  <a:gd name="T71" fmla="*/ 19 h 39"/>
                  <a:gd name="T72" fmla="*/ 29 w 30"/>
                  <a:gd name="T73" fmla="*/ 22 h 39"/>
                  <a:gd name="T74" fmla="*/ 30 w 30"/>
                  <a:gd name="T75" fmla="*/ 26 h 39"/>
                  <a:gd name="T76" fmla="*/ 30 w 30"/>
                  <a:gd name="T77" fmla="*/ 27 h 39"/>
                  <a:gd name="T78" fmla="*/ 29 w 30"/>
                  <a:gd name="T79" fmla="*/ 32 h 39"/>
                  <a:gd name="T80" fmla="*/ 26 w 30"/>
                  <a:gd name="T81" fmla="*/ 36 h 39"/>
                  <a:gd name="T82" fmla="*/ 21 w 30"/>
                  <a:gd name="T83" fmla="*/ 38 h 39"/>
                  <a:gd name="T84" fmla="*/ 16 w 30"/>
                  <a:gd name="T8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" h="39">
                    <a:moveTo>
                      <a:pt x="16" y="39"/>
                    </a:moveTo>
                    <a:cubicBezTo>
                      <a:pt x="13" y="39"/>
                      <a:pt x="10" y="38"/>
                      <a:pt x="8" y="37"/>
                    </a:cubicBezTo>
                    <a:cubicBezTo>
                      <a:pt x="5" y="36"/>
                      <a:pt x="2" y="35"/>
                      <a:pt x="0" y="33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6" y="27"/>
                      <a:pt x="8" y="29"/>
                      <a:pt x="10" y="29"/>
                    </a:cubicBezTo>
                    <a:cubicBezTo>
                      <a:pt x="12" y="30"/>
                      <a:pt x="14" y="31"/>
                      <a:pt x="16" y="31"/>
                    </a:cubicBezTo>
                    <a:cubicBezTo>
                      <a:pt x="18" y="31"/>
                      <a:pt x="19" y="30"/>
                      <a:pt x="20" y="30"/>
                    </a:cubicBezTo>
                    <a:cubicBezTo>
                      <a:pt x="20" y="29"/>
                      <a:pt x="21" y="29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7"/>
                      <a:pt x="20" y="26"/>
                      <a:pt x="20" y="26"/>
                    </a:cubicBezTo>
                    <a:cubicBezTo>
                      <a:pt x="20" y="26"/>
                      <a:pt x="19" y="25"/>
                      <a:pt x="18" y="25"/>
                    </a:cubicBezTo>
                    <a:cubicBezTo>
                      <a:pt x="18" y="25"/>
                      <a:pt x="17" y="24"/>
                      <a:pt x="16" y="24"/>
                    </a:cubicBezTo>
                    <a:cubicBezTo>
                      <a:pt x="15" y="24"/>
                      <a:pt x="14" y="23"/>
                      <a:pt x="13" y="23"/>
                    </a:cubicBezTo>
                    <a:cubicBezTo>
                      <a:pt x="11" y="23"/>
                      <a:pt x="10" y="22"/>
                      <a:pt x="9" y="22"/>
                    </a:cubicBezTo>
                    <a:cubicBezTo>
                      <a:pt x="7" y="21"/>
                      <a:pt x="6" y="21"/>
                      <a:pt x="5" y="20"/>
                    </a:cubicBezTo>
                    <a:cubicBezTo>
                      <a:pt x="4" y="19"/>
                      <a:pt x="3" y="18"/>
                      <a:pt x="3" y="16"/>
                    </a:cubicBezTo>
                    <a:cubicBezTo>
                      <a:pt x="2" y="15"/>
                      <a:pt x="1" y="14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0"/>
                      <a:pt x="2" y="8"/>
                      <a:pt x="3" y="7"/>
                    </a:cubicBezTo>
                    <a:cubicBezTo>
                      <a:pt x="3" y="5"/>
                      <a:pt x="4" y="4"/>
                      <a:pt x="6" y="3"/>
                    </a:cubicBezTo>
                    <a:cubicBezTo>
                      <a:pt x="7" y="2"/>
                      <a:pt x="8" y="1"/>
                      <a:pt x="10" y="0"/>
                    </a:cubicBezTo>
                    <a:cubicBezTo>
                      <a:pt x="12" y="0"/>
                      <a:pt x="13" y="0"/>
                      <a:pt x="15" y="0"/>
                    </a:cubicBezTo>
                    <a:cubicBezTo>
                      <a:pt x="18" y="0"/>
                      <a:pt x="20" y="0"/>
                      <a:pt x="23" y="1"/>
                    </a:cubicBezTo>
                    <a:cubicBezTo>
                      <a:pt x="25" y="2"/>
                      <a:pt x="27" y="3"/>
                      <a:pt x="29" y="4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3" y="10"/>
                      <a:pt x="22" y="10"/>
                      <a:pt x="20" y="9"/>
                    </a:cubicBezTo>
                    <a:cubicBezTo>
                      <a:pt x="18" y="8"/>
                      <a:pt x="16" y="8"/>
                      <a:pt x="15" y="8"/>
                    </a:cubicBezTo>
                    <a:cubicBezTo>
                      <a:pt x="14" y="8"/>
                      <a:pt x="13" y="8"/>
                      <a:pt x="12" y="9"/>
                    </a:cubicBezTo>
                    <a:cubicBezTo>
                      <a:pt x="11" y="9"/>
                      <a:pt x="11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2"/>
                      <a:pt x="12" y="12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4" y="14"/>
                      <a:pt x="15" y="14"/>
                      <a:pt x="16" y="14"/>
                    </a:cubicBezTo>
                    <a:cubicBezTo>
                      <a:pt x="17" y="15"/>
                      <a:pt x="18" y="15"/>
                      <a:pt x="19" y="15"/>
                    </a:cubicBezTo>
                    <a:cubicBezTo>
                      <a:pt x="20" y="16"/>
                      <a:pt x="22" y="16"/>
                      <a:pt x="23" y="17"/>
                    </a:cubicBezTo>
                    <a:cubicBezTo>
                      <a:pt x="24" y="17"/>
                      <a:pt x="25" y="18"/>
                      <a:pt x="27" y="19"/>
                    </a:cubicBezTo>
                    <a:cubicBezTo>
                      <a:pt x="28" y="20"/>
                      <a:pt x="29" y="21"/>
                      <a:pt x="29" y="22"/>
                    </a:cubicBezTo>
                    <a:cubicBezTo>
                      <a:pt x="30" y="23"/>
                      <a:pt x="30" y="25"/>
                      <a:pt x="30" y="26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9"/>
                      <a:pt x="30" y="30"/>
                      <a:pt x="29" y="32"/>
                    </a:cubicBezTo>
                    <a:cubicBezTo>
                      <a:pt x="28" y="34"/>
                      <a:pt x="27" y="35"/>
                      <a:pt x="26" y="36"/>
                    </a:cubicBezTo>
                    <a:cubicBezTo>
                      <a:pt x="25" y="37"/>
                      <a:pt x="23" y="38"/>
                      <a:pt x="21" y="38"/>
                    </a:cubicBezTo>
                    <a:cubicBezTo>
                      <a:pt x="20" y="39"/>
                      <a:pt x="18" y="39"/>
                      <a:pt x="16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7" name="Freeform 99"/>
              <p:cNvSpPr>
                <a:spLocks noEditPoints="1"/>
              </p:cNvSpPr>
              <p:nvPr/>
            </p:nvSpPr>
            <p:spPr bwMode="auto">
              <a:xfrm>
                <a:off x="7527925" y="4937125"/>
                <a:ext cx="46038" cy="209550"/>
              </a:xfrm>
              <a:custGeom>
                <a:avLst/>
                <a:gdLst>
                  <a:gd name="T0" fmla="*/ 0 w 29"/>
                  <a:gd name="T1" fmla="*/ 0 h 132"/>
                  <a:gd name="T2" fmla="*/ 29 w 29"/>
                  <a:gd name="T3" fmla="*/ 0 h 132"/>
                  <a:gd name="T4" fmla="*/ 29 w 29"/>
                  <a:gd name="T5" fmla="*/ 23 h 132"/>
                  <a:gd name="T6" fmla="*/ 0 w 29"/>
                  <a:gd name="T7" fmla="*/ 23 h 132"/>
                  <a:gd name="T8" fmla="*/ 0 w 29"/>
                  <a:gd name="T9" fmla="*/ 0 h 132"/>
                  <a:gd name="T10" fmla="*/ 0 w 29"/>
                  <a:gd name="T11" fmla="*/ 33 h 132"/>
                  <a:gd name="T12" fmla="*/ 29 w 29"/>
                  <a:gd name="T13" fmla="*/ 33 h 132"/>
                  <a:gd name="T14" fmla="*/ 29 w 29"/>
                  <a:gd name="T15" fmla="*/ 132 h 132"/>
                  <a:gd name="T16" fmla="*/ 0 w 29"/>
                  <a:gd name="T17" fmla="*/ 132 h 132"/>
                  <a:gd name="T18" fmla="*/ 0 w 29"/>
                  <a:gd name="T19" fmla="*/ 33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132">
                    <a:moveTo>
                      <a:pt x="0" y="0"/>
                    </a:moveTo>
                    <a:lnTo>
                      <a:pt x="29" y="0"/>
                    </a:lnTo>
                    <a:lnTo>
                      <a:pt x="29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  <a:moveTo>
                      <a:pt x="0" y="33"/>
                    </a:moveTo>
                    <a:lnTo>
                      <a:pt x="29" y="33"/>
                    </a:lnTo>
                    <a:lnTo>
                      <a:pt x="29" y="132"/>
                    </a:lnTo>
                    <a:lnTo>
                      <a:pt x="0" y="132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8" name="Freeform 100"/>
              <p:cNvSpPr>
                <a:spLocks noEditPoints="1"/>
              </p:cNvSpPr>
              <p:nvPr/>
            </p:nvSpPr>
            <p:spPr bwMode="auto">
              <a:xfrm>
                <a:off x="7602538" y="4924425"/>
                <a:ext cx="168275" cy="227013"/>
              </a:xfrm>
              <a:custGeom>
                <a:avLst/>
                <a:gdLst>
                  <a:gd name="T0" fmla="*/ 20 w 41"/>
                  <a:gd name="T1" fmla="*/ 55 h 55"/>
                  <a:gd name="T2" fmla="*/ 12 w 41"/>
                  <a:gd name="T3" fmla="*/ 53 h 55"/>
                  <a:gd name="T4" fmla="*/ 5 w 41"/>
                  <a:gd name="T5" fmla="*/ 49 h 55"/>
                  <a:gd name="T6" fmla="*/ 1 w 41"/>
                  <a:gd name="T7" fmla="*/ 43 h 55"/>
                  <a:gd name="T8" fmla="*/ 0 w 41"/>
                  <a:gd name="T9" fmla="*/ 35 h 55"/>
                  <a:gd name="T10" fmla="*/ 0 w 41"/>
                  <a:gd name="T11" fmla="*/ 35 h 55"/>
                  <a:gd name="T12" fmla="*/ 1 w 41"/>
                  <a:gd name="T13" fmla="*/ 28 h 55"/>
                  <a:gd name="T14" fmla="*/ 5 w 41"/>
                  <a:gd name="T15" fmla="*/ 21 h 55"/>
                  <a:gd name="T16" fmla="*/ 12 w 41"/>
                  <a:gd name="T17" fmla="*/ 17 h 55"/>
                  <a:gd name="T18" fmla="*/ 20 w 41"/>
                  <a:gd name="T19" fmla="*/ 16 h 55"/>
                  <a:gd name="T20" fmla="*/ 28 w 41"/>
                  <a:gd name="T21" fmla="*/ 17 h 55"/>
                  <a:gd name="T22" fmla="*/ 35 w 41"/>
                  <a:gd name="T23" fmla="*/ 21 h 55"/>
                  <a:gd name="T24" fmla="*/ 39 w 41"/>
                  <a:gd name="T25" fmla="*/ 27 h 55"/>
                  <a:gd name="T26" fmla="*/ 41 w 41"/>
                  <a:gd name="T27" fmla="*/ 35 h 55"/>
                  <a:gd name="T28" fmla="*/ 41 w 41"/>
                  <a:gd name="T29" fmla="*/ 35 h 55"/>
                  <a:gd name="T30" fmla="*/ 39 w 41"/>
                  <a:gd name="T31" fmla="*/ 43 h 55"/>
                  <a:gd name="T32" fmla="*/ 35 w 41"/>
                  <a:gd name="T33" fmla="*/ 49 h 55"/>
                  <a:gd name="T34" fmla="*/ 28 w 41"/>
                  <a:gd name="T35" fmla="*/ 53 h 55"/>
                  <a:gd name="T36" fmla="*/ 20 w 41"/>
                  <a:gd name="T37" fmla="*/ 55 h 55"/>
                  <a:gd name="T38" fmla="*/ 20 w 41"/>
                  <a:gd name="T39" fmla="*/ 46 h 55"/>
                  <a:gd name="T40" fmla="*/ 24 w 41"/>
                  <a:gd name="T41" fmla="*/ 45 h 55"/>
                  <a:gd name="T42" fmla="*/ 27 w 41"/>
                  <a:gd name="T43" fmla="*/ 43 h 55"/>
                  <a:gd name="T44" fmla="*/ 29 w 41"/>
                  <a:gd name="T45" fmla="*/ 39 h 55"/>
                  <a:gd name="T46" fmla="*/ 30 w 41"/>
                  <a:gd name="T47" fmla="*/ 35 h 55"/>
                  <a:gd name="T48" fmla="*/ 30 w 41"/>
                  <a:gd name="T49" fmla="*/ 35 h 55"/>
                  <a:gd name="T50" fmla="*/ 29 w 41"/>
                  <a:gd name="T51" fmla="*/ 31 h 55"/>
                  <a:gd name="T52" fmla="*/ 27 w 41"/>
                  <a:gd name="T53" fmla="*/ 28 h 55"/>
                  <a:gd name="T54" fmla="*/ 24 w 41"/>
                  <a:gd name="T55" fmla="*/ 26 h 55"/>
                  <a:gd name="T56" fmla="*/ 20 w 41"/>
                  <a:gd name="T57" fmla="*/ 25 h 55"/>
                  <a:gd name="T58" fmla="*/ 16 w 41"/>
                  <a:gd name="T59" fmla="*/ 26 h 55"/>
                  <a:gd name="T60" fmla="*/ 13 w 41"/>
                  <a:gd name="T61" fmla="*/ 28 h 55"/>
                  <a:gd name="T62" fmla="*/ 11 w 41"/>
                  <a:gd name="T63" fmla="*/ 31 h 55"/>
                  <a:gd name="T64" fmla="*/ 10 w 41"/>
                  <a:gd name="T65" fmla="*/ 35 h 55"/>
                  <a:gd name="T66" fmla="*/ 10 w 41"/>
                  <a:gd name="T67" fmla="*/ 35 h 55"/>
                  <a:gd name="T68" fmla="*/ 11 w 41"/>
                  <a:gd name="T69" fmla="*/ 39 h 55"/>
                  <a:gd name="T70" fmla="*/ 13 w 41"/>
                  <a:gd name="T71" fmla="*/ 43 h 55"/>
                  <a:gd name="T72" fmla="*/ 16 w 41"/>
                  <a:gd name="T73" fmla="*/ 45 h 55"/>
                  <a:gd name="T74" fmla="*/ 20 w 41"/>
                  <a:gd name="T75" fmla="*/ 46 h 55"/>
                  <a:gd name="T76" fmla="*/ 24 w 41"/>
                  <a:gd name="T77" fmla="*/ 0 h 55"/>
                  <a:gd name="T78" fmla="*/ 33 w 41"/>
                  <a:gd name="T79" fmla="*/ 4 h 55"/>
                  <a:gd name="T80" fmla="*/ 24 w 41"/>
                  <a:gd name="T81" fmla="*/ 12 h 55"/>
                  <a:gd name="T82" fmla="*/ 16 w 41"/>
                  <a:gd name="T83" fmla="*/ 12 h 55"/>
                  <a:gd name="T84" fmla="*/ 24 w 41"/>
                  <a:gd name="T8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1" h="55">
                    <a:moveTo>
                      <a:pt x="20" y="55"/>
                    </a:moveTo>
                    <a:cubicBezTo>
                      <a:pt x="17" y="55"/>
                      <a:pt x="14" y="54"/>
                      <a:pt x="12" y="53"/>
                    </a:cubicBezTo>
                    <a:cubicBezTo>
                      <a:pt x="9" y="52"/>
                      <a:pt x="7" y="51"/>
                      <a:pt x="5" y="49"/>
                    </a:cubicBezTo>
                    <a:cubicBezTo>
                      <a:pt x="4" y="47"/>
                      <a:pt x="2" y="45"/>
                      <a:pt x="1" y="43"/>
                    </a:cubicBezTo>
                    <a:cubicBezTo>
                      <a:pt x="0" y="41"/>
                      <a:pt x="0" y="38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2"/>
                      <a:pt x="0" y="30"/>
                      <a:pt x="1" y="28"/>
                    </a:cubicBezTo>
                    <a:cubicBezTo>
                      <a:pt x="2" y="25"/>
                      <a:pt x="4" y="23"/>
                      <a:pt x="5" y="21"/>
                    </a:cubicBezTo>
                    <a:cubicBezTo>
                      <a:pt x="7" y="20"/>
                      <a:pt x="9" y="18"/>
                      <a:pt x="12" y="17"/>
                    </a:cubicBezTo>
                    <a:cubicBezTo>
                      <a:pt x="14" y="16"/>
                      <a:pt x="17" y="16"/>
                      <a:pt x="20" y="16"/>
                    </a:cubicBezTo>
                    <a:cubicBezTo>
                      <a:pt x="23" y="16"/>
                      <a:pt x="26" y="16"/>
                      <a:pt x="28" y="17"/>
                    </a:cubicBezTo>
                    <a:cubicBezTo>
                      <a:pt x="31" y="18"/>
                      <a:pt x="33" y="19"/>
                      <a:pt x="35" y="21"/>
                    </a:cubicBezTo>
                    <a:cubicBezTo>
                      <a:pt x="37" y="23"/>
                      <a:pt x="38" y="25"/>
                      <a:pt x="39" y="27"/>
                    </a:cubicBezTo>
                    <a:cubicBezTo>
                      <a:pt x="40" y="30"/>
                      <a:pt x="41" y="32"/>
                      <a:pt x="41" y="35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41" y="38"/>
                      <a:pt x="40" y="40"/>
                      <a:pt x="39" y="43"/>
                    </a:cubicBezTo>
                    <a:cubicBezTo>
                      <a:pt x="38" y="45"/>
                      <a:pt x="37" y="47"/>
                      <a:pt x="35" y="49"/>
                    </a:cubicBezTo>
                    <a:cubicBezTo>
                      <a:pt x="33" y="51"/>
                      <a:pt x="31" y="52"/>
                      <a:pt x="28" y="53"/>
                    </a:cubicBezTo>
                    <a:cubicBezTo>
                      <a:pt x="26" y="54"/>
                      <a:pt x="23" y="55"/>
                      <a:pt x="20" y="55"/>
                    </a:cubicBezTo>
                    <a:close/>
                    <a:moveTo>
                      <a:pt x="20" y="46"/>
                    </a:moveTo>
                    <a:cubicBezTo>
                      <a:pt x="22" y="46"/>
                      <a:pt x="23" y="45"/>
                      <a:pt x="24" y="45"/>
                    </a:cubicBezTo>
                    <a:cubicBezTo>
                      <a:pt x="25" y="44"/>
                      <a:pt x="26" y="44"/>
                      <a:pt x="27" y="43"/>
                    </a:cubicBezTo>
                    <a:cubicBezTo>
                      <a:pt x="28" y="42"/>
                      <a:pt x="29" y="41"/>
                      <a:pt x="29" y="39"/>
                    </a:cubicBezTo>
                    <a:cubicBezTo>
                      <a:pt x="30" y="38"/>
                      <a:pt x="30" y="37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4"/>
                      <a:pt x="30" y="32"/>
                      <a:pt x="29" y="31"/>
                    </a:cubicBezTo>
                    <a:cubicBezTo>
                      <a:pt x="29" y="30"/>
                      <a:pt x="28" y="29"/>
                      <a:pt x="27" y="28"/>
                    </a:cubicBezTo>
                    <a:cubicBezTo>
                      <a:pt x="26" y="27"/>
                      <a:pt x="25" y="26"/>
                      <a:pt x="24" y="26"/>
                    </a:cubicBezTo>
                    <a:cubicBezTo>
                      <a:pt x="23" y="25"/>
                      <a:pt x="21" y="25"/>
                      <a:pt x="20" y="25"/>
                    </a:cubicBezTo>
                    <a:cubicBezTo>
                      <a:pt x="18" y="25"/>
                      <a:pt x="17" y="25"/>
                      <a:pt x="16" y="26"/>
                    </a:cubicBezTo>
                    <a:cubicBezTo>
                      <a:pt x="15" y="26"/>
                      <a:pt x="14" y="27"/>
                      <a:pt x="13" y="28"/>
                    </a:cubicBezTo>
                    <a:cubicBezTo>
                      <a:pt x="12" y="29"/>
                      <a:pt x="11" y="30"/>
                      <a:pt x="11" y="31"/>
                    </a:cubicBezTo>
                    <a:cubicBezTo>
                      <a:pt x="10" y="32"/>
                      <a:pt x="10" y="34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7"/>
                      <a:pt x="10" y="38"/>
                      <a:pt x="11" y="39"/>
                    </a:cubicBezTo>
                    <a:cubicBezTo>
                      <a:pt x="11" y="40"/>
                      <a:pt x="12" y="42"/>
                      <a:pt x="13" y="43"/>
                    </a:cubicBezTo>
                    <a:cubicBezTo>
                      <a:pt x="14" y="43"/>
                      <a:pt x="15" y="44"/>
                      <a:pt x="16" y="45"/>
                    </a:cubicBezTo>
                    <a:cubicBezTo>
                      <a:pt x="17" y="45"/>
                      <a:pt x="19" y="46"/>
                      <a:pt x="20" y="46"/>
                    </a:cubicBezTo>
                    <a:close/>
                    <a:moveTo>
                      <a:pt x="24" y="0"/>
                    </a:moveTo>
                    <a:cubicBezTo>
                      <a:pt x="33" y="4"/>
                      <a:pt x="33" y="4"/>
                      <a:pt x="33" y="4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16" y="12"/>
                      <a:pt x="16" y="12"/>
                      <a:pt x="16" y="12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9" name="Freeform 101"/>
              <p:cNvSpPr>
                <a:spLocks/>
              </p:cNvSpPr>
              <p:nvPr/>
            </p:nvSpPr>
            <p:spPr bwMode="auto">
              <a:xfrm>
                <a:off x="7794625" y="4989513"/>
                <a:ext cx="144463" cy="157163"/>
              </a:xfrm>
              <a:custGeom>
                <a:avLst/>
                <a:gdLst>
                  <a:gd name="T0" fmla="*/ 0 w 35"/>
                  <a:gd name="T1" fmla="*/ 0 h 38"/>
                  <a:gd name="T2" fmla="*/ 11 w 35"/>
                  <a:gd name="T3" fmla="*/ 0 h 38"/>
                  <a:gd name="T4" fmla="*/ 11 w 35"/>
                  <a:gd name="T5" fmla="*/ 6 h 38"/>
                  <a:gd name="T6" fmla="*/ 13 w 35"/>
                  <a:gd name="T7" fmla="*/ 3 h 38"/>
                  <a:gd name="T8" fmla="*/ 15 w 35"/>
                  <a:gd name="T9" fmla="*/ 1 h 38"/>
                  <a:gd name="T10" fmla="*/ 18 w 35"/>
                  <a:gd name="T11" fmla="*/ 0 h 38"/>
                  <a:gd name="T12" fmla="*/ 22 w 35"/>
                  <a:gd name="T13" fmla="*/ 0 h 38"/>
                  <a:gd name="T14" fmla="*/ 31 w 35"/>
                  <a:gd name="T15" fmla="*/ 3 h 38"/>
                  <a:gd name="T16" fmla="*/ 35 w 35"/>
                  <a:gd name="T17" fmla="*/ 14 h 38"/>
                  <a:gd name="T18" fmla="*/ 35 w 35"/>
                  <a:gd name="T19" fmla="*/ 38 h 38"/>
                  <a:gd name="T20" fmla="*/ 24 w 35"/>
                  <a:gd name="T21" fmla="*/ 38 h 38"/>
                  <a:gd name="T22" fmla="*/ 24 w 35"/>
                  <a:gd name="T23" fmla="*/ 17 h 38"/>
                  <a:gd name="T24" fmla="*/ 22 w 35"/>
                  <a:gd name="T25" fmla="*/ 11 h 38"/>
                  <a:gd name="T26" fmla="*/ 17 w 35"/>
                  <a:gd name="T27" fmla="*/ 9 h 38"/>
                  <a:gd name="T28" fmla="*/ 12 w 35"/>
                  <a:gd name="T29" fmla="*/ 11 h 38"/>
                  <a:gd name="T30" fmla="*/ 11 w 35"/>
                  <a:gd name="T31" fmla="*/ 17 h 38"/>
                  <a:gd name="T32" fmla="*/ 11 w 35"/>
                  <a:gd name="T33" fmla="*/ 38 h 38"/>
                  <a:gd name="T34" fmla="*/ 0 w 35"/>
                  <a:gd name="T35" fmla="*/ 38 h 38"/>
                  <a:gd name="T36" fmla="*/ 0 w 35"/>
                  <a:gd name="T3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38">
                    <a:moveTo>
                      <a:pt x="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2" y="4"/>
                      <a:pt x="13" y="3"/>
                    </a:cubicBezTo>
                    <a:cubicBezTo>
                      <a:pt x="13" y="3"/>
                      <a:pt x="14" y="2"/>
                      <a:pt x="15" y="1"/>
                    </a:cubicBezTo>
                    <a:cubicBezTo>
                      <a:pt x="16" y="1"/>
                      <a:pt x="17" y="0"/>
                      <a:pt x="18" y="0"/>
                    </a:cubicBezTo>
                    <a:cubicBezTo>
                      <a:pt x="19" y="0"/>
                      <a:pt x="20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33" y="6"/>
                      <a:pt x="35" y="9"/>
                      <a:pt x="35" y="14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4"/>
                      <a:pt x="23" y="13"/>
                      <a:pt x="22" y="11"/>
                    </a:cubicBezTo>
                    <a:cubicBezTo>
                      <a:pt x="21" y="10"/>
                      <a:pt x="19" y="9"/>
                      <a:pt x="17" y="9"/>
                    </a:cubicBezTo>
                    <a:cubicBezTo>
                      <a:pt x="15" y="9"/>
                      <a:pt x="14" y="10"/>
                      <a:pt x="12" y="11"/>
                    </a:cubicBezTo>
                    <a:cubicBezTo>
                      <a:pt x="11" y="13"/>
                      <a:pt x="11" y="14"/>
                      <a:pt x="11" y="17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0" y="38"/>
                      <a:pt x="0" y="38"/>
                      <a:pt x="0" y="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0" name="Freeform 102"/>
              <p:cNvSpPr>
                <a:spLocks noEditPoints="1"/>
              </p:cNvSpPr>
              <p:nvPr/>
            </p:nvSpPr>
            <p:spPr bwMode="auto">
              <a:xfrm>
                <a:off x="8045450" y="4937125"/>
                <a:ext cx="160338" cy="214313"/>
              </a:xfrm>
              <a:custGeom>
                <a:avLst/>
                <a:gdLst>
                  <a:gd name="T0" fmla="*/ 17 w 39"/>
                  <a:gd name="T1" fmla="*/ 52 h 52"/>
                  <a:gd name="T2" fmla="*/ 10 w 39"/>
                  <a:gd name="T3" fmla="*/ 50 h 52"/>
                  <a:gd name="T4" fmla="*/ 5 w 39"/>
                  <a:gd name="T5" fmla="*/ 47 h 52"/>
                  <a:gd name="T6" fmla="*/ 1 w 39"/>
                  <a:gd name="T7" fmla="*/ 41 h 52"/>
                  <a:gd name="T8" fmla="*/ 0 w 39"/>
                  <a:gd name="T9" fmla="*/ 32 h 52"/>
                  <a:gd name="T10" fmla="*/ 0 w 39"/>
                  <a:gd name="T11" fmla="*/ 32 h 52"/>
                  <a:gd name="T12" fmla="*/ 1 w 39"/>
                  <a:gd name="T13" fmla="*/ 24 h 52"/>
                  <a:gd name="T14" fmla="*/ 5 w 39"/>
                  <a:gd name="T15" fmla="*/ 18 h 52"/>
                  <a:gd name="T16" fmla="*/ 10 w 39"/>
                  <a:gd name="T17" fmla="*/ 14 h 52"/>
                  <a:gd name="T18" fmla="*/ 17 w 39"/>
                  <a:gd name="T19" fmla="*/ 13 h 52"/>
                  <a:gd name="T20" fmla="*/ 24 w 39"/>
                  <a:gd name="T21" fmla="*/ 14 h 52"/>
                  <a:gd name="T22" fmla="*/ 29 w 39"/>
                  <a:gd name="T23" fmla="*/ 18 h 52"/>
                  <a:gd name="T24" fmla="*/ 29 w 39"/>
                  <a:gd name="T25" fmla="*/ 0 h 52"/>
                  <a:gd name="T26" fmla="*/ 39 w 39"/>
                  <a:gd name="T27" fmla="*/ 0 h 52"/>
                  <a:gd name="T28" fmla="*/ 39 w 39"/>
                  <a:gd name="T29" fmla="*/ 51 h 52"/>
                  <a:gd name="T30" fmla="*/ 29 w 39"/>
                  <a:gd name="T31" fmla="*/ 51 h 52"/>
                  <a:gd name="T32" fmla="*/ 29 w 39"/>
                  <a:gd name="T33" fmla="*/ 46 h 52"/>
                  <a:gd name="T34" fmla="*/ 24 w 39"/>
                  <a:gd name="T35" fmla="*/ 50 h 52"/>
                  <a:gd name="T36" fmla="*/ 17 w 39"/>
                  <a:gd name="T37" fmla="*/ 52 h 52"/>
                  <a:gd name="T38" fmla="*/ 19 w 39"/>
                  <a:gd name="T39" fmla="*/ 43 h 52"/>
                  <a:gd name="T40" fmla="*/ 23 w 39"/>
                  <a:gd name="T41" fmla="*/ 42 h 52"/>
                  <a:gd name="T42" fmla="*/ 26 w 39"/>
                  <a:gd name="T43" fmla="*/ 40 h 52"/>
                  <a:gd name="T44" fmla="*/ 28 w 39"/>
                  <a:gd name="T45" fmla="*/ 36 h 52"/>
                  <a:gd name="T46" fmla="*/ 29 w 39"/>
                  <a:gd name="T47" fmla="*/ 32 h 52"/>
                  <a:gd name="T48" fmla="*/ 29 w 39"/>
                  <a:gd name="T49" fmla="*/ 32 h 52"/>
                  <a:gd name="T50" fmla="*/ 28 w 39"/>
                  <a:gd name="T51" fmla="*/ 28 h 52"/>
                  <a:gd name="T52" fmla="*/ 26 w 39"/>
                  <a:gd name="T53" fmla="*/ 24 h 52"/>
                  <a:gd name="T54" fmla="*/ 23 w 39"/>
                  <a:gd name="T55" fmla="*/ 22 h 52"/>
                  <a:gd name="T56" fmla="*/ 19 w 39"/>
                  <a:gd name="T57" fmla="*/ 22 h 52"/>
                  <a:gd name="T58" fmla="*/ 16 w 39"/>
                  <a:gd name="T59" fmla="*/ 22 h 52"/>
                  <a:gd name="T60" fmla="*/ 13 w 39"/>
                  <a:gd name="T61" fmla="*/ 24 h 52"/>
                  <a:gd name="T62" fmla="*/ 11 w 39"/>
                  <a:gd name="T63" fmla="*/ 28 h 52"/>
                  <a:gd name="T64" fmla="*/ 10 w 39"/>
                  <a:gd name="T65" fmla="*/ 32 h 52"/>
                  <a:gd name="T66" fmla="*/ 10 w 39"/>
                  <a:gd name="T67" fmla="*/ 32 h 52"/>
                  <a:gd name="T68" fmla="*/ 11 w 39"/>
                  <a:gd name="T69" fmla="*/ 36 h 52"/>
                  <a:gd name="T70" fmla="*/ 13 w 39"/>
                  <a:gd name="T71" fmla="*/ 40 h 52"/>
                  <a:gd name="T72" fmla="*/ 16 w 39"/>
                  <a:gd name="T73" fmla="*/ 42 h 52"/>
                  <a:gd name="T74" fmla="*/ 19 w 39"/>
                  <a:gd name="T75" fmla="*/ 4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9" h="52">
                    <a:moveTo>
                      <a:pt x="17" y="52"/>
                    </a:moveTo>
                    <a:cubicBezTo>
                      <a:pt x="15" y="52"/>
                      <a:pt x="12" y="51"/>
                      <a:pt x="10" y="50"/>
                    </a:cubicBezTo>
                    <a:cubicBezTo>
                      <a:pt x="8" y="50"/>
                      <a:pt x="6" y="48"/>
                      <a:pt x="5" y="47"/>
                    </a:cubicBezTo>
                    <a:cubicBezTo>
                      <a:pt x="3" y="45"/>
                      <a:pt x="2" y="43"/>
                      <a:pt x="1" y="41"/>
                    </a:cubicBezTo>
                    <a:cubicBezTo>
                      <a:pt x="0" y="38"/>
                      <a:pt x="0" y="35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29"/>
                      <a:pt x="0" y="26"/>
                      <a:pt x="1" y="24"/>
                    </a:cubicBezTo>
                    <a:cubicBezTo>
                      <a:pt x="2" y="21"/>
                      <a:pt x="3" y="19"/>
                      <a:pt x="5" y="18"/>
                    </a:cubicBezTo>
                    <a:cubicBezTo>
                      <a:pt x="6" y="16"/>
                      <a:pt x="8" y="15"/>
                      <a:pt x="10" y="14"/>
                    </a:cubicBezTo>
                    <a:cubicBezTo>
                      <a:pt x="12" y="13"/>
                      <a:pt x="14" y="13"/>
                      <a:pt x="17" y="13"/>
                    </a:cubicBezTo>
                    <a:cubicBezTo>
                      <a:pt x="20" y="13"/>
                      <a:pt x="22" y="13"/>
                      <a:pt x="24" y="14"/>
                    </a:cubicBezTo>
                    <a:cubicBezTo>
                      <a:pt x="26" y="15"/>
                      <a:pt x="27" y="17"/>
                      <a:pt x="29" y="18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7" y="47"/>
                      <a:pt x="26" y="49"/>
                      <a:pt x="24" y="50"/>
                    </a:cubicBezTo>
                    <a:cubicBezTo>
                      <a:pt x="22" y="51"/>
                      <a:pt x="20" y="52"/>
                      <a:pt x="17" y="52"/>
                    </a:cubicBezTo>
                    <a:close/>
                    <a:moveTo>
                      <a:pt x="19" y="43"/>
                    </a:moveTo>
                    <a:cubicBezTo>
                      <a:pt x="21" y="43"/>
                      <a:pt x="22" y="42"/>
                      <a:pt x="23" y="42"/>
                    </a:cubicBezTo>
                    <a:cubicBezTo>
                      <a:pt x="24" y="41"/>
                      <a:pt x="25" y="41"/>
                      <a:pt x="26" y="40"/>
                    </a:cubicBezTo>
                    <a:cubicBezTo>
                      <a:pt x="27" y="39"/>
                      <a:pt x="27" y="38"/>
                      <a:pt x="28" y="36"/>
                    </a:cubicBezTo>
                    <a:cubicBezTo>
                      <a:pt x="28" y="35"/>
                      <a:pt x="29" y="34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1"/>
                      <a:pt x="28" y="29"/>
                      <a:pt x="28" y="28"/>
                    </a:cubicBezTo>
                    <a:cubicBezTo>
                      <a:pt x="27" y="27"/>
                      <a:pt x="27" y="25"/>
                      <a:pt x="26" y="24"/>
                    </a:cubicBezTo>
                    <a:cubicBezTo>
                      <a:pt x="25" y="24"/>
                      <a:pt x="24" y="23"/>
                      <a:pt x="23" y="22"/>
                    </a:cubicBezTo>
                    <a:cubicBezTo>
                      <a:pt x="22" y="22"/>
                      <a:pt x="21" y="22"/>
                      <a:pt x="19" y="22"/>
                    </a:cubicBezTo>
                    <a:cubicBezTo>
                      <a:pt x="18" y="22"/>
                      <a:pt x="17" y="22"/>
                      <a:pt x="16" y="22"/>
                    </a:cubicBezTo>
                    <a:cubicBezTo>
                      <a:pt x="15" y="23"/>
                      <a:pt x="14" y="24"/>
                      <a:pt x="13" y="24"/>
                    </a:cubicBezTo>
                    <a:cubicBezTo>
                      <a:pt x="12" y="25"/>
                      <a:pt x="11" y="26"/>
                      <a:pt x="11" y="28"/>
                    </a:cubicBezTo>
                    <a:cubicBezTo>
                      <a:pt x="10" y="29"/>
                      <a:pt x="10" y="30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4"/>
                      <a:pt x="10" y="35"/>
                      <a:pt x="11" y="36"/>
                    </a:cubicBezTo>
                    <a:cubicBezTo>
                      <a:pt x="11" y="38"/>
                      <a:pt x="12" y="39"/>
                      <a:pt x="13" y="40"/>
                    </a:cubicBezTo>
                    <a:cubicBezTo>
                      <a:pt x="14" y="41"/>
                      <a:pt x="15" y="41"/>
                      <a:pt x="16" y="42"/>
                    </a:cubicBezTo>
                    <a:cubicBezTo>
                      <a:pt x="17" y="42"/>
                      <a:pt x="18" y="43"/>
                      <a:pt x="19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1" name="Freeform 103"/>
              <p:cNvSpPr>
                <a:spLocks noEditPoints="1"/>
              </p:cNvSpPr>
              <p:nvPr/>
            </p:nvSpPr>
            <p:spPr bwMode="auto">
              <a:xfrm>
                <a:off x="8234363" y="4989513"/>
                <a:ext cx="152400" cy="161925"/>
              </a:xfrm>
              <a:custGeom>
                <a:avLst/>
                <a:gdLst>
                  <a:gd name="T0" fmla="*/ 19 w 37"/>
                  <a:gd name="T1" fmla="*/ 39 h 39"/>
                  <a:gd name="T2" fmla="*/ 11 w 37"/>
                  <a:gd name="T3" fmla="*/ 37 h 39"/>
                  <a:gd name="T4" fmla="*/ 5 w 37"/>
                  <a:gd name="T5" fmla="*/ 33 h 39"/>
                  <a:gd name="T6" fmla="*/ 1 w 37"/>
                  <a:gd name="T7" fmla="*/ 27 h 39"/>
                  <a:gd name="T8" fmla="*/ 0 w 37"/>
                  <a:gd name="T9" fmla="*/ 19 h 39"/>
                  <a:gd name="T10" fmla="*/ 0 w 37"/>
                  <a:gd name="T11" fmla="*/ 19 h 39"/>
                  <a:gd name="T12" fmla="*/ 1 w 37"/>
                  <a:gd name="T13" fmla="*/ 12 h 39"/>
                  <a:gd name="T14" fmla="*/ 5 w 37"/>
                  <a:gd name="T15" fmla="*/ 5 h 39"/>
                  <a:gd name="T16" fmla="*/ 11 w 37"/>
                  <a:gd name="T17" fmla="*/ 1 h 39"/>
                  <a:gd name="T18" fmla="*/ 18 w 37"/>
                  <a:gd name="T19" fmla="*/ 0 h 39"/>
                  <a:gd name="T20" fmla="*/ 26 w 37"/>
                  <a:gd name="T21" fmla="*/ 1 h 39"/>
                  <a:gd name="T22" fmla="*/ 32 w 37"/>
                  <a:gd name="T23" fmla="*/ 6 h 39"/>
                  <a:gd name="T24" fmla="*/ 36 w 37"/>
                  <a:gd name="T25" fmla="*/ 12 h 39"/>
                  <a:gd name="T26" fmla="*/ 37 w 37"/>
                  <a:gd name="T27" fmla="*/ 20 h 39"/>
                  <a:gd name="T28" fmla="*/ 37 w 37"/>
                  <a:gd name="T29" fmla="*/ 21 h 39"/>
                  <a:gd name="T30" fmla="*/ 37 w 37"/>
                  <a:gd name="T31" fmla="*/ 23 h 39"/>
                  <a:gd name="T32" fmla="*/ 10 w 37"/>
                  <a:gd name="T33" fmla="*/ 23 h 39"/>
                  <a:gd name="T34" fmla="*/ 13 w 37"/>
                  <a:gd name="T35" fmla="*/ 28 h 39"/>
                  <a:gd name="T36" fmla="*/ 19 w 37"/>
                  <a:gd name="T37" fmla="*/ 30 h 39"/>
                  <a:gd name="T38" fmla="*/ 24 w 37"/>
                  <a:gd name="T39" fmla="*/ 29 h 39"/>
                  <a:gd name="T40" fmla="*/ 29 w 37"/>
                  <a:gd name="T41" fmla="*/ 26 h 39"/>
                  <a:gd name="T42" fmla="*/ 35 w 37"/>
                  <a:gd name="T43" fmla="*/ 32 h 39"/>
                  <a:gd name="T44" fmla="*/ 28 w 37"/>
                  <a:gd name="T45" fmla="*/ 37 h 39"/>
                  <a:gd name="T46" fmla="*/ 19 w 37"/>
                  <a:gd name="T47" fmla="*/ 39 h 39"/>
                  <a:gd name="T48" fmla="*/ 26 w 37"/>
                  <a:gd name="T49" fmla="*/ 16 h 39"/>
                  <a:gd name="T50" fmla="*/ 24 w 37"/>
                  <a:gd name="T51" fmla="*/ 10 h 39"/>
                  <a:gd name="T52" fmla="*/ 18 w 37"/>
                  <a:gd name="T53" fmla="*/ 8 h 39"/>
                  <a:gd name="T54" fmla="*/ 13 w 37"/>
                  <a:gd name="T55" fmla="*/ 10 h 39"/>
                  <a:gd name="T56" fmla="*/ 10 w 37"/>
                  <a:gd name="T57" fmla="*/ 16 h 39"/>
                  <a:gd name="T58" fmla="*/ 26 w 37"/>
                  <a:gd name="T59" fmla="*/ 1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7" h="39">
                    <a:moveTo>
                      <a:pt x="19" y="39"/>
                    </a:moveTo>
                    <a:cubicBezTo>
                      <a:pt x="17" y="39"/>
                      <a:pt x="14" y="38"/>
                      <a:pt x="11" y="37"/>
                    </a:cubicBezTo>
                    <a:cubicBezTo>
                      <a:pt x="9" y="37"/>
                      <a:pt x="7" y="35"/>
                      <a:pt x="5" y="33"/>
                    </a:cubicBezTo>
                    <a:cubicBezTo>
                      <a:pt x="3" y="32"/>
                      <a:pt x="2" y="30"/>
                      <a:pt x="1" y="27"/>
                    </a:cubicBezTo>
                    <a:cubicBezTo>
                      <a:pt x="0" y="25"/>
                      <a:pt x="0" y="22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7"/>
                      <a:pt x="0" y="14"/>
                      <a:pt x="1" y="12"/>
                    </a:cubicBezTo>
                    <a:cubicBezTo>
                      <a:pt x="2" y="9"/>
                      <a:pt x="3" y="7"/>
                      <a:pt x="5" y="5"/>
                    </a:cubicBezTo>
                    <a:cubicBezTo>
                      <a:pt x="6" y="4"/>
                      <a:pt x="8" y="2"/>
                      <a:pt x="11" y="1"/>
                    </a:cubicBezTo>
                    <a:cubicBezTo>
                      <a:pt x="13" y="0"/>
                      <a:pt x="16" y="0"/>
                      <a:pt x="18" y="0"/>
                    </a:cubicBezTo>
                    <a:cubicBezTo>
                      <a:pt x="21" y="0"/>
                      <a:pt x="24" y="0"/>
                      <a:pt x="26" y="1"/>
                    </a:cubicBezTo>
                    <a:cubicBezTo>
                      <a:pt x="29" y="2"/>
                      <a:pt x="31" y="4"/>
                      <a:pt x="32" y="6"/>
                    </a:cubicBezTo>
                    <a:cubicBezTo>
                      <a:pt x="34" y="8"/>
                      <a:pt x="35" y="10"/>
                      <a:pt x="36" y="12"/>
                    </a:cubicBezTo>
                    <a:cubicBezTo>
                      <a:pt x="36" y="15"/>
                      <a:pt x="37" y="17"/>
                      <a:pt x="37" y="20"/>
                    </a:cubicBezTo>
                    <a:cubicBezTo>
                      <a:pt x="37" y="20"/>
                      <a:pt x="37" y="21"/>
                      <a:pt x="37" y="21"/>
                    </a:cubicBezTo>
                    <a:cubicBezTo>
                      <a:pt x="37" y="22"/>
                      <a:pt x="37" y="22"/>
                      <a:pt x="37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5"/>
                      <a:pt x="12" y="27"/>
                      <a:pt x="13" y="28"/>
                    </a:cubicBezTo>
                    <a:cubicBezTo>
                      <a:pt x="15" y="30"/>
                      <a:pt x="17" y="30"/>
                      <a:pt x="19" y="30"/>
                    </a:cubicBezTo>
                    <a:cubicBezTo>
                      <a:pt x="21" y="30"/>
                      <a:pt x="23" y="30"/>
                      <a:pt x="24" y="29"/>
                    </a:cubicBezTo>
                    <a:cubicBezTo>
                      <a:pt x="26" y="29"/>
                      <a:pt x="27" y="28"/>
                      <a:pt x="29" y="26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3" y="34"/>
                      <a:pt x="31" y="36"/>
                      <a:pt x="28" y="37"/>
                    </a:cubicBezTo>
                    <a:cubicBezTo>
                      <a:pt x="26" y="38"/>
                      <a:pt x="23" y="39"/>
                      <a:pt x="19" y="39"/>
                    </a:cubicBezTo>
                    <a:close/>
                    <a:moveTo>
                      <a:pt x="26" y="16"/>
                    </a:moveTo>
                    <a:cubicBezTo>
                      <a:pt x="26" y="14"/>
                      <a:pt x="25" y="12"/>
                      <a:pt x="24" y="10"/>
                    </a:cubicBezTo>
                    <a:cubicBezTo>
                      <a:pt x="22" y="9"/>
                      <a:pt x="21" y="8"/>
                      <a:pt x="18" y="8"/>
                    </a:cubicBezTo>
                    <a:cubicBezTo>
                      <a:pt x="16" y="8"/>
                      <a:pt x="14" y="9"/>
                      <a:pt x="13" y="10"/>
                    </a:cubicBezTo>
                    <a:cubicBezTo>
                      <a:pt x="11" y="12"/>
                      <a:pt x="11" y="14"/>
                      <a:pt x="10" y="16"/>
                    </a:cubicBez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2" name="Freeform 111"/>
              <p:cNvSpPr>
                <a:spLocks/>
              </p:cNvSpPr>
              <p:nvPr/>
            </p:nvSpPr>
            <p:spPr bwMode="auto">
              <a:xfrm>
                <a:off x="6645275" y="5410200"/>
                <a:ext cx="201613" cy="201613"/>
              </a:xfrm>
              <a:custGeom>
                <a:avLst/>
                <a:gdLst>
                  <a:gd name="T0" fmla="*/ 0 w 127"/>
                  <a:gd name="T1" fmla="*/ 0 h 127"/>
                  <a:gd name="T2" fmla="*/ 31 w 127"/>
                  <a:gd name="T3" fmla="*/ 0 h 127"/>
                  <a:gd name="T4" fmla="*/ 65 w 127"/>
                  <a:gd name="T5" fmla="*/ 52 h 127"/>
                  <a:gd name="T6" fmla="*/ 99 w 127"/>
                  <a:gd name="T7" fmla="*/ 0 h 127"/>
                  <a:gd name="T8" fmla="*/ 127 w 127"/>
                  <a:gd name="T9" fmla="*/ 0 h 127"/>
                  <a:gd name="T10" fmla="*/ 127 w 127"/>
                  <a:gd name="T11" fmla="*/ 127 h 127"/>
                  <a:gd name="T12" fmla="*/ 101 w 127"/>
                  <a:gd name="T13" fmla="*/ 127 h 127"/>
                  <a:gd name="T14" fmla="*/ 101 w 127"/>
                  <a:gd name="T15" fmla="*/ 44 h 127"/>
                  <a:gd name="T16" fmla="*/ 65 w 127"/>
                  <a:gd name="T17" fmla="*/ 99 h 127"/>
                  <a:gd name="T18" fmla="*/ 65 w 127"/>
                  <a:gd name="T19" fmla="*/ 99 h 127"/>
                  <a:gd name="T20" fmla="*/ 29 w 127"/>
                  <a:gd name="T21" fmla="*/ 44 h 127"/>
                  <a:gd name="T22" fmla="*/ 29 w 127"/>
                  <a:gd name="T23" fmla="*/ 127 h 127"/>
                  <a:gd name="T24" fmla="*/ 0 w 127"/>
                  <a:gd name="T25" fmla="*/ 127 h 127"/>
                  <a:gd name="T26" fmla="*/ 0 w 127"/>
                  <a:gd name="T2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7" h="127">
                    <a:moveTo>
                      <a:pt x="0" y="0"/>
                    </a:moveTo>
                    <a:lnTo>
                      <a:pt x="31" y="0"/>
                    </a:lnTo>
                    <a:lnTo>
                      <a:pt x="65" y="52"/>
                    </a:lnTo>
                    <a:lnTo>
                      <a:pt x="99" y="0"/>
                    </a:lnTo>
                    <a:lnTo>
                      <a:pt x="127" y="0"/>
                    </a:lnTo>
                    <a:lnTo>
                      <a:pt x="127" y="127"/>
                    </a:lnTo>
                    <a:lnTo>
                      <a:pt x="101" y="127"/>
                    </a:lnTo>
                    <a:lnTo>
                      <a:pt x="101" y="44"/>
                    </a:lnTo>
                    <a:lnTo>
                      <a:pt x="65" y="99"/>
                    </a:lnTo>
                    <a:lnTo>
                      <a:pt x="65" y="99"/>
                    </a:lnTo>
                    <a:lnTo>
                      <a:pt x="29" y="44"/>
                    </a:lnTo>
                    <a:lnTo>
                      <a:pt x="29" y="127"/>
                    </a:lnTo>
                    <a:lnTo>
                      <a:pt x="0" y="1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3" name="Freeform 112"/>
              <p:cNvSpPr>
                <a:spLocks noEditPoints="1"/>
              </p:cNvSpPr>
              <p:nvPr/>
            </p:nvSpPr>
            <p:spPr bwMode="auto">
              <a:xfrm>
                <a:off x="6880225" y="5451475"/>
                <a:ext cx="150813" cy="165100"/>
              </a:xfrm>
              <a:custGeom>
                <a:avLst/>
                <a:gdLst>
                  <a:gd name="T0" fmla="*/ 20 w 37"/>
                  <a:gd name="T1" fmla="*/ 40 h 40"/>
                  <a:gd name="T2" fmla="*/ 12 w 37"/>
                  <a:gd name="T3" fmla="*/ 38 h 40"/>
                  <a:gd name="T4" fmla="*/ 6 w 37"/>
                  <a:gd name="T5" fmla="*/ 34 h 40"/>
                  <a:gd name="T6" fmla="*/ 1 w 37"/>
                  <a:gd name="T7" fmla="*/ 28 h 40"/>
                  <a:gd name="T8" fmla="*/ 0 w 37"/>
                  <a:gd name="T9" fmla="*/ 20 h 40"/>
                  <a:gd name="T10" fmla="*/ 0 w 37"/>
                  <a:gd name="T11" fmla="*/ 20 h 40"/>
                  <a:gd name="T12" fmla="*/ 1 w 37"/>
                  <a:gd name="T13" fmla="*/ 12 h 40"/>
                  <a:gd name="T14" fmla="*/ 5 w 37"/>
                  <a:gd name="T15" fmla="*/ 6 h 40"/>
                  <a:gd name="T16" fmla="*/ 11 w 37"/>
                  <a:gd name="T17" fmla="*/ 2 h 40"/>
                  <a:gd name="T18" fmla="*/ 19 w 37"/>
                  <a:gd name="T19" fmla="*/ 0 h 40"/>
                  <a:gd name="T20" fmla="*/ 27 w 37"/>
                  <a:gd name="T21" fmla="*/ 2 h 40"/>
                  <a:gd name="T22" fmla="*/ 33 w 37"/>
                  <a:gd name="T23" fmla="*/ 7 h 40"/>
                  <a:gd name="T24" fmla="*/ 36 w 37"/>
                  <a:gd name="T25" fmla="*/ 13 h 40"/>
                  <a:gd name="T26" fmla="*/ 37 w 37"/>
                  <a:gd name="T27" fmla="*/ 21 h 40"/>
                  <a:gd name="T28" fmla="*/ 37 w 37"/>
                  <a:gd name="T29" fmla="*/ 22 h 40"/>
                  <a:gd name="T30" fmla="*/ 37 w 37"/>
                  <a:gd name="T31" fmla="*/ 24 h 40"/>
                  <a:gd name="T32" fmla="*/ 11 w 37"/>
                  <a:gd name="T33" fmla="*/ 24 h 40"/>
                  <a:gd name="T34" fmla="*/ 14 w 37"/>
                  <a:gd name="T35" fmla="*/ 29 h 40"/>
                  <a:gd name="T36" fmla="*/ 20 w 37"/>
                  <a:gd name="T37" fmla="*/ 31 h 40"/>
                  <a:gd name="T38" fmla="*/ 25 w 37"/>
                  <a:gd name="T39" fmla="*/ 30 h 40"/>
                  <a:gd name="T40" fmla="*/ 29 w 37"/>
                  <a:gd name="T41" fmla="*/ 27 h 40"/>
                  <a:gd name="T42" fmla="*/ 35 w 37"/>
                  <a:gd name="T43" fmla="*/ 33 h 40"/>
                  <a:gd name="T44" fmla="*/ 29 w 37"/>
                  <a:gd name="T45" fmla="*/ 38 h 40"/>
                  <a:gd name="T46" fmla="*/ 20 w 37"/>
                  <a:gd name="T47" fmla="*/ 40 h 40"/>
                  <a:gd name="T48" fmla="*/ 27 w 37"/>
                  <a:gd name="T49" fmla="*/ 17 h 40"/>
                  <a:gd name="T50" fmla="*/ 24 w 37"/>
                  <a:gd name="T51" fmla="*/ 11 h 40"/>
                  <a:gd name="T52" fmla="*/ 19 w 37"/>
                  <a:gd name="T53" fmla="*/ 9 h 40"/>
                  <a:gd name="T54" fmla="*/ 13 w 37"/>
                  <a:gd name="T55" fmla="*/ 11 h 40"/>
                  <a:gd name="T56" fmla="*/ 10 w 37"/>
                  <a:gd name="T57" fmla="*/ 17 h 40"/>
                  <a:gd name="T58" fmla="*/ 27 w 37"/>
                  <a:gd name="T59" fmla="*/ 1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7" h="40">
                    <a:moveTo>
                      <a:pt x="20" y="40"/>
                    </a:moveTo>
                    <a:cubicBezTo>
                      <a:pt x="17" y="40"/>
                      <a:pt x="14" y="39"/>
                      <a:pt x="12" y="38"/>
                    </a:cubicBezTo>
                    <a:cubicBezTo>
                      <a:pt x="9" y="37"/>
                      <a:pt x="7" y="36"/>
                      <a:pt x="6" y="34"/>
                    </a:cubicBezTo>
                    <a:cubicBezTo>
                      <a:pt x="4" y="33"/>
                      <a:pt x="2" y="31"/>
                      <a:pt x="1" y="28"/>
                    </a:cubicBezTo>
                    <a:cubicBezTo>
                      <a:pt x="0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0" y="15"/>
                      <a:pt x="1" y="12"/>
                    </a:cubicBezTo>
                    <a:cubicBezTo>
                      <a:pt x="2" y="10"/>
                      <a:pt x="3" y="8"/>
                      <a:pt x="5" y="6"/>
                    </a:cubicBezTo>
                    <a:cubicBezTo>
                      <a:pt x="7" y="4"/>
                      <a:pt x="9" y="3"/>
                      <a:pt x="11" y="2"/>
                    </a:cubicBezTo>
                    <a:cubicBezTo>
                      <a:pt x="13" y="1"/>
                      <a:pt x="16" y="0"/>
                      <a:pt x="19" y="0"/>
                    </a:cubicBezTo>
                    <a:cubicBezTo>
                      <a:pt x="22" y="0"/>
                      <a:pt x="24" y="1"/>
                      <a:pt x="27" y="2"/>
                    </a:cubicBezTo>
                    <a:cubicBezTo>
                      <a:pt x="29" y="3"/>
                      <a:pt x="31" y="5"/>
                      <a:pt x="33" y="7"/>
                    </a:cubicBezTo>
                    <a:cubicBezTo>
                      <a:pt x="34" y="9"/>
                      <a:pt x="35" y="11"/>
                      <a:pt x="36" y="13"/>
                    </a:cubicBezTo>
                    <a:cubicBezTo>
                      <a:pt x="37" y="16"/>
                      <a:pt x="37" y="18"/>
                      <a:pt x="37" y="21"/>
                    </a:cubicBezTo>
                    <a:cubicBezTo>
                      <a:pt x="37" y="21"/>
                      <a:pt x="37" y="22"/>
                      <a:pt x="37" y="22"/>
                    </a:cubicBezTo>
                    <a:cubicBezTo>
                      <a:pt x="37" y="23"/>
                      <a:pt x="37" y="23"/>
                      <a:pt x="37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6"/>
                      <a:pt x="12" y="28"/>
                      <a:pt x="14" y="29"/>
                    </a:cubicBezTo>
                    <a:cubicBezTo>
                      <a:pt x="15" y="31"/>
                      <a:pt x="17" y="31"/>
                      <a:pt x="20" y="31"/>
                    </a:cubicBezTo>
                    <a:cubicBezTo>
                      <a:pt x="22" y="31"/>
                      <a:pt x="23" y="31"/>
                      <a:pt x="25" y="30"/>
                    </a:cubicBezTo>
                    <a:cubicBezTo>
                      <a:pt x="26" y="30"/>
                      <a:pt x="27" y="29"/>
                      <a:pt x="29" y="2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3" y="35"/>
                      <a:pt x="31" y="37"/>
                      <a:pt x="29" y="38"/>
                    </a:cubicBezTo>
                    <a:cubicBezTo>
                      <a:pt x="26" y="39"/>
                      <a:pt x="23" y="40"/>
                      <a:pt x="20" y="40"/>
                    </a:cubicBezTo>
                    <a:close/>
                    <a:moveTo>
                      <a:pt x="27" y="17"/>
                    </a:moveTo>
                    <a:cubicBezTo>
                      <a:pt x="26" y="15"/>
                      <a:pt x="25" y="13"/>
                      <a:pt x="24" y="11"/>
                    </a:cubicBezTo>
                    <a:cubicBezTo>
                      <a:pt x="23" y="10"/>
                      <a:pt x="21" y="9"/>
                      <a:pt x="19" y="9"/>
                    </a:cubicBezTo>
                    <a:cubicBezTo>
                      <a:pt x="16" y="9"/>
                      <a:pt x="15" y="10"/>
                      <a:pt x="13" y="11"/>
                    </a:cubicBezTo>
                    <a:cubicBezTo>
                      <a:pt x="12" y="13"/>
                      <a:pt x="11" y="15"/>
                      <a:pt x="10" y="17"/>
                    </a:cubicBez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4" name="Freeform 113"/>
              <p:cNvSpPr>
                <a:spLocks/>
              </p:cNvSpPr>
              <p:nvPr/>
            </p:nvSpPr>
            <p:spPr bwMode="auto">
              <a:xfrm>
                <a:off x="7048500" y="5414963"/>
                <a:ext cx="98425" cy="201613"/>
              </a:xfrm>
              <a:custGeom>
                <a:avLst/>
                <a:gdLst>
                  <a:gd name="T0" fmla="*/ 15 w 24"/>
                  <a:gd name="T1" fmla="*/ 49 h 49"/>
                  <a:gd name="T2" fmla="*/ 11 w 24"/>
                  <a:gd name="T3" fmla="*/ 48 h 49"/>
                  <a:gd name="T4" fmla="*/ 7 w 24"/>
                  <a:gd name="T5" fmla="*/ 46 h 49"/>
                  <a:gd name="T6" fmla="*/ 5 w 24"/>
                  <a:gd name="T7" fmla="*/ 43 h 49"/>
                  <a:gd name="T8" fmla="*/ 4 w 24"/>
                  <a:gd name="T9" fmla="*/ 37 h 49"/>
                  <a:gd name="T10" fmla="*/ 4 w 24"/>
                  <a:gd name="T11" fmla="*/ 19 h 49"/>
                  <a:gd name="T12" fmla="*/ 0 w 24"/>
                  <a:gd name="T13" fmla="*/ 19 h 49"/>
                  <a:gd name="T14" fmla="*/ 0 w 24"/>
                  <a:gd name="T15" fmla="*/ 10 h 49"/>
                  <a:gd name="T16" fmla="*/ 4 w 24"/>
                  <a:gd name="T17" fmla="*/ 10 h 49"/>
                  <a:gd name="T18" fmla="*/ 4 w 24"/>
                  <a:gd name="T19" fmla="*/ 0 h 49"/>
                  <a:gd name="T20" fmla="*/ 15 w 24"/>
                  <a:gd name="T21" fmla="*/ 0 h 49"/>
                  <a:gd name="T22" fmla="*/ 15 w 24"/>
                  <a:gd name="T23" fmla="*/ 10 h 49"/>
                  <a:gd name="T24" fmla="*/ 24 w 24"/>
                  <a:gd name="T25" fmla="*/ 10 h 49"/>
                  <a:gd name="T26" fmla="*/ 24 w 24"/>
                  <a:gd name="T27" fmla="*/ 19 h 49"/>
                  <a:gd name="T28" fmla="*/ 15 w 24"/>
                  <a:gd name="T29" fmla="*/ 19 h 49"/>
                  <a:gd name="T30" fmla="*/ 15 w 24"/>
                  <a:gd name="T31" fmla="*/ 36 h 49"/>
                  <a:gd name="T32" fmla="*/ 19 w 24"/>
                  <a:gd name="T33" fmla="*/ 39 h 49"/>
                  <a:gd name="T34" fmla="*/ 24 w 24"/>
                  <a:gd name="T35" fmla="*/ 38 h 49"/>
                  <a:gd name="T36" fmla="*/ 24 w 24"/>
                  <a:gd name="T37" fmla="*/ 46 h 49"/>
                  <a:gd name="T38" fmla="*/ 20 w 24"/>
                  <a:gd name="T39" fmla="*/ 48 h 49"/>
                  <a:gd name="T40" fmla="*/ 15 w 24"/>
                  <a:gd name="T4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49">
                    <a:moveTo>
                      <a:pt x="15" y="49"/>
                    </a:moveTo>
                    <a:cubicBezTo>
                      <a:pt x="14" y="49"/>
                      <a:pt x="12" y="48"/>
                      <a:pt x="11" y="48"/>
                    </a:cubicBezTo>
                    <a:cubicBezTo>
                      <a:pt x="10" y="48"/>
                      <a:pt x="8" y="47"/>
                      <a:pt x="7" y="46"/>
                    </a:cubicBezTo>
                    <a:cubicBezTo>
                      <a:pt x="6" y="45"/>
                      <a:pt x="6" y="44"/>
                      <a:pt x="5" y="43"/>
                    </a:cubicBezTo>
                    <a:cubicBezTo>
                      <a:pt x="5" y="41"/>
                      <a:pt x="4" y="39"/>
                      <a:pt x="4" y="37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8"/>
                      <a:pt x="16" y="39"/>
                      <a:pt x="19" y="39"/>
                    </a:cubicBezTo>
                    <a:cubicBezTo>
                      <a:pt x="20" y="39"/>
                      <a:pt x="22" y="39"/>
                      <a:pt x="24" y="38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3" y="47"/>
                      <a:pt x="21" y="48"/>
                      <a:pt x="20" y="48"/>
                    </a:cubicBezTo>
                    <a:cubicBezTo>
                      <a:pt x="19" y="48"/>
                      <a:pt x="17" y="49"/>
                      <a:pt x="15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5" name="Freeform 114"/>
              <p:cNvSpPr>
                <a:spLocks/>
              </p:cNvSpPr>
              <p:nvPr/>
            </p:nvSpPr>
            <p:spPr bwMode="auto">
              <a:xfrm>
                <a:off x="7170738" y="5451475"/>
                <a:ext cx="95250" cy="160338"/>
              </a:xfrm>
              <a:custGeom>
                <a:avLst/>
                <a:gdLst>
                  <a:gd name="T0" fmla="*/ 0 w 23"/>
                  <a:gd name="T1" fmla="*/ 1 h 39"/>
                  <a:gd name="T2" fmla="*/ 11 w 23"/>
                  <a:gd name="T3" fmla="*/ 1 h 39"/>
                  <a:gd name="T4" fmla="*/ 11 w 23"/>
                  <a:gd name="T5" fmla="*/ 9 h 39"/>
                  <a:gd name="T6" fmla="*/ 16 w 23"/>
                  <a:gd name="T7" fmla="*/ 3 h 39"/>
                  <a:gd name="T8" fmla="*/ 23 w 23"/>
                  <a:gd name="T9" fmla="*/ 0 h 39"/>
                  <a:gd name="T10" fmla="*/ 23 w 23"/>
                  <a:gd name="T11" fmla="*/ 12 h 39"/>
                  <a:gd name="T12" fmla="*/ 23 w 23"/>
                  <a:gd name="T13" fmla="*/ 12 h 39"/>
                  <a:gd name="T14" fmla="*/ 14 w 23"/>
                  <a:gd name="T15" fmla="*/ 15 h 39"/>
                  <a:gd name="T16" fmla="*/ 11 w 23"/>
                  <a:gd name="T17" fmla="*/ 25 h 39"/>
                  <a:gd name="T18" fmla="*/ 11 w 23"/>
                  <a:gd name="T19" fmla="*/ 39 h 39"/>
                  <a:gd name="T20" fmla="*/ 0 w 23"/>
                  <a:gd name="T21" fmla="*/ 39 h 39"/>
                  <a:gd name="T22" fmla="*/ 0 w 23"/>
                  <a:gd name="T23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39">
                    <a:moveTo>
                      <a:pt x="0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6"/>
                      <a:pt x="14" y="4"/>
                      <a:pt x="16" y="3"/>
                    </a:cubicBezTo>
                    <a:cubicBezTo>
                      <a:pt x="18" y="1"/>
                      <a:pt x="20" y="0"/>
                      <a:pt x="23" y="0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9" y="12"/>
                      <a:pt x="16" y="13"/>
                      <a:pt x="14" y="15"/>
                    </a:cubicBezTo>
                    <a:cubicBezTo>
                      <a:pt x="12" y="17"/>
                      <a:pt x="11" y="20"/>
                      <a:pt x="11" y="25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6" name="Freeform 115"/>
              <p:cNvSpPr>
                <a:spLocks noEditPoints="1"/>
              </p:cNvSpPr>
              <p:nvPr/>
            </p:nvSpPr>
            <p:spPr bwMode="auto">
              <a:xfrm>
                <a:off x="7281863" y="5451475"/>
                <a:ext cx="168275" cy="165100"/>
              </a:xfrm>
              <a:custGeom>
                <a:avLst/>
                <a:gdLst>
                  <a:gd name="T0" fmla="*/ 20 w 41"/>
                  <a:gd name="T1" fmla="*/ 40 h 40"/>
                  <a:gd name="T2" fmla="*/ 12 w 41"/>
                  <a:gd name="T3" fmla="*/ 38 h 40"/>
                  <a:gd name="T4" fmla="*/ 6 w 41"/>
                  <a:gd name="T5" fmla="*/ 34 h 40"/>
                  <a:gd name="T6" fmla="*/ 1 w 41"/>
                  <a:gd name="T7" fmla="*/ 28 h 40"/>
                  <a:gd name="T8" fmla="*/ 0 w 41"/>
                  <a:gd name="T9" fmla="*/ 20 h 40"/>
                  <a:gd name="T10" fmla="*/ 0 w 41"/>
                  <a:gd name="T11" fmla="*/ 20 h 40"/>
                  <a:gd name="T12" fmla="*/ 1 w 41"/>
                  <a:gd name="T13" fmla="*/ 12 h 40"/>
                  <a:gd name="T14" fmla="*/ 6 w 41"/>
                  <a:gd name="T15" fmla="*/ 6 h 40"/>
                  <a:gd name="T16" fmla="*/ 12 w 41"/>
                  <a:gd name="T17" fmla="*/ 2 h 40"/>
                  <a:gd name="T18" fmla="*/ 20 w 41"/>
                  <a:gd name="T19" fmla="*/ 0 h 40"/>
                  <a:gd name="T20" fmla="*/ 28 w 41"/>
                  <a:gd name="T21" fmla="*/ 2 h 40"/>
                  <a:gd name="T22" fmla="*/ 35 w 41"/>
                  <a:gd name="T23" fmla="*/ 6 h 40"/>
                  <a:gd name="T24" fmla="*/ 39 w 41"/>
                  <a:gd name="T25" fmla="*/ 12 h 40"/>
                  <a:gd name="T26" fmla="*/ 41 w 41"/>
                  <a:gd name="T27" fmla="*/ 20 h 40"/>
                  <a:gd name="T28" fmla="*/ 41 w 41"/>
                  <a:gd name="T29" fmla="*/ 20 h 40"/>
                  <a:gd name="T30" fmla="*/ 39 w 41"/>
                  <a:gd name="T31" fmla="*/ 28 h 40"/>
                  <a:gd name="T32" fmla="*/ 35 w 41"/>
                  <a:gd name="T33" fmla="*/ 34 h 40"/>
                  <a:gd name="T34" fmla="*/ 28 w 41"/>
                  <a:gd name="T35" fmla="*/ 38 h 40"/>
                  <a:gd name="T36" fmla="*/ 20 w 41"/>
                  <a:gd name="T37" fmla="*/ 40 h 40"/>
                  <a:gd name="T38" fmla="*/ 20 w 41"/>
                  <a:gd name="T39" fmla="*/ 31 h 40"/>
                  <a:gd name="T40" fmla="*/ 24 w 41"/>
                  <a:gd name="T41" fmla="*/ 30 h 40"/>
                  <a:gd name="T42" fmla="*/ 27 w 41"/>
                  <a:gd name="T43" fmla="*/ 28 h 40"/>
                  <a:gd name="T44" fmla="*/ 29 w 41"/>
                  <a:gd name="T45" fmla="*/ 24 h 40"/>
                  <a:gd name="T46" fmla="*/ 30 w 41"/>
                  <a:gd name="T47" fmla="*/ 20 h 40"/>
                  <a:gd name="T48" fmla="*/ 30 w 41"/>
                  <a:gd name="T49" fmla="*/ 20 h 40"/>
                  <a:gd name="T50" fmla="*/ 29 w 41"/>
                  <a:gd name="T51" fmla="*/ 16 h 40"/>
                  <a:gd name="T52" fmla="*/ 27 w 41"/>
                  <a:gd name="T53" fmla="*/ 13 h 40"/>
                  <a:gd name="T54" fmla="*/ 24 w 41"/>
                  <a:gd name="T55" fmla="*/ 11 h 40"/>
                  <a:gd name="T56" fmla="*/ 20 w 41"/>
                  <a:gd name="T57" fmla="*/ 10 h 40"/>
                  <a:gd name="T58" fmla="*/ 16 w 41"/>
                  <a:gd name="T59" fmla="*/ 10 h 40"/>
                  <a:gd name="T60" fmla="*/ 13 w 41"/>
                  <a:gd name="T61" fmla="*/ 13 h 40"/>
                  <a:gd name="T62" fmla="*/ 11 w 41"/>
                  <a:gd name="T63" fmla="*/ 16 h 40"/>
                  <a:gd name="T64" fmla="*/ 10 w 41"/>
                  <a:gd name="T65" fmla="*/ 20 h 40"/>
                  <a:gd name="T66" fmla="*/ 10 w 41"/>
                  <a:gd name="T67" fmla="*/ 20 h 40"/>
                  <a:gd name="T68" fmla="*/ 11 w 41"/>
                  <a:gd name="T69" fmla="*/ 24 h 40"/>
                  <a:gd name="T70" fmla="*/ 13 w 41"/>
                  <a:gd name="T71" fmla="*/ 27 h 40"/>
                  <a:gd name="T72" fmla="*/ 16 w 41"/>
                  <a:gd name="T73" fmla="*/ 30 h 40"/>
                  <a:gd name="T74" fmla="*/ 20 w 41"/>
                  <a:gd name="T75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40">
                    <a:moveTo>
                      <a:pt x="20" y="40"/>
                    </a:moveTo>
                    <a:cubicBezTo>
                      <a:pt x="17" y="40"/>
                      <a:pt x="14" y="39"/>
                      <a:pt x="12" y="38"/>
                    </a:cubicBezTo>
                    <a:cubicBezTo>
                      <a:pt x="10" y="37"/>
                      <a:pt x="7" y="36"/>
                      <a:pt x="6" y="34"/>
                    </a:cubicBezTo>
                    <a:cubicBezTo>
                      <a:pt x="4" y="32"/>
                      <a:pt x="2" y="30"/>
                      <a:pt x="1" y="28"/>
                    </a:cubicBezTo>
                    <a:cubicBezTo>
                      <a:pt x="0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0" y="15"/>
                      <a:pt x="1" y="12"/>
                    </a:cubicBezTo>
                    <a:cubicBezTo>
                      <a:pt x="2" y="10"/>
                      <a:pt x="4" y="8"/>
                      <a:pt x="6" y="6"/>
                    </a:cubicBezTo>
                    <a:cubicBezTo>
                      <a:pt x="7" y="4"/>
                      <a:pt x="10" y="3"/>
                      <a:pt x="12" y="2"/>
                    </a:cubicBezTo>
                    <a:cubicBezTo>
                      <a:pt x="15" y="1"/>
                      <a:pt x="17" y="0"/>
                      <a:pt x="20" y="0"/>
                    </a:cubicBezTo>
                    <a:cubicBezTo>
                      <a:pt x="23" y="0"/>
                      <a:pt x="26" y="1"/>
                      <a:pt x="28" y="2"/>
                    </a:cubicBezTo>
                    <a:cubicBezTo>
                      <a:pt x="31" y="3"/>
                      <a:pt x="33" y="4"/>
                      <a:pt x="35" y="6"/>
                    </a:cubicBezTo>
                    <a:cubicBezTo>
                      <a:pt x="37" y="8"/>
                      <a:pt x="38" y="10"/>
                      <a:pt x="39" y="12"/>
                    </a:cubicBezTo>
                    <a:cubicBezTo>
                      <a:pt x="40" y="15"/>
                      <a:pt x="41" y="17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3"/>
                      <a:pt x="40" y="25"/>
                      <a:pt x="39" y="28"/>
                    </a:cubicBezTo>
                    <a:cubicBezTo>
                      <a:pt x="38" y="30"/>
                      <a:pt x="37" y="32"/>
                      <a:pt x="35" y="34"/>
                    </a:cubicBezTo>
                    <a:cubicBezTo>
                      <a:pt x="33" y="36"/>
                      <a:pt x="31" y="37"/>
                      <a:pt x="28" y="38"/>
                    </a:cubicBezTo>
                    <a:cubicBezTo>
                      <a:pt x="26" y="39"/>
                      <a:pt x="23" y="40"/>
                      <a:pt x="20" y="40"/>
                    </a:cubicBezTo>
                    <a:close/>
                    <a:moveTo>
                      <a:pt x="20" y="31"/>
                    </a:moveTo>
                    <a:cubicBezTo>
                      <a:pt x="22" y="31"/>
                      <a:pt x="23" y="30"/>
                      <a:pt x="24" y="30"/>
                    </a:cubicBezTo>
                    <a:cubicBezTo>
                      <a:pt x="26" y="29"/>
                      <a:pt x="27" y="28"/>
                      <a:pt x="27" y="28"/>
                    </a:cubicBezTo>
                    <a:cubicBezTo>
                      <a:pt x="28" y="27"/>
                      <a:pt x="29" y="25"/>
                      <a:pt x="29" y="24"/>
                    </a:cubicBezTo>
                    <a:cubicBezTo>
                      <a:pt x="30" y="23"/>
                      <a:pt x="30" y="22"/>
                      <a:pt x="30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9"/>
                      <a:pt x="30" y="17"/>
                      <a:pt x="29" y="16"/>
                    </a:cubicBezTo>
                    <a:cubicBezTo>
                      <a:pt x="29" y="15"/>
                      <a:pt x="28" y="14"/>
                      <a:pt x="27" y="13"/>
                    </a:cubicBezTo>
                    <a:cubicBezTo>
                      <a:pt x="26" y="12"/>
                      <a:pt x="25" y="11"/>
                      <a:pt x="24" y="11"/>
                    </a:cubicBezTo>
                    <a:cubicBezTo>
                      <a:pt x="23" y="10"/>
                      <a:pt x="22" y="10"/>
                      <a:pt x="20" y="10"/>
                    </a:cubicBezTo>
                    <a:cubicBezTo>
                      <a:pt x="19" y="10"/>
                      <a:pt x="17" y="10"/>
                      <a:pt x="16" y="10"/>
                    </a:cubicBezTo>
                    <a:cubicBezTo>
                      <a:pt x="15" y="11"/>
                      <a:pt x="14" y="12"/>
                      <a:pt x="13" y="13"/>
                    </a:cubicBezTo>
                    <a:cubicBezTo>
                      <a:pt x="12" y="14"/>
                      <a:pt x="11" y="15"/>
                      <a:pt x="11" y="16"/>
                    </a:cubicBezTo>
                    <a:cubicBezTo>
                      <a:pt x="11" y="17"/>
                      <a:pt x="10" y="19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2"/>
                      <a:pt x="11" y="23"/>
                      <a:pt x="11" y="24"/>
                    </a:cubicBezTo>
                    <a:cubicBezTo>
                      <a:pt x="11" y="25"/>
                      <a:pt x="12" y="26"/>
                      <a:pt x="13" y="27"/>
                    </a:cubicBezTo>
                    <a:cubicBezTo>
                      <a:pt x="14" y="28"/>
                      <a:pt x="15" y="29"/>
                      <a:pt x="16" y="30"/>
                    </a:cubicBezTo>
                    <a:cubicBezTo>
                      <a:pt x="17" y="30"/>
                      <a:pt x="19" y="31"/>
                      <a:pt x="20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7" name="Freeform 116"/>
              <p:cNvSpPr>
                <a:spLocks noEditPoints="1"/>
              </p:cNvSpPr>
              <p:nvPr/>
            </p:nvSpPr>
            <p:spPr bwMode="auto">
              <a:xfrm>
                <a:off x="7475538" y="5451475"/>
                <a:ext cx="163513" cy="206375"/>
              </a:xfrm>
              <a:custGeom>
                <a:avLst/>
                <a:gdLst>
                  <a:gd name="T0" fmla="*/ 0 w 40"/>
                  <a:gd name="T1" fmla="*/ 1 h 50"/>
                  <a:gd name="T2" fmla="*/ 11 w 40"/>
                  <a:gd name="T3" fmla="*/ 1 h 50"/>
                  <a:gd name="T4" fmla="*/ 11 w 40"/>
                  <a:gd name="T5" fmla="*/ 7 h 50"/>
                  <a:gd name="T6" fmla="*/ 15 w 40"/>
                  <a:gd name="T7" fmla="*/ 2 h 50"/>
                  <a:gd name="T8" fmla="*/ 23 w 40"/>
                  <a:gd name="T9" fmla="*/ 0 h 50"/>
                  <a:gd name="T10" fmla="*/ 29 w 40"/>
                  <a:gd name="T11" fmla="*/ 2 h 50"/>
                  <a:gd name="T12" fmla="*/ 34 w 40"/>
                  <a:gd name="T13" fmla="*/ 5 h 50"/>
                  <a:gd name="T14" fmla="*/ 38 w 40"/>
                  <a:gd name="T15" fmla="*/ 12 h 50"/>
                  <a:gd name="T16" fmla="*/ 40 w 40"/>
                  <a:gd name="T17" fmla="*/ 20 h 50"/>
                  <a:gd name="T18" fmla="*/ 40 w 40"/>
                  <a:gd name="T19" fmla="*/ 20 h 50"/>
                  <a:gd name="T20" fmla="*/ 38 w 40"/>
                  <a:gd name="T21" fmla="*/ 28 h 50"/>
                  <a:gd name="T22" fmla="*/ 34 w 40"/>
                  <a:gd name="T23" fmla="*/ 35 h 50"/>
                  <a:gd name="T24" fmla="*/ 29 w 40"/>
                  <a:gd name="T25" fmla="*/ 38 h 50"/>
                  <a:gd name="T26" fmla="*/ 23 w 40"/>
                  <a:gd name="T27" fmla="*/ 40 h 50"/>
                  <a:gd name="T28" fmla="*/ 15 w 40"/>
                  <a:gd name="T29" fmla="*/ 38 h 50"/>
                  <a:gd name="T30" fmla="*/ 11 w 40"/>
                  <a:gd name="T31" fmla="*/ 34 h 50"/>
                  <a:gd name="T32" fmla="*/ 11 w 40"/>
                  <a:gd name="T33" fmla="*/ 50 h 50"/>
                  <a:gd name="T34" fmla="*/ 0 w 40"/>
                  <a:gd name="T35" fmla="*/ 50 h 50"/>
                  <a:gd name="T36" fmla="*/ 0 w 40"/>
                  <a:gd name="T37" fmla="*/ 1 h 50"/>
                  <a:gd name="T38" fmla="*/ 20 w 40"/>
                  <a:gd name="T39" fmla="*/ 31 h 50"/>
                  <a:gd name="T40" fmla="*/ 23 w 40"/>
                  <a:gd name="T41" fmla="*/ 30 h 50"/>
                  <a:gd name="T42" fmla="*/ 26 w 40"/>
                  <a:gd name="T43" fmla="*/ 28 h 50"/>
                  <a:gd name="T44" fmla="*/ 28 w 40"/>
                  <a:gd name="T45" fmla="*/ 24 h 50"/>
                  <a:gd name="T46" fmla="*/ 29 w 40"/>
                  <a:gd name="T47" fmla="*/ 20 h 50"/>
                  <a:gd name="T48" fmla="*/ 29 w 40"/>
                  <a:gd name="T49" fmla="*/ 20 h 50"/>
                  <a:gd name="T50" fmla="*/ 28 w 40"/>
                  <a:gd name="T51" fmla="*/ 16 h 50"/>
                  <a:gd name="T52" fmla="*/ 26 w 40"/>
                  <a:gd name="T53" fmla="*/ 12 h 50"/>
                  <a:gd name="T54" fmla="*/ 23 w 40"/>
                  <a:gd name="T55" fmla="*/ 10 h 50"/>
                  <a:gd name="T56" fmla="*/ 20 w 40"/>
                  <a:gd name="T57" fmla="*/ 10 h 50"/>
                  <a:gd name="T58" fmla="*/ 16 w 40"/>
                  <a:gd name="T59" fmla="*/ 10 h 50"/>
                  <a:gd name="T60" fmla="*/ 13 w 40"/>
                  <a:gd name="T61" fmla="*/ 12 h 50"/>
                  <a:gd name="T62" fmla="*/ 11 w 40"/>
                  <a:gd name="T63" fmla="*/ 16 h 50"/>
                  <a:gd name="T64" fmla="*/ 11 w 40"/>
                  <a:gd name="T65" fmla="*/ 20 h 50"/>
                  <a:gd name="T66" fmla="*/ 11 w 40"/>
                  <a:gd name="T67" fmla="*/ 20 h 50"/>
                  <a:gd name="T68" fmla="*/ 11 w 40"/>
                  <a:gd name="T69" fmla="*/ 24 h 50"/>
                  <a:gd name="T70" fmla="*/ 13 w 40"/>
                  <a:gd name="T71" fmla="*/ 28 h 50"/>
                  <a:gd name="T72" fmla="*/ 16 w 40"/>
                  <a:gd name="T73" fmla="*/ 30 h 50"/>
                  <a:gd name="T74" fmla="*/ 20 w 40"/>
                  <a:gd name="T75" fmla="*/ 3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0" h="50">
                    <a:moveTo>
                      <a:pt x="0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5"/>
                      <a:pt x="14" y="3"/>
                      <a:pt x="15" y="2"/>
                    </a:cubicBezTo>
                    <a:cubicBezTo>
                      <a:pt x="17" y="1"/>
                      <a:pt x="20" y="0"/>
                      <a:pt x="23" y="0"/>
                    </a:cubicBezTo>
                    <a:cubicBezTo>
                      <a:pt x="25" y="0"/>
                      <a:pt x="27" y="1"/>
                      <a:pt x="29" y="2"/>
                    </a:cubicBezTo>
                    <a:cubicBezTo>
                      <a:pt x="31" y="3"/>
                      <a:pt x="33" y="4"/>
                      <a:pt x="34" y="5"/>
                    </a:cubicBezTo>
                    <a:cubicBezTo>
                      <a:pt x="36" y="7"/>
                      <a:pt x="37" y="9"/>
                      <a:pt x="38" y="12"/>
                    </a:cubicBezTo>
                    <a:cubicBezTo>
                      <a:pt x="39" y="14"/>
                      <a:pt x="40" y="17"/>
                      <a:pt x="4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23"/>
                      <a:pt x="39" y="26"/>
                      <a:pt x="38" y="28"/>
                    </a:cubicBezTo>
                    <a:cubicBezTo>
                      <a:pt x="37" y="31"/>
                      <a:pt x="36" y="33"/>
                      <a:pt x="34" y="35"/>
                    </a:cubicBezTo>
                    <a:cubicBezTo>
                      <a:pt x="33" y="36"/>
                      <a:pt x="31" y="38"/>
                      <a:pt x="29" y="38"/>
                    </a:cubicBezTo>
                    <a:cubicBezTo>
                      <a:pt x="27" y="39"/>
                      <a:pt x="25" y="40"/>
                      <a:pt x="23" y="40"/>
                    </a:cubicBezTo>
                    <a:cubicBezTo>
                      <a:pt x="20" y="40"/>
                      <a:pt x="17" y="39"/>
                      <a:pt x="15" y="38"/>
                    </a:cubicBezTo>
                    <a:cubicBezTo>
                      <a:pt x="14" y="37"/>
                      <a:pt x="12" y="36"/>
                      <a:pt x="11" y="34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0" y="50"/>
                      <a:pt x="0" y="50"/>
                      <a:pt x="0" y="50"/>
                    </a:cubicBezTo>
                    <a:lnTo>
                      <a:pt x="0" y="1"/>
                    </a:lnTo>
                    <a:close/>
                    <a:moveTo>
                      <a:pt x="20" y="31"/>
                    </a:moveTo>
                    <a:cubicBezTo>
                      <a:pt x="21" y="31"/>
                      <a:pt x="22" y="30"/>
                      <a:pt x="23" y="30"/>
                    </a:cubicBezTo>
                    <a:cubicBezTo>
                      <a:pt x="24" y="29"/>
                      <a:pt x="25" y="29"/>
                      <a:pt x="26" y="28"/>
                    </a:cubicBezTo>
                    <a:cubicBezTo>
                      <a:pt x="27" y="27"/>
                      <a:pt x="28" y="26"/>
                      <a:pt x="28" y="24"/>
                    </a:cubicBezTo>
                    <a:cubicBezTo>
                      <a:pt x="29" y="23"/>
                      <a:pt x="29" y="22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8"/>
                      <a:pt x="29" y="17"/>
                      <a:pt x="28" y="16"/>
                    </a:cubicBezTo>
                    <a:cubicBezTo>
                      <a:pt x="28" y="14"/>
                      <a:pt x="27" y="13"/>
                      <a:pt x="26" y="12"/>
                    </a:cubicBezTo>
                    <a:cubicBezTo>
                      <a:pt x="25" y="11"/>
                      <a:pt x="24" y="11"/>
                      <a:pt x="23" y="10"/>
                    </a:cubicBezTo>
                    <a:cubicBezTo>
                      <a:pt x="22" y="10"/>
                      <a:pt x="21" y="10"/>
                      <a:pt x="20" y="10"/>
                    </a:cubicBezTo>
                    <a:cubicBezTo>
                      <a:pt x="18" y="10"/>
                      <a:pt x="17" y="10"/>
                      <a:pt x="16" y="10"/>
                    </a:cubicBezTo>
                    <a:cubicBezTo>
                      <a:pt x="15" y="11"/>
                      <a:pt x="14" y="11"/>
                      <a:pt x="13" y="12"/>
                    </a:cubicBezTo>
                    <a:cubicBezTo>
                      <a:pt x="12" y="13"/>
                      <a:pt x="12" y="14"/>
                      <a:pt x="11" y="16"/>
                    </a:cubicBezTo>
                    <a:cubicBezTo>
                      <a:pt x="11" y="17"/>
                      <a:pt x="11" y="18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2"/>
                      <a:pt x="11" y="23"/>
                      <a:pt x="11" y="24"/>
                    </a:cubicBezTo>
                    <a:cubicBezTo>
                      <a:pt x="12" y="26"/>
                      <a:pt x="12" y="27"/>
                      <a:pt x="13" y="28"/>
                    </a:cubicBezTo>
                    <a:cubicBezTo>
                      <a:pt x="14" y="29"/>
                      <a:pt x="15" y="29"/>
                      <a:pt x="16" y="30"/>
                    </a:cubicBezTo>
                    <a:cubicBezTo>
                      <a:pt x="17" y="30"/>
                      <a:pt x="18" y="31"/>
                      <a:pt x="20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8" name="Freeform 117"/>
              <p:cNvSpPr>
                <a:spLocks noEditPoints="1"/>
              </p:cNvSpPr>
              <p:nvPr/>
            </p:nvSpPr>
            <p:spPr bwMode="auto">
              <a:xfrm>
                <a:off x="7654925" y="5451475"/>
                <a:ext cx="169863" cy="165100"/>
              </a:xfrm>
              <a:custGeom>
                <a:avLst/>
                <a:gdLst>
                  <a:gd name="T0" fmla="*/ 21 w 41"/>
                  <a:gd name="T1" fmla="*/ 40 h 40"/>
                  <a:gd name="T2" fmla="*/ 13 w 41"/>
                  <a:gd name="T3" fmla="*/ 38 h 40"/>
                  <a:gd name="T4" fmla="*/ 6 w 41"/>
                  <a:gd name="T5" fmla="*/ 34 h 40"/>
                  <a:gd name="T6" fmla="*/ 2 w 41"/>
                  <a:gd name="T7" fmla="*/ 28 h 40"/>
                  <a:gd name="T8" fmla="*/ 0 w 41"/>
                  <a:gd name="T9" fmla="*/ 20 h 40"/>
                  <a:gd name="T10" fmla="*/ 0 w 41"/>
                  <a:gd name="T11" fmla="*/ 20 h 40"/>
                  <a:gd name="T12" fmla="*/ 2 w 41"/>
                  <a:gd name="T13" fmla="*/ 12 h 40"/>
                  <a:gd name="T14" fmla="*/ 6 w 41"/>
                  <a:gd name="T15" fmla="*/ 6 h 40"/>
                  <a:gd name="T16" fmla="*/ 13 w 41"/>
                  <a:gd name="T17" fmla="*/ 2 h 40"/>
                  <a:gd name="T18" fmla="*/ 21 w 41"/>
                  <a:gd name="T19" fmla="*/ 0 h 40"/>
                  <a:gd name="T20" fmla="*/ 29 w 41"/>
                  <a:gd name="T21" fmla="*/ 2 h 40"/>
                  <a:gd name="T22" fmla="*/ 35 w 41"/>
                  <a:gd name="T23" fmla="*/ 6 h 40"/>
                  <a:gd name="T24" fmla="*/ 40 w 41"/>
                  <a:gd name="T25" fmla="*/ 12 h 40"/>
                  <a:gd name="T26" fmla="*/ 41 w 41"/>
                  <a:gd name="T27" fmla="*/ 20 h 40"/>
                  <a:gd name="T28" fmla="*/ 41 w 41"/>
                  <a:gd name="T29" fmla="*/ 20 h 40"/>
                  <a:gd name="T30" fmla="*/ 40 w 41"/>
                  <a:gd name="T31" fmla="*/ 28 h 40"/>
                  <a:gd name="T32" fmla="*/ 35 w 41"/>
                  <a:gd name="T33" fmla="*/ 34 h 40"/>
                  <a:gd name="T34" fmla="*/ 29 w 41"/>
                  <a:gd name="T35" fmla="*/ 38 h 40"/>
                  <a:gd name="T36" fmla="*/ 21 w 41"/>
                  <a:gd name="T37" fmla="*/ 40 h 40"/>
                  <a:gd name="T38" fmla="*/ 21 w 41"/>
                  <a:gd name="T39" fmla="*/ 31 h 40"/>
                  <a:gd name="T40" fmla="*/ 25 w 41"/>
                  <a:gd name="T41" fmla="*/ 30 h 40"/>
                  <a:gd name="T42" fmla="*/ 28 w 41"/>
                  <a:gd name="T43" fmla="*/ 28 h 40"/>
                  <a:gd name="T44" fmla="*/ 30 w 41"/>
                  <a:gd name="T45" fmla="*/ 24 h 40"/>
                  <a:gd name="T46" fmla="*/ 31 w 41"/>
                  <a:gd name="T47" fmla="*/ 20 h 40"/>
                  <a:gd name="T48" fmla="*/ 31 w 41"/>
                  <a:gd name="T49" fmla="*/ 20 h 40"/>
                  <a:gd name="T50" fmla="*/ 30 w 41"/>
                  <a:gd name="T51" fmla="*/ 16 h 40"/>
                  <a:gd name="T52" fmla="*/ 28 w 41"/>
                  <a:gd name="T53" fmla="*/ 13 h 40"/>
                  <a:gd name="T54" fmla="*/ 25 w 41"/>
                  <a:gd name="T55" fmla="*/ 11 h 40"/>
                  <a:gd name="T56" fmla="*/ 21 w 41"/>
                  <a:gd name="T57" fmla="*/ 10 h 40"/>
                  <a:gd name="T58" fmla="*/ 17 w 41"/>
                  <a:gd name="T59" fmla="*/ 10 h 40"/>
                  <a:gd name="T60" fmla="*/ 14 w 41"/>
                  <a:gd name="T61" fmla="*/ 13 h 40"/>
                  <a:gd name="T62" fmla="*/ 12 w 41"/>
                  <a:gd name="T63" fmla="*/ 16 h 40"/>
                  <a:gd name="T64" fmla="*/ 11 w 41"/>
                  <a:gd name="T65" fmla="*/ 20 h 40"/>
                  <a:gd name="T66" fmla="*/ 11 w 41"/>
                  <a:gd name="T67" fmla="*/ 20 h 40"/>
                  <a:gd name="T68" fmla="*/ 12 w 41"/>
                  <a:gd name="T69" fmla="*/ 24 h 40"/>
                  <a:gd name="T70" fmla="*/ 14 w 41"/>
                  <a:gd name="T71" fmla="*/ 27 h 40"/>
                  <a:gd name="T72" fmla="*/ 17 w 41"/>
                  <a:gd name="T73" fmla="*/ 30 h 40"/>
                  <a:gd name="T74" fmla="*/ 21 w 41"/>
                  <a:gd name="T75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40">
                    <a:moveTo>
                      <a:pt x="21" y="40"/>
                    </a:moveTo>
                    <a:cubicBezTo>
                      <a:pt x="18" y="40"/>
                      <a:pt x="15" y="39"/>
                      <a:pt x="13" y="38"/>
                    </a:cubicBezTo>
                    <a:cubicBezTo>
                      <a:pt x="10" y="37"/>
                      <a:pt x="8" y="36"/>
                      <a:pt x="6" y="34"/>
                    </a:cubicBezTo>
                    <a:cubicBezTo>
                      <a:pt x="4" y="32"/>
                      <a:pt x="3" y="30"/>
                      <a:pt x="2" y="28"/>
                    </a:cubicBezTo>
                    <a:cubicBezTo>
                      <a:pt x="1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1" y="15"/>
                      <a:pt x="2" y="12"/>
                    </a:cubicBezTo>
                    <a:cubicBezTo>
                      <a:pt x="3" y="10"/>
                      <a:pt x="4" y="8"/>
                      <a:pt x="6" y="6"/>
                    </a:cubicBezTo>
                    <a:cubicBezTo>
                      <a:pt x="8" y="4"/>
                      <a:pt x="10" y="3"/>
                      <a:pt x="13" y="2"/>
                    </a:cubicBezTo>
                    <a:cubicBezTo>
                      <a:pt x="15" y="1"/>
                      <a:pt x="18" y="0"/>
                      <a:pt x="21" y="0"/>
                    </a:cubicBezTo>
                    <a:cubicBezTo>
                      <a:pt x="24" y="0"/>
                      <a:pt x="27" y="1"/>
                      <a:pt x="29" y="2"/>
                    </a:cubicBezTo>
                    <a:cubicBezTo>
                      <a:pt x="32" y="3"/>
                      <a:pt x="34" y="4"/>
                      <a:pt x="35" y="6"/>
                    </a:cubicBezTo>
                    <a:cubicBezTo>
                      <a:pt x="37" y="8"/>
                      <a:pt x="39" y="10"/>
                      <a:pt x="40" y="12"/>
                    </a:cubicBezTo>
                    <a:cubicBezTo>
                      <a:pt x="41" y="15"/>
                      <a:pt x="41" y="17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3"/>
                      <a:pt x="41" y="25"/>
                      <a:pt x="40" y="28"/>
                    </a:cubicBezTo>
                    <a:cubicBezTo>
                      <a:pt x="39" y="30"/>
                      <a:pt x="37" y="32"/>
                      <a:pt x="35" y="34"/>
                    </a:cubicBezTo>
                    <a:cubicBezTo>
                      <a:pt x="34" y="36"/>
                      <a:pt x="31" y="37"/>
                      <a:pt x="29" y="38"/>
                    </a:cubicBezTo>
                    <a:cubicBezTo>
                      <a:pt x="26" y="39"/>
                      <a:pt x="24" y="40"/>
                      <a:pt x="21" y="40"/>
                    </a:cubicBezTo>
                    <a:close/>
                    <a:moveTo>
                      <a:pt x="21" y="31"/>
                    </a:moveTo>
                    <a:cubicBezTo>
                      <a:pt x="22" y="31"/>
                      <a:pt x="24" y="30"/>
                      <a:pt x="25" y="30"/>
                    </a:cubicBezTo>
                    <a:cubicBezTo>
                      <a:pt x="26" y="29"/>
                      <a:pt x="27" y="28"/>
                      <a:pt x="28" y="28"/>
                    </a:cubicBezTo>
                    <a:cubicBezTo>
                      <a:pt x="29" y="27"/>
                      <a:pt x="30" y="25"/>
                      <a:pt x="30" y="24"/>
                    </a:cubicBezTo>
                    <a:cubicBezTo>
                      <a:pt x="30" y="23"/>
                      <a:pt x="31" y="22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19"/>
                      <a:pt x="30" y="17"/>
                      <a:pt x="30" y="16"/>
                    </a:cubicBezTo>
                    <a:cubicBezTo>
                      <a:pt x="30" y="15"/>
                      <a:pt x="29" y="14"/>
                      <a:pt x="28" y="13"/>
                    </a:cubicBezTo>
                    <a:cubicBezTo>
                      <a:pt x="27" y="12"/>
                      <a:pt x="26" y="11"/>
                      <a:pt x="25" y="11"/>
                    </a:cubicBezTo>
                    <a:cubicBezTo>
                      <a:pt x="24" y="10"/>
                      <a:pt x="22" y="10"/>
                      <a:pt x="21" y="10"/>
                    </a:cubicBezTo>
                    <a:cubicBezTo>
                      <a:pt x="19" y="10"/>
                      <a:pt x="18" y="10"/>
                      <a:pt x="17" y="10"/>
                    </a:cubicBezTo>
                    <a:cubicBezTo>
                      <a:pt x="15" y="11"/>
                      <a:pt x="14" y="12"/>
                      <a:pt x="14" y="13"/>
                    </a:cubicBezTo>
                    <a:cubicBezTo>
                      <a:pt x="13" y="14"/>
                      <a:pt x="12" y="15"/>
                      <a:pt x="12" y="16"/>
                    </a:cubicBezTo>
                    <a:cubicBezTo>
                      <a:pt x="11" y="17"/>
                      <a:pt x="11" y="19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2"/>
                      <a:pt x="11" y="23"/>
                      <a:pt x="12" y="24"/>
                    </a:cubicBezTo>
                    <a:cubicBezTo>
                      <a:pt x="12" y="25"/>
                      <a:pt x="13" y="26"/>
                      <a:pt x="14" y="27"/>
                    </a:cubicBezTo>
                    <a:cubicBezTo>
                      <a:pt x="15" y="28"/>
                      <a:pt x="16" y="29"/>
                      <a:pt x="17" y="30"/>
                    </a:cubicBezTo>
                    <a:cubicBezTo>
                      <a:pt x="18" y="30"/>
                      <a:pt x="19" y="31"/>
                      <a:pt x="2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9" name="Rectangle 118"/>
              <p:cNvSpPr>
                <a:spLocks noChangeArrowheads="1"/>
              </p:cNvSpPr>
              <p:nvPr/>
            </p:nvSpPr>
            <p:spPr bwMode="auto">
              <a:xfrm>
                <a:off x="7853363" y="5397500"/>
                <a:ext cx="44450" cy="214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0" name="Freeform 119"/>
              <p:cNvSpPr>
                <a:spLocks noEditPoints="1"/>
              </p:cNvSpPr>
              <p:nvPr/>
            </p:nvSpPr>
            <p:spPr bwMode="auto">
              <a:xfrm>
                <a:off x="7934325" y="5397500"/>
                <a:ext cx="46038" cy="214313"/>
              </a:xfrm>
              <a:custGeom>
                <a:avLst/>
                <a:gdLst>
                  <a:gd name="T0" fmla="*/ 0 w 29"/>
                  <a:gd name="T1" fmla="*/ 0 h 135"/>
                  <a:gd name="T2" fmla="*/ 29 w 29"/>
                  <a:gd name="T3" fmla="*/ 0 h 135"/>
                  <a:gd name="T4" fmla="*/ 29 w 29"/>
                  <a:gd name="T5" fmla="*/ 26 h 135"/>
                  <a:gd name="T6" fmla="*/ 0 w 29"/>
                  <a:gd name="T7" fmla="*/ 26 h 135"/>
                  <a:gd name="T8" fmla="*/ 0 w 29"/>
                  <a:gd name="T9" fmla="*/ 0 h 135"/>
                  <a:gd name="T10" fmla="*/ 0 w 29"/>
                  <a:gd name="T11" fmla="*/ 36 h 135"/>
                  <a:gd name="T12" fmla="*/ 29 w 29"/>
                  <a:gd name="T13" fmla="*/ 36 h 135"/>
                  <a:gd name="T14" fmla="*/ 29 w 29"/>
                  <a:gd name="T15" fmla="*/ 135 h 135"/>
                  <a:gd name="T16" fmla="*/ 0 w 29"/>
                  <a:gd name="T17" fmla="*/ 135 h 135"/>
                  <a:gd name="T18" fmla="*/ 0 w 29"/>
                  <a:gd name="T19" fmla="*/ 3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135">
                    <a:moveTo>
                      <a:pt x="0" y="0"/>
                    </a:moveTo>
                    <a:lnTo>
                      <a:pt x="29" y="0"/>
                    </a:lnTo>
                    <a:lnTo>
                      <a:pt x="29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  <a:moveTo>
                      <a:pt x="0" y="36"/>
                    </a:moveTo>
                    <a:lnTo>
                      <a:pt x="29" y="36"/>
                    </a:lnTo>
                    <a:lnTo>
                      <a:pt x="29" y="135"/>
                    </a:lnTo>
                    <a:lnTo>
                      <a:pt x="0" y="135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1" name="Freeform 120"/>
              <p:cNvSpPr>
                <a:spLocks/>
              </p:cNvSpPr>
              <p:nvPr/>
            </p:nvSpPr>
            <p:spPr bwMode="auto">
              <a:xfrm>
                <a:off x="8004175" y="5414963"/>
                <a:ext cx="98425" cy="201613"/>
              </a:xfrm>
              <a:custGeom>
                <a:avLst/>
                <a:gdLst>
                  <a:gd name="T0" fmla="*/ 15 w 24"/>
                  <a:gd name="T1" fmla="*/ 49 h 49"/>
                  <a:gd name="T2" fmla="*/ 11 w 24"/>
                  <a:gd name="T3" fmla="*/ 48 h 49"/>
                  <a:gd name="T4" fmla="*/ 7 w 24"/>
                  <a:gd name="T5" fmla="*/ 46 h 49"/>
                  <a:gd name="T6" fmla="*/ 5 w 24"/>
                  <a:gd name="T7" fmla="*/ 43 h 49"/>
                  <a:gd name="T8" fmla="*/ 4 w 24"/>
                  <a:gd name="T9" fmla="*/ 37 h 49"/>
                  <a:gd name="T10" fmla="*/ 4 w 24"/>
                  <a:gd name="T11" fmla="*/ 19 h 49"/>
                  <a:gd name="T12" fmla="*/ 0 w 24"/>
                  <a:gd name="T13" fmla="*/ 19 h 49"/>
                  <a:gd name="T14" fmla="*/ 0 w 24"/>
                  <a:gd name="T15" fmla="*/ 10 h 49"/>
                  <a:gd name="T16" fmla="*/ 4 w 24"/>
                  <a:gd name="T17" fmla="*/ 10 h 49"/>
                  <a:gd name="T18" fmla="*/ 4 w 24"/>
                  <a:gd name="T19" fmla="*/ 0 h 49"/>
                  <a:gd name="T20" fmla="*/ 15 w 24"/>
                  <a:gd name="T21" fmla="*/ 0 h 49"/>
                  <a:gd name="T22" fmla="*/ 15 w 24"/>
                  <a:gd name="T23" fmla="*/ 10 h 49"/>
                  <a:gd name="T24" fmla="*/ 24 w 24"/>
                  <a:gd name="T25" fmla="*/ 10 h 49"/>
                  <a:gd name="T26" fmla="*/ 24 w 24"/>
                  <a:gd name="T27" fmla="*/ 19 h 49"/>
                  <a:gd name="T28" fmla="*/ 15 w 24"/>
                  <a:gd name="T29" fmla="*/ 19 h 49"/>
                  <a:gd name="T30" fmla="*/ 15 w 24"/>
                  <a:gd name="T31" fmla="*/ 36 h 49"/>
                  <a:gd name="T32" fmla="*/ 18 w 24"/>
                  <a:gd name="T33" fmla="*/ 39 h 49"/>
                  <a:gd name="T34" fmla="*/ 24 w 24"/>
                  <a:gd name="T35" fmla="*/ 38 h 49"/>
                  <a:gd name="T36" fmla="*/ 24 w 24"/>
                  <a:gd name="T37" fmla="*/ 46 h 49"/>
                  <a:gd name="T38" fmla="*/ 20 w 24"/>
                  <a:gd name="T39" fmla="*/ 48 h 49"/>
                  <a:gd name="T40" fmla="*/ 15 w 24"/>
                  <a:gd name="T4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49">
                    <a:moveTo>
                      <a:pt x="15" y="49"/>
                    </a:moveTo>
                    <a:cubicBezTo>
                      <a:pt x="14" y="49"/>
                      <a:pt x="12" y="48"/>
                      <a:pt x="11" y="48"/>
                    </a:cubicBezTo>
                    <a:cubicBezTo>
                      <a:pt x="9" y="48"/>
                      <a:pt x="8" y="47"/>
                      <a:pt x="7" y="46"/>
                    </a:cubicBezTo>
                    <a:cubicBezTo>
                      <a:pt x="6" y="45"/>
                      <a:pt x="6" y="44"/>
                      <a:pt x="5" y="43"/>
                    </a:cubicBezTo>
                    <a:cubicBezTo>
                      <a:pt x="4" y="41"/>
                      <a:pt x="4" y="39"/>
                      <a:pt x="4" y="37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8"/>
                      <a:pt x="16" y="39"/>
                      <a:pt x="18" y="39"/>
                    </a:cubicBezTo>
                    <a:cubicBezTo>
                      <a:pt x="20" y="39"/>
                      <a:pt x="22" y="39"/>
                      <a:pt x="24" y="38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3" y="47"/>
                      <a:pt x="21" y="48"/>
                      <a:pt x="20" y="48"/>
                    </a:cubicBezTo>
                    <a:cubicBezTo>
                      <a:pt x="19" y="48"/>
                      <a:pt x="17" y="49"/>
                      <a:pt x="15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2" name="Freeform 121"/>
              <p:cNvSpPr>
                <a:spLocks noEditPoints="1"/>
              </p:cNvSpPr>
              <p:nvPr/>
            </p:nvSpPr>
            <p:spPr bwMode="auto">
              <a:xfrm>
                <a:off x="8120063" y="5454650"/>
                <a:ext cx="142875" cy="161925"/>
              </a:xfrm>
              <a:custGeom>
                <a:avLst/>
                <a:gdLst>
                  <a:gd name="T0" fmla="*/ 13 w 35"/>
                  <a:gd name="T1" fmla="*/ 39 h 39"/>
                  <a:gd name="T2" fmla="*/ 8 w 35"/>
                  <a:gd name="T3" fmla="*/ 38 h 39"/>
                  <a:gd name="T4" fmla="*/ 4 w 35"/>
                  <a:gd name="T5" fmla="*/ 36 h 39"/>
                  <a:gd name="T6" fmla="*/ 1 w 35"/>
                  <a:gd name="T7" fmla="*/ 32 h 39"/>
                  <a:gd name="T8" fmla="*/ 0 w 35"/>
                  <a:gd name="T9" fmla="*/ 27 h 39"/>
                  <a:gd name="T10" fmla="*/ 0 w 35"/>
                  <a:gd name="T11" fmla="*/ 27 h 39"/>
                  <a:gd name="T12" fmla="*/ 1 w 35"/>
                  <a:gd name="T13" fmla="*/ 22 h 39"/>
                  <a:gd name="T14" fmla="*/ 4 w 35"/>
                  <a:gd name="T15" fmla="*/ 18 h 39"/>
                  <a:gd name="T16" fmla="*/ 9 w 35"/>
                  <a:gd name="T17" fmla="*/ 16 h 39"/>
                  <a:gd name="T18" fmla="*/ 15 w 35"/>
                  <a:gd name="T19" fmla="*/ 15 h 39"/>
                  <a:gd name="T20" fmla="*/ 20 w 35"/>
                  <a:gd name="T21" fmla="*/ 15 h 39"/>
                  <a:gd name="T22" fmla="*/ 25 w 35"/>
                  <a:gd name="T23" fmla="*/ 16 h 39"/>
                  <a:gd name="T24" fmla="*/ 25 w 35"/>
                  <a:gd name="T25" fmla="*/ 16 h 39"/>
                  <a:gd name="T26" fmla="*/ 23 w 35"/>
                  <a:gd name="T27" fmla="*/ 11 h 39"/>
                  <a:gd name="T28" fmla="*/ 16 w 35"/>
                  <a:gd name="T29" fmla="*/ 9 h 39"/>
                  <a:gd name="T30" fmla="*/ 11 w 35"/>
                  <a:gd name="T31" fmla="*/ 9 h 39"/>
                  <a:gd name="T32" fmla="*/ 6 w 35"/>
                  <a:gd name="T33" fmla="*/ 11 h 39"/>
                  <a:gd name="T34" fmla="*/ 3 w 35"/>
                  <a:gd name="T35" fmla="*/ 3 h 39"/>
                  <a:gd name="T36" fmla="*/ 10 w 35"/>
                  <a:gd name="T37" fmla="*/ 1 h 39"/>
                  <a:gd name="T38" fmla="*/ 18 w 35"/>
                  <a:gd name="T39" fmla="*/ 0 h 39"/>
                  <a:gd name="T40" fmla="*/ 26 w 35"/>
                  <a:gd name="T41" fmla="*/ 1 h 39"/>
                  <a:gd name="T42" fmla="*/ 31 w 35"/>
                  <a:gd name="T43" fmla="*/ 4 h 39"/>
                  <a:gd name="T44" fmla="*/ 34 w 35"/>
                  <a:gd name="T45" fmla="*/ 9 h 39"/>
                  <a:gd name="T46" fmla="*/ 35 w 35"/>
                  <a:gd name="T47" fmla="*/ 16 h 39"/>
                  <a:gd name="T48" fmla="*/ 35 w 35"/>
                  <a:gd name="T49" fmla="*/ 38 h 39"/>
                  <a:gd name="T50" fmla="*/ 24 w 35"/>
                  <a:gd name="T51" fmla="*/ 38 h 39"/>
                  <a:gd name="T52" fmla="*/ 24 w 35"/>
                  <a:gd name="T53" fmla="*/ 34 h 39"/>
                  <a:gd name="T54" fmla="*/ 20 w 35"/>
                  <a:gd name="T55" fmla="*/ 37 h 39"/>
                  <a:gd name="T56" fmla="*/ 13 w 35"/>
                  <a:gd name="T57" fmla="*/ 39 h 39"/>
                  <a:gd name="T58" fmla="*/ 16 w 35"/>
                  <a:gd name="T59" fmla="*/ 31 h 39"/>
                  <a:gd name="T60" fmla="*/ 22 w 35"/>
                  <a:gd name="T61" fmla="*/ 29 h 39"/>
                  <a:gd name="T62" fmla="*/ 25 w 35"/>
                  <a:gd name="T63" fmla="*/ 25 h 39"/>
                  <a:gd name="T64" fmla="*/ 25 w 35"/>
                  <a:gd name="T65" fmla="*/ 23 h 39"/>
                  <a:gd name="T66" fmla="*/ 22 w 35"/>
                  <a:gd name="T67" fmla="*/ 22 h 39"/>
                  <a:gd name="T68" fmla="*/ 18 w 35"/>
                  <a:gd name="T69" fmla="*/ 21 h 39"/>
                  <a:gd name="T70" fmla="*/ 12 w 35"/>
                  <a:gd name="T71" fmla="*/ 23 h 39"/>
                  <a:gd name="T72" fmla="*/ 10 w 35"/>
                  <a:gd name="T73" fmla="*/ 27 h 39"/>
                  <a:gd name="T74" fmla="*/ 10 w 35"/>
                  <a:gd name="T75" fmla="*/ 27 h 39"/>
                  <a:gd name="T76" fmla="*/ 12 w 35"/>
                  <a:gd name="T77" fmla="*/ 30 h 39"/>
                  <a:gd name="T78" fmla="*/ 16 w 35"/>
                  <a:gd name="T7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39">
                    <a:moveTo>
                      <a:pt x="13" y="39"/>
                    </a:moveTo>
                    <a:cubicBezTo>
                      <a:pt x="11" y="39"/>
                      <a:pt x="10" y="38"/>
                      <a:pt x="8" y="38"/>
                    </a:cubicBezTo>
                    <a:cubicBezTo>
                      <a:pt x="6" y="37"/>
                      <a:pt x="5" y="37"/>
                      <a:pt x="4" y="36"/>
                    </a:cubicBezTo>
                    <a:cubicBezTo>
                      <a:pt x="3" y="35"/>
                      <a:pt x="2" y="34"/>
                      <a:pt x="1" y="32"/>
                    </a:cubicBezTo>
                    <a:cubicBezTo>
                      <a:pt x="0" y="31"/>
                      <a:pt x="0" y="29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5"/>
                      <a:pt x="0" y="23"/>
                      <a:pt x="1" y="22"/>
                    </a:cubicBezTo>
                    <a:cubicBezTo>
                      <a:pt x="2" y="20"/>
                      <a:pt x="3" y="19"/>
                      <a:pt x="4" y="18"/>
                    </a:cubicBezTo>
                    <a:cubicBezTo>
                      <a:pt x="6" y="17"/>
                      <a:pt x="7" y="16"/>
                      <a:pt x="9" y="16"/>
                    </a:cubicBezTo>
                    <a:cubicBezTo>
                      <a:pt x="11" y="15"/>
                      <a:pt x="13" y="15"/>
                      <a:pt x="15" y="15"/>
                    </a:cubicBezTo>
                    <a:cubicBezTo>
                      <a:pt x="17" y="15"/>
                      <a:pt x="19" y="15"/>
                      <a:pt x="20" y="15"/>
                    </a:cubicBezTo>
                    <a:cubicBezTo>
                      <a:pt x="22" y="16"/>
                      <a:pt x="23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4"/>
                      <a:pt x="24" y="12"/>
                      <a:pt x="23" y="11"/>
                    </a:cubicBezTo>
                    <a:cubicBezTo>
                      <a:pt x="21" y="9"/>
                      <a:pt x="19" y="9"/>
                      <a:pt x="16" y="9"/>
                    </a:cubicBezTo>
                    <a:cubicBezTo>
                      <a:pt x="14" y="9"/>
                      <a:pt x="13" y="9"/>
                      <a:pt x="11" y="9"/>
                    </a:cubicBezTo>
                    <a:cubicBezTo>
                      <a:pt x="9" y="10"/>
                      <a:pt x="8" y="10"/>
                      <a:pt x="6" y="1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8" y="1"/>
                      <a:pt x="10" y="1"/>
                    </a:cubicBezTo>
                    <a:cubicBezTo>
                      <a:pt x="12" y="0"/>
                      <a:pt x="15" y="0"/>
                      <a:pt x="18" y="0"/>
                    </a:cubicBezTo>
                    <a:cubicBezTo>
                      <a:pt x="21" y="0"/>
                      <a:pt x="23" y="0"/>
                      <a:pt x="26" y="1"/>
                    </a:cubicBezTo>
                    <a:cubicBezTo>
                      <a:pt x="28" y="2"/>
                      <a:pt x="29" y="3"/>
                      <a:pt x="31" y="4"/>
                    </a:cubicBezTo>
                    <a:cubicBezTo>
                      <a:pt x="32" y="5"/>
                      <a:pt x="33" y="7"/>
                      <a:pt x="34" y="9"/>
                    </a:cubicBezTo>
                    <a:cubicBezTo>
                      <a:pt x="35" y="11"/>
                      <a:pt x="35" y="13"/>
                      <a:pt x="35" y="16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3" y="35"/>
                      <a:pt x="22" y="36"/>
                      <a:pt x="20" y="37"/>
                    </a:cubicBezTo>
                    <a:cubicBezTo>
                      <a:pt x="18" y="38"/>
                      <a:pt x="16" y="39"/>
                      <a:pt x="13" y="39"/>
                    </a:cubicBezTo>
                    <a:close/>
                    <a:moveTo>
                      <a:pt x="16" y="31"/>
                    </a:moveTo>
                    <a:cubicBezTo>
                      <a:pt x="19" y="31"/>
                      <a:pt x="21" y="31"/>
                      <a:pt x="22" y="29"/>
                    </a:cubicBezTo>
                    <a:cubicBezTo>
                      <a:pt x="24" y="28"/>
                      <a:pt x="25" y="27"/>
                      <a:pt x="25" y="25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2"/>
                      <a:pt x="23" y="22"/>
                      <a:pt x="22" y="22"/>
                    </a:cubicBezTo>
                    <a:cubicBezTo>
                      <a:pt x="20" y="21"/>
                      <a:pt x="19" y="21"/>
                      <a:pt x="18" y="21"/>
                    </a:cubicBezTo>
                    <a:cubicBezTo>
                      <a:pt x="16" y="21"/>
                      <a:pt x="14" y="22"/>
                      <a:pt x="12" y="23"/>
                    </a:cubicBezTo>
                    <a:cubicBezTo>
                      <a:pt x="11" y="24"/>
                      <a:pt x="10" y="25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8"/>
                      <a:pt x="11" y="29"/>
                      <a:pt x="12" y="30"/>
                    </a:cubicBezTo>
                    <a:cubicBezTo>
                      <a:pt x="13" y="31"/>
                      <a:pt x="15" y="31"/>
                      <a:pt x="16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3" name="Freeform 122"/>
              <p:cNvSpPr>
                <a:spLocks/>
              </p:cNvSpPr>
              <p:nvPr/>
            </p:nvSpPr>
            <p:spPr bwMode="auto">
              <a:xfrm>
                <a:off x="8296275" y="5451475"/>
                <a:ext cx="139700" cy="160338"/>
              </a:xfrm>
              <a:custGeom>
                <a:avLst/>
                <a:gdLst>
                  <a:gd name="T0" fmla="*/ 0 w 34"/>
                  <a:gd name="T1" fmla="*/ 1 h 39"/>
                  <a:gd name="T2" fmla="*/ 10 w 34"/>
                  <a:gd name="T3" fmla="*/ 1 h 39"/>
                  <a:gd name="T4" fmla="*/ 10 w 34"/>
                  <a:gd name="T5" fmla="*/ 7 h 39"/>
                  <a:gd name="T6" fmla="*/ 12 w 34"/>
                  <a:gd name="T7" fmla="*/ 4 h 39"/>
                  <a:gd name="T8" fmla="*/ 15 w 34"/>
                  <a:gd name="T9" fmla="*/ 2 h 39"/>
                  <a:gd name="T10" fmla="*/ 18 w 34"/>
                  <a:gd name="T11" fmla="*/ 1 h 39"/>
                  <a:gd name="T12" fmla="*/ 21 w 34"/>
                  <a:gd name="T13" fmla="*/ 0 h 39"/>
                  <a:gd name="T14" fmla="*/ 31 w 34"/>
                  <a:gd name="T15" fmla="*/ 4 h 39"/>
                  <a:gd name="T16" fmla="*/ 34 w 34"/>
                  <a:gd name="T17" fmla="*/ 14 h 39"/>
                  <a:gd name="T18" fmla="*/ 34 w 34"/>
                  <a:gd name="T19" fmla="*/ 39 h 39"/>
                  <a:gd name="T20" fmla="*/ 24 w 34"/>
                  <a:gd name="T21" fmla="*/ 39 h 39"/>
                  <a:gd name="T22" fmla="*/ 24 w 34"/>
                  <a:gd name="T23" fmla="*/ 18 h 39"/>
                  <a:gd name="T24" fmla="*/ 22 w 34"/>
                  <a:gd name="T25" fmla="*/ 12 h 39"/>
                  <a:gd name="T26" fmla="*/ 17 w 34"/>
                  <a:gd name="T27" fmla="*/ 10 h 39"/>
                  <a:gd name="T28" fmla="*/ 12 w 34"/>
                  <a:gd name="T29" fmla="*/ 12 h 39"/>
                  <a:gd name="T30" fmla="*/ 10 w 34"/>
                  <a:gd name="T31" fmla="*/ 18 h 39"/>
                  <a:gd name="T32" fmla="*/ 10 w 34"/>
                  <a:gd name="T33" fmla="*/ 39 h 39"/>
                  <a:gd name="T34" fmla="*/ 0 w 34"/>
                  <a:gd name="T35" fmla="*/ 39 h 39"/>
                  <a:gd name="T36" fmla="*/ 0 w 34"/>
                  <a:gd name="T37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39">
                    <a:moveTo>
                      <a:pt x="0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6"/>
                      <a:pt x="12" y="5"/>
                      <a:pt x="12" y="4"/>
                    </a:cubicBezTo>
                    <a:cubicBezTo>
                      <a:pt x="13" y="3"/>
                      <a:pt x="14" y="3"/>
                      <a:pt x="15" y="2"/>
                    </a:cubicBezTo>
                    <a:cubicBezTo>
                      <a:pt x="16" y="2"/>
                      <a:pt x="17" y="1"/>
                      <a:pt x="18" y="1"/>
                    </a:cubicBezTo>
                    <a:cubicBezTo>
                      <a:pt x="19" y="1"/>
                      <a:pt x="20" y="0"/>
                      <a:pt x="21" y="0"/>
                    </a:cubicBezTo>
                    <a:cubicBezTo>
                      <a:pt x="26" y="0"/>
                      <a:pt x="29" y="2"/>
                      <a:pt x="31" y="4"/>
                    </a:cubicBezTo>
                    <a:cubicBezTo>
                      <a:pt x="33" y="7"/>
                      <a:pt x="34" y="10"/>
                      <a:pt x="34" y="14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5"/>
                      <a:pt x="23" y="13"/>
                      <a:pt x="22" y="12"/>
                    </a:cubicBezTo>
                    <a:cubicBezTo>
                      <a:pt x="21" y="11"/>
                      <a:pt x="19" y="10"/>
                      <a:pt x="17" y="10"/>
                    </a:cubicBezTo>
                    <a:cubicBezTo>
                      <a:pt x="15" y="10"/>
                      <a:pt x="13" y="11"/>
                      <a:pt x="12" y="12"/>
                    </a:cubicBezTo>
                    <a:cubicBezTo>
                      <a:pt x="11" y="13"/>
                      <a:pt x="10" y="15"/>
                      <a:pt x="10" y="1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4" name="Freeform 123"/>
              <p:cNvSpPr>
                <a:spLocks noEditPoints="1"/>
              </p:cNvSpPr>
              <p:nvPr/>
            </p:nvSpPr>
            <p:spPr bwMode="auto">
              <a:xfrm>
                <a:off x="8459788" y="5451475"/>
                <a:ext cx="168275" cy="165100"/>
              </a:xfrm>
              <a:custGeom>
                <a:avLst/>
                <a:gdLst>
                  <a:gd name="T0" fmla="*/ 21 w 41"/>
                  <a:gd name="T1" fmla="*/ 40 h 40"/>
                  <a:gd name="T2" fmla="*/ 13 w 41"/>
                  <a:gd name="T3" fmla="*/ 38 h 40"/>
                  <a:gd name="T4" fmla="*/ 6 w 41"/>
                  <a:gd name="T5" fmla="*/ 34 h 40"/>
                  <a:gd name="T6" fmla="*/ 2 w 41"/>
                  <a:gd name="T7" fmla="*/ 28 h 40"/>
                  <a:gd name="T8" fmla="*/ 0 w 41"/>
                  <a:gd name="T9" fmla="*/ 20 h 40"/>
                  <a:gd name="T10" fmla="*/ 0 w 41"/>
                  <a:gd name="T11" fmla="*/ 20 h 40"/>
                  <a:gd name="T12" fmla="*/ 2 w 41"/>
                  <a:gd name="T13" fmla="*/ 12 h 40"/>
                  <a:gd name="T14" fmla="*/ 6 w 41"/>
                  <a:gd name="T15" fmla="*/ 6 h 40"/>
                  <a:gd name="T16" fmla="*/ 13 w 41"/>
                  <a:gd name="T17" fmla="*/ 2 h 40"/>
                  <a:gd name="T18" fmla="*/ 21 w 41"/>
                  <a:gd name="T19" fmla="*/ 0 h 40"/>
                  <a:gd name="T20" fmla="*/ 29 w 41"/>
                  <a:gd name="T21" fmla="*/ 2 h 40"/>
                  <a:gd name="T22" fmla="*/ 36 w 41"/>
                  <a:gd name="T23" fmla="*/ 6 h 40"/>
                  <a:gd name="T24" fmla="*/ 40 w 41"/>
                  <a:gd name="T25" fmla="*/ 12 h 40"/>
                  <a:gd name="T26" fmla="*/ 41 w 41"/>
                  <a:gd name="T27" fmla="*/ 20 h 40"/>
                  <a:gd name="T28" fmla="*/ 41 w 41"/>
                  <a:gd name="T29" fmla="*/ 20 h 40"/>
                  <a:gd name="T30" fmla="*/ 40 w 41"/>
                  <a:gd name="T31" fmla="*/ 28 h 40"/>
                  <a:gd name="T32" fmla="*/ 35 w 41"/>
                  <a:gd name="T33" fmla="*/ 34 h 40"/>
                  <a:gd name="T34" fmla="*/ 29 w 41"/>
                  <a:gd name="T35" fmla="*/ 38 h 40"/>
                  <a:gd name="T36" fmla="*/ 21 w 41"/>
                  <a:gd name="T37" fmla="*/ 40 h 40"/>
                  <a:gd name="T38" fmla="*/ 21 w 41"/>
                  <a:gd name="T39" fmla="*/ 31 h 40"/>
                  <a:gd name="T40" fmla="*/ 25 w 41"/>
                  <a:gd name="T41" fmla="*/ 30 h 40"/>
                  <a:gd name="T42" fmla="*/ 28 w 41"/>
                  <a:gd name="T43" fmla="*/ 28 h 40"/>
                  <a:gd name="T44" fmla="*/ 30 w 41"/>
                  <a:gd name="T45" fmla="*/ 24 h 40"/>
                  <a:gd name="T46" fmla="*/ 31 w 41"/>
                  <a:gd name="T47" fmla="*/ 20 h 40"/>
                  <a:gd name="T48" fmla="*/ 31 w 41"/>
                  <a:gd name="T49" fmla="*/ 20 h 40"/>
                  <a:gd name="T50" fmla="*/ 30 w 41"/>
                  <a:gd name="T51" fmla="*/ 16 h 40"/>
                  <a:gd name="T52" fmla="*/ 28 w 41"/>
                  <a:gd name="T53" fmla="*/ 13 h 40"/>
                  <a:gd name="T54" fmla="*/ 25 w 41"/>
                  <a:gd name="T55" fmla="*/ 11 h 40"/>
                  <a:gd name="T56" fmla="*/ 21 w 41"/>
                  <a:gd name="T57" fmla="*/ 10 h 40"/>
                  <a:gd name="T58" fmla="*/ 17 w 41"/>
                  <a:gd name="T59" fmla="*/ 10 h 40"/>
                  <a:gd name="T60" fmla="*/ 14 w 41"/>
                  <a:gd name="T61" fmla="*/ 13 h 40"/>
                  <a:gd name="T62" fmla="*/ 12 w 41"/>
                  <a:gd name="T63" fmla="*/ 16 h 40"/>
                  <a:gd name="T64" fmla="*/ 11 w 41"/>
                  <a:gd name="T65" fmla="*/ 20 h 40"/>
                  <a:gd name="T66" fmla="*/ 11 w 41"/>
                  <a:gd name="T67" fmla="*/ 20 h 40"/>
                  <a:gd name="T68" fmla="*/ 12 w 41"/>
                  <a:gd name="T69" fmla="*/ 24 h 40"/>
                  <a:gd name="T70" fmla="*/ 14 w 41"/>
                  <a:gd name="T71" fmla="*/ 27 h 40"/>
                  <a:gd name="T72" fmla="*/ 17 w 41"/>
                  <a:gd name="T73" fmla="*/ 30 h 40"/>
                  <a:gd name="T74" fmla="*/ 21 w 41"/>
                  <a:gd name="T75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40">
                    <a:moveTo>
                      <a:pt x="21" y="40"/>
                    </a:moveTo>
                    <a:cubicBezTo>
                      <a:pt x="18" y="40"/>
                      <a:pt x="15" y="39"/>
                      <a:pt x="13" y="38"/>
                    </a:cubicBezTo>
                    <a:cubicBezTo>
                      <a:pt x="10" y="37"/>
                      <a:pt x="8" y="36"/>
                      <a:pt x="6" y="34"/>
                    </a:cubicBezTo>
                    <a:cubicBezTo>
                      <a:pt x="4" y="32"/>
                      <a:pt x="3" y="30"/>
                      <a:pt x="2" y="28"/>
                    </a:cubicBezTo>
                    <a:cubicBezTo>
                      <a:pt x="1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1" y="15"/>
                      <a:pt x="2" y="12"/>
                    </a:cubicBezTo>
                    <a:cubicBezTo>
                      <a:pt x="3" y="10"/>
                      <a:pt x="4" y="8"/>
                      <a:pt x="6" y="6"/>
                    </a:cubicBezTo>
                    <a:cubicBezTo>
                      <a:pt x="8" y="4"/>
                      <a:pt x="10" y="3"/>
                      <a:pt x="13" y="2"/>
                    </a:cubicBezTo>
                    <a:cubicBezTo>
                      <a:pt x="15" y="1"/>
                      <a:pt x="18" y="0"/>
                      <a:pt x="21" y="0"/>
                    </a:cubicBezTo>
                    <a:cubicBezTo>
                      <a:pt x="24" y="0"/>
                      <a:pt x="27" y="1"/>
                      <a:pt x="29" y="2"/>
                    </a:cubicBezTo>
                    <a:cubicBezTo>
                      <a:pt x="32" y="3"/>
                      <a:pt x="34" y="4"/>
                      <a:pt x="36" y="6"/>
                    </a:cubicBezTo>
                    <a:cubicBezTo>
                      <a:pt x="37" y="8"/>
                      <a:pt x="39" y="10"/>
                      <a:pt x="40" y="12"/>
                    </a:cubicBezTo>
                    <a:cubicBezTo>
                      <a:pt x="41" y="15"/>
                      <a:pt x="41" y="17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3"/>
                      <a:pt x="41" y="25"/>
                      <a:pt x="40" y="28"/>
                    </a:cubicBezTo>
                    <a:cubicBezTo>
                      <a:pt x="39" y="30"/>
                      <a:pt x="37" y="32"/>
                      <a:pt x="35" y="34"/>
                    </a:cubicBezTo>
                    <a:cubicBezTo>
                      <a:pt x="34" y="36"/>
                      <a:pt x="31" y="37"/>
                      <a:pt x="29" y="38"/>
                    </a:cubicBezTo>
                    <a:cubicBezTo>
                      <a:pt x="26" y="39"/>
                      <a:pt x="24" y="40"/>
                      <a:pt x="21" y="40"/>
                    </a:cubicBezTo>
                    <a:close/>
                    <a:moveTo>
                      <a:pt x="21" y="31"/>
                    </a:moveTo>
                    <a:cubicBezTo>
                      <a:pt x="22" y="31"/>
                      <a:pt x="24" y="30"/>
                      <a:pt x="25" y="30"/>
                    </a:cubicBezTo>
                    <a:cubicBezTo>
                      <a:pt x="26" y="29"/>
                      <a:pt x="27" y="28"/>
                      <a:pt x="28" y="28"/>
                    </a:cubicBezTo>
                    <a:cubicBezTo>
                      <a:pt x="29" y="27"/>
                      <a:pt x="30" y="25"/>
                      <a:pt x="30" y="24"/>
                    </a:cubicBezTo>
                    <a:cubicBezTo>
                      <a:pt x="31" y="23"/>
                      <a:pt x="31" y="22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19"/>
                      <a:pt x="31" y="17"/>
                      <a:pt x="30" y="16"/>
                    </a:cubicBezTo>
                    <a:cubicBezTo>
                      <a:pt x="30" y="15"/>
                      <a:pt x="29" y="14"/>
                      <a:pt x="28" y="13"/>
                    </a:cubicBezTo>
                    <a:cubicBezTo>
                      <a:pt x="27" y="12"/>
                      <a:pt x="26" y="11"/>
                      <a:pt x="25" y="11"/>
                    </a:cubicBezTo>
                    <a:cubicBezTo>
                      <a:pt x="24" y="10"/>
                      <a:pt x="22" y="10"/>
                      <a:pt x="21" y="10"/>
                    </a:cubicBezTo>
                    <a:cubicBezTo>
                      <a:pt x="19" y="10"/>
                      <a:pt x="18" y="10"/>
                      <a:pt x="17" y="10"/>
                    </a:cubicBezTo>
                    <a:cubicBezTo>
                      <a:pt x="15" y="11"/>
                      <a:pt x="14" y="12"/>
                      <a:pt x="14" y="13"/>
                    </a:cubicBezTo>
                    <a:cubicBezTo>
                      <a:pt x="13" y="14"/>
                      <a:pt x="12" y="15"/>
                      <a:pt x="12" y="16"/>
                    </a:cubicBezTo>
                    <a:cubicBezTo>
                      <a:pt x="11" y="17"/>
                      <a:pt x="11" y="19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2"/>
                      <a:pt x="11" y="23"/>
                      <a:pt x="12" y="24"/>
                    </a:cubicBezTo>
                    <a:cubicBezTo>
                      <a:pt x="12" y="25"/>
                      <a:pt x="13" y="26"/>
                      <a:pt x="14" y="27"/>
                    </a:cubicBezTo>
                    <a:cubicBezTo>
                      <a:pt x="15" y="28"/>
                      <a:pt x="16" y="29"/>
                      <a:pt x="17" y="30"/>
                    </a:cubicBezTo>
                    <a:cubicBezTo>
                      <a:pt x="18" y="30"/>
                      <a:pt x="19" y="31"/>
                      <a:pt x="2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5" name="Freeform 125"/>
              <p:cNvSpPr>
                <a:spLocks/>
              </p:cNvSpPr>
              <p:nvPr/>
            </p:nvSpPr>
            <p:spPr bwMode="auto">
              <a:xfrm>
                <a:off x="7804150" y="5653088"/>
                <a:ext cx="130175" cy="147638"/>
              </a:xfrm>
              <a:custGeom>
                <a:avLst/>
                <a:gdLst>
                  <a:gd name="T0" fmla="*/ 18 w 32"/>
                  <a:gd name="T1" fmla="*/ 36 h 36"/>
                  <a:gd name="T2" fmla="*/ 11 w 32"/>
                  <a:gd name="T3" fmla="*/ 34 h 36"/>
                  <a:gd name="T4" fmla="*/ 5 w 32"/>
                  <a:gd name="T5" fmla="*/ 30 h 36"/>
                  <a:gd name="T6" fmla="*/ 2 w 32"/>
                  <a:gd name="T7" fmla="*/ 25 h 36"/>
                  <a:gd name="T8" fmla="*/ 0 w 32"/>
                  <a:gd name="T9" fmla="*/ 18 h 36"/>
                  <a:gd name="T10" fmla="*/ 0 w 32"/>
                  <a:gd name="T11" fmla="*/ 18 h 36"/>
                  <a:gd name="T12" fmla="*/ 2 w 32"/>
                  <a:gd name="T13" fmla="*/ 11 h 36"/>
                  <a:gd name="T14" fmla="*/ 5 w 32"/>
                  <a:gd name="T15" fmla="*/ 5 h 36"/>
                  <a:gd name="T16" fmla="*/ 11 w 32"/>
                  <a:gd name="T17" fmla="*/ 1 h 36"/>
                  <a:gd name="T18" fmla="*/ 18 w 32"/>
                  <a:gd name="T19" fmla="*/ 0 h 36"/>
                  <a:gd name="T20" fmla="*/ 22 w 32"/>
                  <a:gd name="T21" fmla="*/ 0 h 36"/>
                  <a:gd name="T22" fmla="*/ 26 w 32"/>
                  <a:gd name="T23" fmla="*/ 1 h 36"/>
                  <a:gd name="T24" fmla="*/ 29 w 32"/>
                  <a:gd name="T25" fmla="*/ 3 h 36"/>
                  <a:gd name="T26" fmla="*/ 31 w 32"/>
                  <a:gd name="T27" fmla="*/ 5 h 36"/>
                  <a:gd name="T28" fmla="*/ 29 w 32"/>
                  <a:gd name="T29" fmla="*/ 8 h 36"/>
                  <a:gd name="T30" fmla="*/ 24 w 32"/>
                  <a:gd name="T31" fmla="*/ 5 h 36"/>
                  <a:gd name="T32" fmla="*/ 18 w 32"/>
                  <a:gd name="T33" fmla="*/ 3 h 36"/>
                  <a:gd name="T34" fmla="*/ 12 w 32"/>
                  <a:gd name="T35" fmla="*/ 4 h 36"/>
                  <a:gd name="T36" fmla="*/ 8 w 32"/>
                  <a:gd name="T37" fmla="*/ 7 h 36"/>
                  <a:gd name="T38" fmla="*/ 5 w 32"/>
                  <a:gd name="T39" fmla="*/ 12 h 36"/>
                  <a:gd name="T40" fmla="*/ 4 w 32"/>
                  <a:gd name="T41" fmla="*/ 18 h 36"/>
                  <a:gd name="T42" fmla="*/ 4 w 32"/>
                  <a:gd name="T43" fmla="*/ 18 h 36"/>
                  <a:gd name="T44" fmla="*/ 5 w 32"/>
                  <a:gd name="T45" fmla="*/ 23 h 36"/>
                  <a:gd name="T46" fmla="*/ 8 w 32"/>
                  <a:gd name="T47" fmla="*/ 28 h 36"/>
                  <a:gd name="T48" fmla="*/ 12 w 32"/>
                  <a:gd name="T49" fmla="*/ 31 h 36"/>
                  <a:gd name="T50" fmla="*/ 18 w 32"/>
                  <a:gd name="T51" fmla="*/ 32 h 36"/>
                  <a:gd name="T52" fmla="*/ 24 w 32"/>
                  <a:gd name="T53" fmla="*/ 31 h 36"/>
                  <a:gd name="T54" fmla="*/ 29 w 32"/>
                  <a:gd name="T55" fmla="*/ 27 h 36"/>
                  <a:gd name="T56" fmla="*/ 32 w 32"/>
                  <a:gd name="T57" fmla="*/ 29 h 36"/>
                  <a:gd name="T58" fmla="*/ 29 w 32"/>
                  <a:gd name="T59" fmla="*/ 32 h 36"/>
                  <a:gd name="T60" fmla="*/ 26 w 32"/>
                  <a:gd name="T61" fmla="*/ 34 h 36"/>
                  <a:gd name="T62" fmla="*/ 22 w 32"/>
                  <a:gd name="T63" fmla="*/ 35 h 36"/>
                  <a:gd name="T64" fmla="*/ 18 w 32"/>
                  <a:gd name="T6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" h="36">
                    <a:moveTo>
                      <a:pt x="18" y="36"/>
                    </a:moveTo>
                    <a:cubicBezTo>
                      <a:pt x="15" y="36"/>
                      <a:pt x="13" y="35"/>
                      <a:pt x="11" y="34"/>
                    </a:cubicBezTo>
                    <a:cubicBezTo>
                      <a:pt x="9" y="33"/>
                      <a:pt x="7" y="32"/>
                      <a:pt x="5" y="30"/>
                    </a:cubicBezTo>
                    <a:cubicBezTo>
                      <a:pt x="4" y="29"/>
                      <a:pt x="3" y="27"/>
                      <a:pt x="2" y="25"/>
                    </a:cubicBezTo>
                    <a:cubicBezTo>
                      <a:pt x="1" y="23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5"/>
                      <a:pt x="1" y="13"/>
                      <a:pt x="2" y="11"/>
                    </a:cubicBezTo>
                    <a:cubicBezTo>
                      <a:pt x="3" y="9"/>
                      <a:pt x="4" y="7"/>
                      <a:pt x="5" y="5"/>
                    </a:cubicBezTo>
                    <a:cubicBezTo>
                      <a:pt x="7" y="3"/>
                      <a:pt x="9" y="2"/>
                      <a:pt x="11" y="1"/>
                    </a:cubicBezTo>
                    <a:cubicBezTo>
                      <a:pt x="13" y="0"/>
                      <a:pt x="15" y="0"/>
                      <a:pt x="18" y="0"/>
                    </a:cubicBezTo>
                    <a:cubicBezTo>
                      <a:pt x="19" y="0"/>
                      <a:pt x="21" y="0"/>
                      <a:pt x="22" y="0"/>
                    </a:cubicBezTo>
                    <a:cubicBezTo>
                      <a:pt x="23" y="0"/>
                      <a:pt x="25" y="1"/>
                      <a:pt x="26" y="1"/>
                    </a:cubicBezTo>
                    <a:cubicBezTo>
                      <a:pt x="27" y="2"/>
                      <a:pt x="28" y="2"/>
                      <a:pt x="29" y="3"/>
                    </a:cubicBezTo>
                    <a:cubicBezTo>
                      <a:pt x="30" y="4"/>
                      <a:pt x="30" y="4"/>
                      <a:pt x="31" y="5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7" y="7"/>
                      <a:pt x="26" y="6"/>
                      <a:pt x="24" y="5"/>
                    </a:cubicBezTo>
                    <a:cubicBezTo>
                      <a:pt x="22" y="4"/>
                      <a:pt x="20" y="3"/>
                      <a:pt x="18" y="3"/>
                    </a:cubicBezTo>
                    <a:cubicBezTo>
                      <a:pt x="16" y="3"/>
                      <a:pt x="14" y="4"/>
                      <a:pt x="12" y="4"/>
                    </a:cubicBezTo>
                    <a:cubicBezTo>
                      <a:pt x="11" y="5"/>
                      <a:pt x="9" y="6"/>
                      <a:pt x="8" y="7"/>
                    </a:cubicBezTo>
                    <a:cubicBezTo>
                      <a:pt x="7" y="9"/>
                      <a:pt x="6" y="10"/>
                      <a:pt x="5" y="12"/>
                    </a:cubicBezTo>
                    <a:cubicBezTo>
                      <a:pt x="5" y="14"/>
                      <a:pt x="4" y="16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20"/>
                      <a:pt x="5" y="22"/>
                      <a:pt x="5" y="23"/>
                    </a:cubicBezTo>
                    <a:cubicBezTo>
                      <a:pt x="6" y="25"/>
                      <a:pt x="7" y="26"/>
                      <a:pt x="8" y="28"/>
                    </a:cubicBezTo>
                    <a:cubicBezTo>
                      <a:pt x="9" y="29"/>
                      <a:pt x="11" y="30"/>
                      <a:pt x="12" y="31"/>
                    </a:cubicBezTo>
                    <a:cubicBezTo>
                      <a:pt x="14" y="32"/>
                      <a:pt x="16" y="32"/>
                      <a:pt x="18" y="32"/>
                    </a:cubicBezTo>
                    <a:cubicBezTo>
                      <a:pt x="20" y="32"/>
                      <a:pt x="22" y="31"/>
                      <a:pt x="24" y="31"/>
                    </a:cubicBezTo>
                    <a:cubicBezTo>
                      <a:pt x="26" y="30"/>
                      <a:pt x="27" y="29"/>
                      <a:pt x="29" y="27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1" y="30"/>
                      <a:pt x="30" y="31"/>
                      <a:pt x="29" y="32"/>
                    </a:cubicBezTo>
                    <a:cubicBezTo>
                      <a:pt x="28" y="33"/>
                      <a:pt x="27" y="33"/>
                      <a:pt x="26" y="34"/>
                    </a:cubicBezTo>
                    <a:cubicBezTo>
                      <a:pt x="24" y="34"/>
                      <a:pt x="23" y="35"/>
                      <a:pt x="22" y="35"/>
                    </a:cubicBezTo>
                    <a:cubicBezTo>
                      <a:pt x="21" y="35"/>
                      <a:pt x="19" y="36"/>
                      <a:pt x="18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6" name="Freeform 126"/>
              <p:cNvSpPr>
                <a:spLocks noEditPoints="1"/>
              </p:cNvSpPr>
              <p:nvPr/>
            </p:nvSpPr>
            <p:spPr bwMode="auto">
              <a:xfrm>
                <a:off x="7954963" y="5653088"/>
                <a:ext cx="144463" cy="147638"/>
              </a:xfrm>
              <a:custGeom>
                <a:avLst/>
                <a:gdLst>
                  <a:gd name="T0" fmla="*/ 17 w 35"/>
                  <a:gd name="T1" fmla="*/ 36 h 36"/>
                  <a:gd name="T2" fmla="*/ 10 w 35"/>
                  <a:gd name="T3" fmla="*/ 34 h 36"/>
                  <a:gd name="T4" fmla="*/ 5 w 35"/>
                  <a:gd name="T5" fmla="*/ 30 h 36"/>
                  <a:gd name="T6" fmla="*/ 1 w 35"/>
                  <a:gd name="T7" fmla="*/ 25 h 36"/>
                  <a:gd name="T8" fmla="*/ 0 w 35"/>
                  <a:gd name="T9" fmla="*/ 18 h 36"/>
                  <a:gd name="T10" fmla="*/ 0 w 35"/>
                  <a:gd name="T11" fmla="*/ 18 h 36"/>
                  <a:gd name="T12" fmla="*/ 1 w 35"/>
                  <a:gd name="T13" fmla="*/ 11 h 36"/>
                  <a:gd name="T14" fmla="*/ 5 w 35"/>
                  <a:gd name="T15" fmla="*/ 5 h 36"/>
                  <a:gd name="T16" fmla="*/ 10 w 35"/>
                  <a:gd name="T17" fmla="*/ 1 h 36"/>
                  <a:gd name="T18" fmla="*/ 18 w 35"/>
                  <a:gd name="T19" fmla="*/ 0 h 36"/>
                  <a:gd name="T20" fmla="*/ 25 w 35"/>
                  <a:gd name="T21" fmla="*/ 1 h 36"/>
                  <a:gd name="T22" fmla="*/ 30 w 35"/>
                  <a:gd name="T23" fmla="*/ 5 h 36"/>
                  <a:gd name="T24" fmla="*/ 34 w 35"/>
                  <a:gd name="T25" fmla="*/ 11 h 36"/>
                  <a:gd name="T26" fmla="*/ 35 w 35"/>
                  <a:gd name="T27" fmla="*/ 18 h 36"/>
                  <a:gd name="T28" fmla="*/ 35 w 35"/>
                  <a:gd name="T29" fmla="*/ 18 h 36"/>
                  <a:gd name="T30" fmla="*/ 34 w 35"/>
                  <a:gd name="T31" fmla="*/ 24 h 36"/>
                  <a:gd name="T32" fmla="*/ 30 w 35"/>
                  <a:gd name="T33" fmla="*/ 30 h 36"/>
                  <a:gd name="T34" fmla="*/ 25 w 35"/>
                  <a:gd name="T35" fmla="*/ 34 h 36"/>
                  <a:gd name="T36" fmla="*/ 17 w 35"/>
                  <a:gd name="T37" fmla="*/ 36 h 36"/>
                  <a:gd name="T38" fmla="*/ 18 w 35"/>
                  <a:gd name="T39" fmla="*/ 32 h 36"/>
                  <a:gd name="T40" fmla="*/ 23 w 35"/>
                  <a:gd name="T41" fmla="*/ 31 h 36"/>
                  <a:gd name="T42" fmla="*/ 27 w 35"/>
                  <a:gd name="T43" fmla="*/ 28 h 36"/>
                  <a:gd name="T44" fmla="*/ 30 w 35"/>
                  <a:gd name="T45" fmla="*/ 23 h 36"/>
                  <a:gd name="T46" fmla="*/ 31 w 35"/>
                  <a:gd name="T47" fmla="*/ 18 h 36"/>
                  <a:gd name="T48" fmla="*/ 31 w 35"/>
                  <a:gd name="T49" fmla="*/ 18 h 36"/>
                  <a:gd name="T50" fmla="*/ 30 w 35"/>
                  <a:gd name="T51" fmla="*/ 12 h 36"/>
                  <a:gd name="T52" fmla="*/ 27 w 35"/>
                  <a:gd name="T53" fmla="*/ 8 h 36"/>
                  <a:gd name="T54" fmla="*/ 23 w 35"/>
                  <a:gd name="T55" fmla="*/ 5 h 36"/>
                  <a:gd name="T56" fmla="*/ 17 w 35"/>
                  <a:gd name="T57" fmla="*/ 3 h 36"/>
                  <a:gd name="T58" fmla="*/ 12 w 35"/>
                  <a:gd name="T59" fmla="*/ 4 h 36"/>
                  <a:gd name="T60" fmla="*/ 8 w 35"/>
                  <a:gd name="T61" fmla="*/ 8 h 36"/>
                  <a:gd name="T62" fmla="*/ 5 w 35"/>
                  <a:gd name="T63" fmla="*/ 12 h 36"/>
                  <a:gd name="T64" fmla="*/ 4 w 35"/>
                  <a:gd name="T65" fmla="*/ 18 h 36"/>
                  <a:gd name="T66" fmla="*/ 4 w 35"/>
                  <a:gd name="T67" fmla="*/ 18 h 36"/>
                  <a:gd name="T68" fmla="*/ 5 w 35"/>
                  <a:gd name="T69" fmla="*/ 23 h 36"/>
                  <a:gd name="T70" fmla="*/ 8 w 35"/>
                  <a:gd name="T71" fmla="*/ 28 h 36"/>
                  <a:gd name="T72" fmla="*/ 12 w 35"/>
                  <a:gd name="T73" fmla="*/ 31 h 36"/>
                  <a:gd name="T74" fmla="*/ 18 w 35"/>
                  <a:gd name="T75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" h="36">
                    <a:moveTo>
                      <a:pt x="17" y="36"/>
                    </a:moveTo>
                    <a:cubicBezTo>
                      <a:pt x="15" y="36"/>
                      <a:pt x="12" y="35"/>
                      <a:pt x="10" y="34"/>
                    </a:cubicBezTo>
                    <a:cubicBezTo>
                      <a:pt x="8" y="33"/>
                      <a:pt x="6" y="32"/>
                      <a:pt x="5" y="30"/>
                    </a:cubicBezTo>
                    <a:cubicBezTo>
                      <a:pt x="3" y="29"/>
                      <a:pt x="2" y="27"/>
                      <a:pt x="1" y="25"/>
                    </a:cubicBezTo>
                    <a:cubicBezTo>
                      <a:pt x="0" y="22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5"/>
                      <a:pt x="0" y="13"/>
                      <a:pt x="1" y="11"/>
                    </a:cubicBezTo>
                    <a:cubicBezTo>
                      <a:pt x="2" y="9"/>
                      <a:pt x="3" y="7"/>
                      <a:pt x="5" y="5"/>
                    </a:cubicBezTo>
                    <a:cubicBezTo>
                      <a:pt x="6" y="4"/>
                      <a:pt x="8" y="2"/>
                      <a:pt x="10" y="1"/>
                    </a:cubicBezTo>
                    <a:cubicBezTo>
                      <a:pt x="12" y="0"/>
                      <a:pt x="15" y="0"/>
                      <a:pt x="18" y="0"/>
                    </a:cubicBezTo>
                    <a:cubicBezTo>
                      <a:pt x="20" y="0"/>
                      <a:pt x="23" y="0"/>
                      <a:pt x="25" y="1"/>
                    </a:cubicBezTo>
                    <a:cubicBezTo>
                      <a:pt x="27" y="2"/>
                      <a:pt x="29" y="3"/>
                      <a:pt x="30" y="5"/>
                    </a:cubicBezTo>
                    <a:cubicBezTo>
                      <a:pt x="32" y="7"/>
                      <a:pt x="33" y="9"/>
                      <a:pt x="34" y="11"/>
                    </a:cubicBezTo>
                    <a:cubicBezTo>
                      <a:pt x="35" y="13"/>
                      <a:pt x="35" y="15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20"/>
                      <a:pt x="35" y="22"/>
                      <a:pt x="34" y="24"/>
                    </a:cubicBezTo>
                    <a:cubicBezTo>
                      <a:pt x="33" y="27"/>
                      <a:pt x="32" y="29"/>
                      <a:pt x="30" y="30"/>
                    </a:cubicBezTo>
                    <a:cubicBezTo>
                      <a:pt x="29" y="32"/>
                      <a:pt x="27" y="33"/>
                      <a:pt x="25" y="34"/>
                    </a:cubicBezTo>
                    <a:cubicBezTo>
                      <a:pt x="22" y="35"/>
                      <a:pt x="20" y="36"/>
                      <a:pt x="17" y="36"/>
                    </a:cubicBezTo>
                    <a:close/>
                    <a:moveTo>
                      <a:pt x="18" y="32"/>
                    </a:moveTo>
                    <a:cubicBezTo>
                      <a:pt x="19" y="32"/>
                      <a:pt x="21" y="32"/>
                      <a:pt x="23" y="31"/>
                    </a:cubicBezTo>
                    <a:cubicBezTo>
                      <a:pt x="25" y="30"/>
                      <a:pt x="26" y="29"/>
                      <a:pt x="27" y="28"/>
                    </a:cubicBezTo>
                    <a:cubicBezTo>
                      <a:pt x="28" y="26"/>
                      <a:pt x="29" y="25"/>
                      <a:pt x="30" y="23"/>
                    </a:cubicBezTo>
                    <a:cubicBezTo>
                      <a:pt x="31" y="22"/>
                      <a:pt x="31" y="20"/>
                      <a:pt x="31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6"/>
                      <a:pt x="31" y="14"/>
                      <a:pt x="30" y="12"/>
                    </a:cubicBezTo>
                    <a:cubicBezTo>
                      <a:pt x="29" y="10"/>
                      <a:pt x="28" y="9"/>
                      <a:pt x="27" y="8"/>
                    </a:cubicBezTo>
                    <a:cubicBezTo>
                      <a:pt x="26" y="6"/>
                      <a:pt x="25" y="5"/>
                      <a:pt x="23" y="5"/>
                    </a:cubicBezTo>
                    <a:cubicBezTo>
                      <a:pt x="21" y="4"/>
                      <a:pt x="19" y="3"/>
                      <a:pt x="17" y="3"/>
                    </a:cubicBezTo>
                    <a:cubicBezTo>
                      <a:pt x="15" y="3"/>
                      <a:pt x="14" y="4"/>
                      <a:pt x="12" y="4"/>
                    </a:cubicBezTo>
                    <a:cubicBezTo>
                      <a:pt x="10" y="5"/>
                      <a:pt x="9" y="6"/>
                      <a:pt x="8" y="8"/>
                    </a:cubicBezTo>
                    <a:cubicBezTo>
                      <a:pt x="6" y="9"/>
                      <a:pt x="6" y="10"/>
                      <a:pt x="5" y="12"/>
                    </a:cubicBezTo>
                    <a:cubicBezTo>
                      <a:pt x="4" y="14"/>
                      <a:pt x="4" y="16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20"/>
                      <a:pt x="4" y="21"/>
                      <a:pt x="5" y="23"/>
                    </a:cubicBezTo>
                    <a:cubicBezTo>
                      <a:pt x="6" y="25"/>
                      <a:pt x="7" y="26"/>
                      <a:pt x="8" y="28"/>
                    </a:cubicBezTo>
                    <a:cubicBezTo>
                      <a:pt x="9" y="29"/>
                      <a:pt x="10" y="30"/>
                      <a:pt x="12" y="31"/>
                    </a:cubicBezTo>
                    <a:cubicBezTo>
                      <a:pt x="14" y="32"/>
                      <a:pt x="16" y="32"/>
                      <a:pt x="18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7" name="Freeform 127"/>
              <p:cNvSpPr>
                <a:spLocks/>
              </p:cNvSpPr>
              <p:nvPr/>
            </p:nvSpPr>
            <p:spPr bwMode="auto">
              <a:xfrm>
                <a:off x="8131175" y="5653088"/>
                <a:ext cx="123825" cy="144463"/>
              </a:xfrm>
              <a:custGeom>
                <a:avLst/>
                <a:gdLst>
                  <a:gd name="T0" fmla="*/ 0 w 78"/>
                  <a:gd name="T1" fmla="*/ 0 h 91"/>
                  <a:gd name="T2" fmla="*/ 11 w 78"/>
                  <a:gd name="T3" fmla="*/ 0 h 91"/>
                  <a:gd name="T4" fmla="*/ 68 w 78"/>
                  <a:gd name="T5" fmla="*/ 73 h 91"/>
                  <a:gd name="T6" fmla="*/ 68 w 78"/>
                  <a:gd name="T7" fmla="*/ 0 h 91"/>
                  <a:gd name="T8" fmla="*/ 78 w 78"/>
                  <a:gd name="T9" fmla="*/ 0 h 91"/>
                  <a:gd name="T10" fmla="*/ 78 w 78"/>
                  <a:gd name="T11" fmla="*/ 91 h 91"/>
                  <a:gd name="T12" fmla="*/ 68 w 78"/>
                  <a:gd name="T13" fmla="*/ 91 h 91"/>
                  <a:gd name="T14" fmla="*/ 11 w 78"/>
                  <a:gd name="T15" fmla="*/ 18 h 91"/>
                  <a:gd name="T16" fmla="*/ 11 w 78"/>
                  <a:gd name="T17" fmla="*/ 91 h 91"/>
                  <a:gd name="T18" fmla="*/ 0 w 78"/>
                  <a:gd name="T19" fmla="*/ 91 h 91"/>
                  <a:gd name="T20" fmla="*/ 0 w 78"/>
                  <a:gd name="T2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" h="91">
                    <a:moveTo>
                      <a:pt x="0" y="0"/>
                    </a:moveTo>
                    <a:lnTo>
                      <a:pt x="11" y="0"/>
                    </a:lnTo>
                    <a:lnTo>
                      <a:pt x="68" y="73"/>
                    </a:lnTo>
                    <a:lnTo>
                      <a:pt x="68" y="0"/>
                    </a:lnTo>
                    <a:lnTo>
                      <a:pt x="78" y="0"/>
                    </a:lnTo>
                    <a:lnTo>
                      <a:pt x="78" y="91"/>
                    </a:lnTo>
                    <a:lnTo>
                      <a:pt x="68" y="91"/>
                    </a:lnTo>
                    <a:lnTo>
                      <a:pt x="11" y="18"/>
                    </a:lnTo>
                    <a:lnTo>
                      <a:pt x="11" y="91"/>
                    </a:lnTo>
                    <a:lnTo>
                      <a:pt x="0" y="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8" name="Freeform 128"/>
              <p:cNvSpPr>
                <a:spLocks noEditPoints="1"/>
              </p:cNvSpPr>
              <p:nvPr/>
            </p:nvSpPr>
            <p:spPr bwMode="auto">
              <a:xfrm>
                <a:off x="8280400" y="5653088"/>
                <a:ext cx="147638" cy="144463"/>
              </a:xfrm>
              <a:custGeom>
                <a:avLst/>
                <a:gdLst>
                  <a:gd name="T0" fmla="*/ 41 w 93"/>
                  <a:gd name="T1" fmla="*/ 0 h 91"/>
                  <a:gd name="T2" fmla="*/ 51 w 93"/>
                  <a:gd name="T3" fmla="*/ 0 h 91"/>
                  <a:gd name="T4" fmla="*/ 93 w 93"/>
                  <a:gd name="T5" fmla="*/ 91 h 91"/>
                  <a:gd name="T6" fmla="*/ 80 w 93"/>
                  <a:gd name="T7" fmla="*/ 91 h 91"/>
                  <a:gd name="T8" fmla="*/ 69 w 93"/>
                  <a:gd name="T9" fmla="*/ 67 h 91"/>
                  <a:gd name="T10" fmla="*/ 23 w 93"/>
                  <a:gd name="T11" fmla="*/ 67 h 91"/>
                  <a:gd name="T12" fmla="*/ 10 w 93"/>
                  <a:gd name="T13" fmla="*/ 91 h 91"/>
                  <a:gd name="T14" fmla="*/ 0 w 93"/>
                  <a:gd name="T15" fmla="*/ 91 h 91"/>
                  <a:gd name="T16" fmla="*/ 41 w 93"/>
                  <a:gd name="T17" fmla="*/ 0 h 91"/>
                  <a:gd name="T18" fmla="*/ 67 w 93"/>
                  <a:gd name="T19" fmla="*/ 57 h 91"/>
                  <a:gd name="T20" fmla="*/ 46 w 93"/>
                  <a:gd name="T21" fmla="*/ 13 h 91"/>
                  <a:gd name="T22" fmla="*/ 25 w 93"/>
                  <a:gd name="T23" fmla="*/ 57 h 91"/>
                  <a:gd name="T24" fmla="*/ 67 w 93"/>
                  <a:gd name="T25" fmla="*/ 5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" h="91">
                    <a:moveTo>
                      <a:pt x="41" y="0"/>
                    </a:moveTo>
                    <a:lnTo>
                      <a:pt x="51" y="0"/>
                    </a:lnTo>
                    <a:lnTo>
                      <a:pt x="93" y="91"/>
                    </a:lnTo>
                    <a:lnTo>
                      <a:pt x="80" y="91"/>
                    </a:lnTo>
                    <a:lnTo>
                      <a:pt x="69" y="67"/>
                    </a:lnTo>
                    <a:lnTo>
                      <a:pt x="23" y="67"/>
                    </a:lnTo>
                    <a:lnTo>
                      <a:pt x="10" y="91"/>
                    </a:lnTo>
                    <a:lnTo>
                      <a:pt x="0" y="91"/>
                    </a:lnTo>
                    <a:lnTo>
                      <a:pt x="41" y="0"/>
                    </a:lnTo>
                    <a:close/>
                    <a:moveTo>
                      <a:pt x="67" y="57"/>
                    </a:moveTo>
                    <a:lnTo>
                      <a:pt x="46" y="13"/>
                    </a:lnTo>
                    <a:lnTo>
                      <a:pt x="25" y="57"/>
                    </a:lnTo>
                    <a:lnTo>
                      <a:pt x="67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9" name="Freeform 129"/>
              <p:cNvSpPr>
                <a:spLocks/>
              </p:cNvSpPr>
              <p:nvPr/>
            </p:nvSpPr>
            <p:spPr bwMode="auto">
              <a:xfrm>
                <a:off x="8448675" y="5653088"/>
                <a:ext cx="127000" cy="147638"/>
              </a:xfrm>
              <a:custGeom>
                <a:avLst/>
                <a:gdLst>
                  <a:gd name="T0" fmla="*/ 17 w 31"/>
                  <a:gd name="T1" fmla="*/ 36 h 36"/>
                  <a:gd name="T2" fmla="*/ 10 w 31"/>
                  <a:gd name="T3" fmla="*/ 34 h 36"/>
                  <a:gd name="T4" fmla="*/ 5 w 31"/>
                  <a:gd name="T5" fmla="*/ 30 h 36"/>
                  <a:gd name="T6" fmla="*/ 1 w 31"/>
                  <a:gd name="T7" fmla="*/ 25 h 36"/>
                  <a:gd name="T8" fmla="*/ 0 w 31"/>
                  <a:gd name="T9" fmla="*/ 18 h 36"/>
                  <a:gd name="T10" fmla="*/ 0 w 31"/>
                  <a:gd name="T11" fmla="*/ 18 h 36"/>
                  <a:gd name="T12" fmla="*/ 1 w 31"/>
                  <a:gd name="T13" fmla="*/ 11 h 36"/>
                  <a:gd name="T14" fmla="*/ 5 w 31"/>
                  <a:gd name="T15" fmla="*/ 5 h 36"/>
                  <a:gd name="T16" fmla="*/ 10 w 31"/>
                  <a:gd name="T17" fmla="*/ 1 h 36"/>
                  <a:gd name="T18" fmla="*/ 17 w 31"/>
                  <a:gd name="T19" fmla="*/ 0 h 36"/>
                  <a:gd name="T20" fmla="*/ 21 w 31"/>
                  <a:gd name="T21" fmla="*/ 0 h 36"/>
                  <a:gd name="T22" fmla="*/ 25 w 31"/>
                  <a:gd name="T23" fmla="*/ 1 h 36"/>
                  <a:gd name="T24" fmla="*/ 27 w 31"/>
                  <a:gd name="T25" fmla="*/ 2 h 36"/>
                  <a:gd name="T26" fmla="*/ 30 w 31"/>
                  <a:gd name="T27" fmla="*/ 4 h 36"/>
                  <a:gd name="T28" fmla="*/ 28 w 31"/>
                  <a:gd name="T29" fmla="*/ 7 h 36"/>
                  <a:gd name="T30" fmla="*/ 25 w 31"/>
                  <a:gd name="T31" fmla="*/ 6 h 36"/>
                  <a:gd name="T32" fmla="*/ 23 w 31"/>
                  <a:gd name="T33" fmla="*/ 4 h 36"/>
                  <a:gd name="T34" fmla="*/ 20 w 31"/>
                  <a:gd name="T35" fmla="*/ 4 h 36"/>
                  <a:gd name="T36" fmla="*/ 17 w 31"/>
                  <a:gd name="T37" fmla="*/ 3 h 36"/>
                  <a:gd name="T38" fmla="*/ 12 w 31"/>
                  <a:gd name="T39" fmla="*/ 5 h 36"/>
                  <a:gd name="T40" fmla="*/ 8 w 31"/>
                  <a:gd name="T41" fmla="*/ 8 h 36"/>
                  <a:gd name="T42" fmla="*/ 5 w 31"/>
                  <a:gd name="T43" fmla="*/ 12 h 36"/>
                  <a:gd name="T44" fmla="*/ 4 w 31"/>
                  <a:gd name="T45" fmla="*/ 18 h 36"/>
                  <a:gd name="T46" fmla="*/ 4 w 31"/>
                  <a:gd name="T47" fmla="*/ 18 h 36"/>
                  <a:gd name="T48" fmla="*/ 5 w 31"/>
                  <a:gd name="T49" fmla="*/ 23 h 36"/>
                  <a:gd name="T50" fmla="*/ 8 w 31"/>
                  <a:gd name="T51" fmla="*/ 28 h 36"/>
                  <a:gd name="T52" fmla="*/ 12 w 31"/>
                  <a:gd name="T53" fmla="*/ 31 h 36"/>
                  <a:gd name="T54" fmla="*/ 18 w 31"/>
                  <a:gd name="T55" fmla="*/ 32 h 36"/>
                  <a:gd name="T56" fmla="*/ 23 w 31"/>
                  <a:gd name="T57" fmla="*/ 31 h 36"/>
                  <a:gd name="T58" fmla="*/ 28 w 31"/>
                  <a:gd name="T59" fmla="*/ 29 h 36"/>
                  <a:gd name="T60" fmla="*/ 28 w 31"/>
                  <a:gd name="T61" fmla="*/ 20 h 36"/>
                  <a:gd name="T62" fmla="*/ 17 w 31"/>
                  <a:gd name="T63" fmla="*/ 20 h 36"/>
                  <a:gd name="T64" fmla="*/ 17 w 31"/>
                  <a:gd name="T65" fmla="*/ 16 h 36"/>
                  <a:gd name="T66" fmla="*/ 31 w 31"/>
                  <a:gd name="T67" fmla="*/ 16 h 36"/>
                  <a:gd name="T68" fmla="*/ 31 w 31"/>
                  <a:gd name="T69" fmla="*/ 30 h 36"/>
                  <a:gd name="T70" fmla="*/ 25 w 31"/>
                  <a:gd name="T71" fmla="*/ 34 h 36"/>
                  <a:gd name="T72" fmla="*/ 17 w 31"/>
                  <a:gd name="T7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" h="36">
                    <a:moveTo>
                      <a:pt x="17" y="36"/>
                    </a:moveTo>
                    <a:cubicBezTo>
                      <a:pt x="15" y="36"/>
                      <a:pt x="12" y="35"/>
                      <a:pt x="10" y="34"/>
                    </a:cubicBezTo>
                    <a:cubicBezTo>
                      <a:pt x="8" y="33"/>
                      <a:pt x="6" y="32"/>
                      <a:pt x="5" y="30"/>
                    </a:cubicBezTo>
                    <a:cubicBezTo>
                      <a:pt x="3" y="29"/>
                      <a:pt x="2" y="27"/>
                      <a:pt x="1" y="25"/>
                    </a:cubicBezTo>
                    <a:cubicBezTo>
                      <a:pt x="0" y="23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5"/>
                      <a:pt x="0" y="13"/>
                      <a:pt x="1" y="11"/>
                    </a:cubicBezTo>
                    <a:cubicBezTo>
                      <a:pt x="2" y="9"/>
                      <a:pt x="3" y="7"/>
                      <a:pt x="5" y="5"/>
                    </a:cubicBezTo>
                    <a:cubicBezTo>
                      <a:pt x="6" y="4"/>
                      <a:pt x="8" y="2"/>
                      <a:pt x="10" y="1"/>
                    </a:cubicBezTo>
                    <a:cubicBezTo>
                      <a:pt x="12" y="0"/>
                      <a:pt x="15" y="0"/>
                      <a:pt x="17" y="0"/>
                    </a:cubicBezTo>
                    <a:cubicBezTo>
                      <a:pt x="19" y="0"/>
                      <a:pt x="20" y="0"/>
                      <a:pt x="21" y="0"/>
                    </a:cubicBezTo>
                    <a:cubicBezTo>
                      <a:pt x="22" y="0"/>
                      <a:pt x="23" y="1"/>
                      <a:pt x="25" y="1"/>
                    </a:cubicBezTo>
                    <a:cubicBezTo>
                      <a:pt x="26" y="1"/>
                      <a:pt x="27" y="2"/>
                      <a:pt x="27" y="2"/>
                    </a:cubicBezTo>
                    <a:cubicBezTo>
                      <a:pt x="28" y="3"/>
                      <a:pt x="29" y="4"/>
                      <a:pt x="30" y="4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7" y="7"/>
                      <a:pt x="26" y="6"/>
                      <a:pt x="25" y="6"/>
                    </a:cubicBezTo>
                    <a:cubicBezTo>
                      <a:pt x="25" y="5"/>
                      <a:pt x="24" y="5"/>
                      <a:pt x="23" y="4"/>
                    </a:cubicBezTo>
                    <a:cubicBezTo>
                      <a:pt x="22" y="4"/>
                      <a:pt x="21" y="4"/>
                      <a:pt x="20" y="4"/>
                    </a:cubicBezTo>
                    <a:cubicBezTo>
                      <a:pt x="19" y="3"/>
                      <a:pt x="18" y="3"/>
                      <a:pt x="17" y="3"/>
                    </a:cubicBezTo>
                    <a:cubicBezTo>
                      <a:pt x="15" y="3"/>
                      <a:pt x="13" y="4"/>
                      <a:pt x="12" y="5"/>
                    </a:cubicBezTo>
                    <a:cubicBezTo>
                      <a:pt x="10" y="5"/>
                      <a:pt x="9" y="6"/>
                      <a:pt x="8" y="8"/>
                    </a:cubicBezTo>
                    <a:cubicBezTo>
                      <a:pt x="6" y="9"/>
                      <a:pt x="6" y="10"/>
                      <a:pt x="5" y="12"/>
                    </a:cubicBezTo>
                    <a:cubicBezTo>
                      <a:pt x="4" y="14"/>
                      <a:pt x="4" y="16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20"/>
                      <a:pt x="4" y="22"/>
                      <a:pt x="5" y="23"/>
                    </a:cubicBezTo>
                    <a:cubicBezTo>
                      <a:pt x="6" y="25"/>
                      <a:pt x="6" y="27"/>
                      <a:pt x="8" y="28"/>
                    </a:cubicBezTo>
                    <a:cubicBezTo>
                      <a:pt x="9" y="29"/>
                      <a:pt x="10" y="30"/>
                      <a:pt x="12" y="31"/>
                    </a:cubicBezTo>
                    <a:cubicBezTo>
                      <a:pt x="14" y="32"/>
                      <a:pt x="15" y="32"/>
                      <a:pt x="18" y="32"/>
                    </a:cubicBezTo>
                    <a:cubicBezTo>
                      <a:pt x="20" y="32"/>
                      <a:pt x="21" y="32"/>
                      <a:pt x="23" y="31"/>
                    </a:cubicBezTo>
                    <a:cubicBezTo>
                      <a:pt x="25" y="30"/>
                      <a:pt x="26" y="30"/>
                      <a:pt x="28" y="29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0" y="32"/>
                      <a:pt x="28" y="33"/>
                      <a:pt x="25" y="34"/>
                    </a:cubicBezTo>
                    <a:cubicBezTo>
                      <a:pt x="23" y="35"/>
                      <a:pt x="20" y="36"/>
                      <a:pt x="17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0" name="Freeform 130"/>
              <p:cNvSpPr>
                <a:spLocks noEditPoints="1"/>
              </p:cNvSpPr>
              <p:nvPr/>
            </p:nvSpPr>
            <p:spPr bwMode="auto">
              <a:xfrm>
                <a:off x="8607425" y="5653088"/>
                <a:ext cx="144463" cy="147638"/>
              </a:xfrm>
              <a:custGeom>
                <a:avLst/>
                <a:gdLst>
                  <a:gd name="T0" fmla="*/ 17 w 35"/>
                  <a:gd name="T1" fmla="*/ 36 h 36"/>
                  <a:gd name="T2" fmla="*/ 10 w 35"/>
                  <a:gd name="T3" fmla="*/ 34 h 36"/>
                  <a:gd name="T4" fmla="*/ 4 w 35"/>
                  <a:gd name="T5" fmla="*/ 30 h 36"/>
                  <a:gd name="T6" fmla="*/ 1 w 35"/>
                  <a:gd name="T7" fmla="*/ 25 h 36"/>
                  <a:gd name="T8" fmla="*/ 0 w 35"/>
                  <a:gd name="T9" fmla="*/ 18 h 36"/>
                  <a:gd name="T10" fmla="*/ 0 w 35"/>
                  <a:gd name="T11" fmla="*/ 18 h 36"/>
                  <a:gd name="T12" fmla="*/ 1 w 35"/>
                  <a:gd name="T13" fmla="*/ 11 h 36"/>
                  <a:gd name="T14" fmla="*/ 4 w 35"/>
                  <a:gd name="T15" fmla="*/ 5 h 36"/>
                  <a:gd name="T16" fmla="*/ 10 w 35"/>
                  <a:gd name="T17" fmla="*/ 1 h 36"/>
                  <a:gd name="T18" fmla="*/ 17 w 35"/>
                  <a:gd name="T19" fmla="*/ 0 h 36"/>
                  <a:gd name="T20" fmla="*/ 24 w 35"/>
                  <a:gd name="T21" fmla="*/ 1 h 36"/>
                  <a:gd name="T22" fmla="*/ 30 w 35"/>
                  <a:gd name="T23" fmla="*/ 5 h 36"/>
                  <a:gd name="T24" fmla="*/ 34 w 35"/>
                  <a:gd name="T25" fmla="*/ 11 h 36"/>
                  <a:gd name="T26" fmla="*/ 35 w 35"/>
                  <a:gd name="T27" fmla="*/ 18 h 36"/>
                  <a:gd name="T28" fmla="*/ 35 w 35"/>
                  <a:gd name="T29" fmla="*/ 18 h 36"/>
                  <a:gd name="T30" fmla="*/ 34 w 35"/>
                  <a:gd name="T31" fmla="*/ 24 h 36"/>
                  <a:gd name="T32" fmla="*/ 30 w 35"/>
                  <a:gd name="T33" fmla="*/ 30 h 36"/>
                  <a:gd name="T34" fmla="*/ 24 w 35"/>
                  <a:gd name="T35" fmla="*/ 34 h 36"/>
                  <a:gd name="T36" fmla="*/ 17 w 35"/>
                  <a:gd name="T37" fmla="*/ 36 h 36"/>
                  <a:gd name="T38" fmla="*/ 17 w 35"/>
                  <a:gd name="T39" fmla="*/ 32 h 36"/>
                  <a:gd name="T40" fmla="*/ 23 w 35"/>
                  <a:gd name="T41" fmla="*/ 31 h 36"/>
                  <a:gd name="T42" fmla="*/ 27 w 35"/>
                  <a:gd name="T43" fmla="*/ 28 h 36"/>
                  <a:gd name="T44" fmla="*/ 30 w 35"/>
                  <a:gd name="T45" fmla="*/ 23 h 36"/>
                  <a:gd name="T46" fmla="*/ 31 w 35"/>
                  <a:gd name="T47" fmla="*/ 18 h 36"/>
                  <a:gd name="T48" fmla="*/ 31 w 35"/>
                  <a:gd name="T49" fmla="*/ 18 h 36"/>
                  <a:gd name="T50" fmla="*/ 30 w 35"/>
                  <a:gd name="T51" fmla="*/ 12 h 36"/>
                  <a:gd name="T52" fmla="*/ 27 w 35"/>
                  <a:gd name="T53" fmla="*/ 8 h 36"/>
                  <a:gd name="T54" fmla="*/ 23 w 35"/>
                  <a:gd name="T55" fmla="*/ 5 h 36"/>
                  <a:gd name="T56" fmla="*/ 17 w 35"/>
                  <a:gd name="T57" fmla="*/ 3 h 36"/>
                  <a:gd name="T58" fmla="*/ 12 w 35"/>
                  <a:gd name="T59" fmla="*/ 4 h 36"/>
                  <a:gd name="T60" fmla="*/ 7 w 35"/>
                  <a:gd name="T61" fmla="*/ 8 h 36"/>
                  <a:gd name="T62" fmla="*/ 5 w 35"/>
                  <a:gd name="T63" fmla="*/ 12 h 36"/>
                  <a:gd name="T64" fmla="*/ 4 w 35"/>
                  <a:gd name="T65" fmla="*/ 18 h 36"/>
                  <a:gd name="T66" fmla="*/ 4 w 35"/>
                  <a:gd name="T67" fmla="*/ 18 h 36"/>
                  <a:gd name="T68" fmla="*/ 5 w 35"/>
                  <a:gd name="T69" fmla="*/ 23 h 36"/>
                  <a:gd name="T70" fmla="*/ 7 w 35"/>
                  <a:gd name="T71" fmla="*/ 28 h 36"/>
                  <a:gd name="T72" fmla="*/ 12 w 35"/>
                  <a:gd name="T73" fmla="*/ 31 h 36"/>
                  <a:gd name="T74" fmla="*/ 17 w 35"/>
                  <a:gd name="T75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" h="36">
                    <a:moveTo>
                      <a:pt x="17" y="36"/>
                    </a:moveTo>
                    <a:cubicBezTo>
                      <a:pt x="15" y="36"/>
                      <a:pt x="12" y="35"/>
                      <a:pt x="10" y="34"/>
                    </a:cubicBezTo>
                    <a:cubicBezTo>
                      <a:pt x="8" y="33"/>
                      <a:pt x="6" y="32"/>
                      <a:pt x="4" y="30"/>
                    </a:cubicBezTo>
                    <a:cubicBezTo>
                      <a:pt x="3" y="29"/>
                      <a:pt x="2" y="27"/>
                      <a:pt x="1" y="25"/>
                    </a:cubicBezTo>
                    <a:cubicBezTo>
                      <a:pt x="0" y="22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5"/>
                      <a:pt x="0" y="13"/>
                      <a:pt x="1" y="11"/>
                    </a:cubicBezTo>
                    <a:cubicBezTo>
                      <a:pt x="2" y="9"/>
                      <a:pt x="3" y="7"/>
                      <a:pt x="4" y="5"/>
                    </a:cubicBezTo>
                    <a:cubicBezTo>
                      <a:pt x="6" y="4"/>
                      <a:pt x="8" y="2"/>
                      <a:pt x="10" y="1"/>
                    </a:cubicBezTo>
                    <a:cubicBezTo>
                      <a:pt x="12" y="0"/>
                      <a:pt x="15" y="0"/>
                      <a:pt x="17" y="0"/>
                    </a:cubicBezTo>
                    <a:cubicBezTo>
                      <a:pt x="20" y="0"/>
                      <a:pt x="22" y="0"/>
                      <a:pt x="24" y="1"/>
                    </a:cubicBezTo>
                    <a:cubicBezTo>
                      <a:pt x="27" y="2"/>
                      <a:pt x="28" y="3"/>
                      <a:pt x="30" y="5"/>
                    </a:cubicBezTo>
                    <a:cubicBezTo>
                      <a:pt x="32" y="7"/>
                      <a:pt x="33" y="9"/>
                      <a:pt x="34" y="11"/>
                    </a:cubicBezTo>
                    <a:cubicBezTo>
                      <a:pt x="34" y="13"/>
                      <a:pt x="35" y="15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20"/>
                      <a:pt x="34" y="22"/>
                      <a:pt x="34" y="24"/>
                    </a:cubicBezTo>
                    <a:cubicBezTo>
                      <a:pt x="33" y="27"/>
                      <a:pt x="32" y="29"/>
                      <a:pt x="30" y="30"/>
                    </a:cubicBezTo>
                    <a:cubicBezTo>
                      <a:pt x="28" y="32"/>
                      <a:pt x="27" y="33"/>
                      <a:pt x="24" y="34"/>
                    </a:cubicBezTo>
                    <a:cubicBezTo>
                      <a:pt x="22" y="35"/>
                      <a:pt x="20" y="36"/>
                      <a:pt x="17" y="36"/>
                    </a:cubicBezTo>
                    <a:close/>
                    <a:moveTo>
                      <a:pt x="17" y="32"/>
                    </a:moveTo>
                    <a:cubicBezTo>
                      <a:pt x="19" y="32"/>
                      <a:pt x="21" y="32"/>
                      <a:pt x="23" y="31"/>
                    </a:cubicBezTo>
                    <a:cubicBezTo>
                      <a:pt x="24" y="30"/>
                      <a:pt x="26" y="29"/>
                      <a:pt x="27" y="28"/>
                    </a:cubicBezTo>
                    <a:cubicBezTo>
                      <a:pt x="28" y="26"/>
                      <a:pt x="29" y="25"/>
                      <a:pt x="30" y="23"/>
                    </a:cubicBezTo>
                    <a:cubicBezTo>
                      <a:pt x="30" y="22"/>
                      <a:pt x="31" y="20"/>
                      <a:pt x="31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6"/>
                      <a:pt x="30" y="14"/>
                      <a:pt x="30" y="12"/>
                    </a:cubicBezTo>
                    <a:cubicBezTo>
                      <a:pt x="29" y="10"/>
                      <a:pt x="28" y="9"/>
                      <a:pt x="27" y="8"/>
                    </a:cubicBezTo>
                    <a:cubicBezTo>
                      <a:pt x="26" y="6"/>
                      <a:pt x="24" y="5"/>
                      <a:pt x="23" y="5"/>
                    </a:cubicBezTo>
                    <a:cubicBezTo>
                      <a:pt x="21" y="4"/>
                      <a:pt x="19" y="3"/>
                      <a:pt x="17" y="3"/>
                    </a:cubicBezTo>
                    <a:cubicBezTo>
                      <a:pt x="15" y="3"/>
                      <a:pt x="13" y="4"/>
                      <a:pt x="12" y="4"/>
                    </a:cubicBezTo>
                    <a:cubicBezTo>
                      <a:pt x="10" y="5"/>
                      <a:pt x="9" y="6"/>
                      <a:pt x="7" y="8"/>
                    </a:cubicBezTo>
                    <a:cubicBezTo>
                      <a:pt x="6" y="9"/>
                      <a:pt x="5" y="10"/>
                      <a:pt x="5" y="12"/>
                    </a:cubicBezTo>
                    <a:cubicBezTo>
                      <a:pt x="4" y="14"/>
                      <a:pt x="4" y="16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20"/>
                      <a:pt x="4" y="21"/>
                      <a:pt x="5" y="23"/>
                    </a:cubicBezTo>
                    <a:cubicBezTo>
                      <a:pt x="5" y="25"/>
                      <a:pt x="6" y="26"/>
                      <a:pt x="7" y="28"/>
                    </a:cubicBezTo>
                    <a:cubicBezTo>
                      <a:pt x="9" y="29"/>
                      <a:pt x="10" y="30"/>
                      <a:pt x="12" y="31"/>
                    </a:cubicBezTo>
                    <a:cubicBezTo>
                      <a:pt x="13" y="32"/>
                      <a:pt x="15" y="32"/>
                      <a:pt x="17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1" name="Freeform 112"/>
              <p:cNvSpPr>
                <a:spLocks noEditPoints="1"/>
              </p:cNvSpPr>
              <p:nvPr/>
            </p:nvSpPr>
            <p:spPr bwMode="auto">
              <a:xfrm>
                <a:off x="6850856" y="5229200"/>
                <a:ext cx="150813" cy="165100"/>
              </a:xfrm>
              <a:custGeom>
                <a:avLst/>
                <a:gdLst>
                  <a:gd name="T0" fmla="*/ 20 w 37"/>
                  <a:gd name="T1" fmla="*/ 40 h 40"/>
                  <a:gd name="T2" fmla="*/ 12 w 37"/>
                  <a:gd name="T3" fmla="*/ 38 h 40"/>
                  <a:gd name="T4" fmla="*/ 6 w 37"/>
                  <a:gd name="T5" fmla="*/ 34 h 40"/>
                  <a:gd name="T6" fmla="*/ 1 w 37"/>
                  <a:gd name="T7" fmla="*/ 28 h 40"/>
                  <a:gd name="T8" fmla="*/ 0 w 37"/>
                  <a:gd name="T9" fmla="*/ 20 h 40"/>
                  <a:gd name="T10" fmla="*/ 0 w 37"/>
                  <a:gd name="T11" fmla="*/ 20 h 40"/>
                  <a:gd name="T12" fmla="*/ 1 w 37"/>
                  <a:gd name="T13" fmla="*/ 12 h 40"/>
                  <a:gd name="T14" fmla="*/ 5 w 37"/>
                  <a:gd name="T15" fmla="*/ 6 h 40"/>
                  <a:gd name="T16" fmla="*/ 11 w 37"/>
                  <a:gd name="T17" fmla="*/ 2 h 40"/>
                  <a:gd name="T18" fmla="*/ 19 w 37"/>
                  <a:gd name="T19" fmla="*/ 0 h 40"/>
                  <a:gd name="T20" fmla="*/ 27 w 37"/>
                  <a:gd name="T21" fmla="*/ 2 h 40"/>
                  <a:gd name="T22" fmla="*/ 33 w 37"/>
                  <a:gd name="T23" fmla="*/ 7 h 40"/>
                  <a:gd name="T24" fmla="*/ 36 w 37"/>
                  <a:gd name="T25" fmla="*/ 13 h 40"/>
                  <a:gd name="T26" fmla="*/ 37 w 37"/>
                  <a:gd name="T27" fmla="*/ 21 h 40"/>
                  <a:gd name="T28" fmla="*/ 37 w 37"/>
                  <a:gd name="T29" fmla="*/ 22 h 40"/>
                  <a:gd name="T30" fmla="*/ 37 w 37"/>
                  <a:gd name="T31" fmla="*/ 24 h 40"/>
                  <a:gd name="T32" fmla="*/ 11 w 37"/>
                  <a:gd name="T33" fmla="*/ 24 h 40"/>
                  <a:gd name="T34" fmla="*/ 14 w 37"/>
                  <a:gd name="T35" fmla="*/ 29 h 40"/>
                  <a:gd name="T36" fmla="*/ 20 w 37"/>
                  <a:gd name="T37" fmla="*/ 31 h 40"/>
                  <a:gd name="T38" fmla="*/ 25 w 37"/>
                  <a:gd name="T39" fmla="*/ 30 h 40"/>
                  <a:gd name="T40" fmla="*/ 29 w 37"/>
                  <a:gd name="T41" fmla="*/ 27 h 40"/>
                  <a:gd name="T42" fmla="*/ 35 w 37"/>
                  <a:gd name="T43" fmla="*/ 33 h 40"/>
                  <a:gd name="T44" fmla="*/ 29 w 37"/>
                  <a:gd name="T45" fmla="*/ 38 h 40"/>
                  <a:gd name="T46" fmla="*/ 20 w 37"/>
                  <a:gd name="T47" fmla="*/ 40 h 40"/>
                  <a:gd name="T48" fmla="*/ 27 w 37"/>
                  <a:gd name="T49" fmla="*/ 17 h 40"/>
                  <a:gd name="T50" fmla="*/ 24 w 37"/>
                  <a:gd name="T51" fmla="*/ 11 h 40"/>
                  <a:gd name="T52" fmla="*/ 19 w 37"/>
                  <a:gd name="T53" fmla="*/ 9 h 40"/>
                  <a:gd name="T54" fmla="*/ 13 w 37"/>
                  <a:gd name="T55" fmla="*/ 11 h 40"/>
                  <a:gd name="T56" fmla="*/ 10 w 37"/>
                  <a:gd name="T57" fmla="*/ 17 h 40"/>
                  <a:gd name="T58" fmla="*/ 27 w 37"/>
                  <a:gd name="T59" fmla="*/ 1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7" h="40">
                    <a:moveTo>
                      <a:pt x="20" y="40"/>
                    </a:moveTo>
                    <a:cubicBezTo>
                      <a:pt x="17" y="40"/>
                      <a:pt x="14" y="39"/>
                      <a:pt x="12" y="38"/>
                    </a:cubicBezTo>
                    <a:cubicBezTo>
                      <a:pt x="9" y="37"/>
                      <a:pt x="7" y="36"/>
                      <a:pt x="6" y="34"/>
                    </a:cubicBezTo>
                    <a:cubicBezTo>
                      <a:pt x="4" y="33"/>
                      <a:pt x="2" y="31"/>
                      <a:pt x="1" y="28"/>
                    </a:cubicBezTo>
                    <a:cubicBezTo>
                      <a:pt x="0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0" y="15"/>
                      <a:pt x="1" y="12"/>
                    </a:cubicBezTo>
                    <a:cubicBezTo>
                      <a:pt x="2" y="10"/>
                      <a:pt x="3" y="8"/>
                      <a:pt x="5" y="6"/>
                    </a:cubicBezTo>
                    <a:cubicBezTo>
                      <a:pt x="7" y="4"/>
                      <a:pt x="9" y="3"/>
                      <a:pt x="11" y="2"/>
                    </a:cubicBezTo>
                    <a:cubicBezTo>
                      <a:pt x="13" y="1"/>
                      <a:pt x="16" y="0"/>
                      <a:pt x="19" y="0"/>
                    </a:cubicBezTo>
                    <a:cubicBezTo>
                      <a:pt x="22" y="0"/>
                      <a:pt x="24" y="1"/>
                      <a:pt x="27" y="2"/>
                    </a:cubicBezTo>
                    <a:cubicBezTo>
                      <a:pt x="29" y="3"/>
                      <a:pt x="31" y="5"/>
                      <a:pt x="33" y="7"/>
                    </a:cubicBezTo>
                    <a:cubicBezTo>
                      <a:pt x="34" y="9"/>
                      <a:pt x="35" y="11"/>
                      <a:pt x="36" y="13"/>
                    </a:cubicBezTo>
                    <a:cubicBezTo>
                      <a:pt x="37" y="16"/>
                      <a:pt x="37" y="18"/>
                      <a:pt x="37" y="21"/>
                    </a:cubicBezTo>
                    <a:cubicBezTo>
                      <a:pt x="37" y="21"/>
                      <a:pt x="37" y="22"/>
                      <a:pt x="37" y="22"/>
                    </a:cubicBezTo>
                    <a:cubicBezTo>
                      <a:pt x="37" y="23"/>
                      <a:pt x="37" y="23"/>
                      <a:pt x="37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6"/>
                      <a:pt x="12" y="28"/>
                      <a:pt x="14" y="29"/>
                    </a:cubicBezTo>
                    <a:cubicBezTo>
                      <a:pt x="15" y="31"/>
                      <a:pt x="17" y="31"/>
                      <a:pt x="20" y="31"/>
                    </a:cubicBezTo>
                    <a:cubicBezTo>
                      <a:pt x="22" y="31"/>
                      <a:pt x="23" y="31"/>
                      <a:pt x="25" y="30"/>
                    </a:cubicBezTo>
                    <a:cubicBezTo>
                      <a:pt x="26" y="30"/>
                      <a:pt x="27" y="29"/>
                      <a:pt x="29" y="2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3" y="35"/>
                      <a:pt x="31" y="37"/>
                      <a:pt x="29" y="38"/>
                    </a:cubicBezTo>
                    <a:cubicBezTo>
                      <a:pt x="26" y="39"/>
                      <a:pt x="23" y="40"/>
                      <a:pt x="20" y="40"/>
                    </a:cubicBezTo>
                    <a:close/>
                    <a:moveTo>
                      <a:pt x="27" y="17"/>
                    </a:moveTo>
                    <a:cubicBezTo>
                      <a:pt x="26" y="15"/>
                      <a:pt x="25" y="13"/>
                      <a:pt x="24" y="11"/>
                    </a:cubicBezTo>
                    <a:cubicBezTo>
                      <a:pt x="23" y="10"/>
                      <a:pt x="21" y="9"/>
                      <a:pt x="19" y="9"/>
                    </a:cubicBezTo>
                    <a:cubicBezTo>
                      <a:pt x="16" y="9"/>
                      <a:pt x="15" y="10"/>
                      <a:pt x="13" y="11"/>
                    </a:cubicBezTo>
                    <a:cubicBezTo>
                      <a:pt x="12" y="13"/>
                      <a:pt x="11" y="15"/>
                      <a:pt x="10" y="17"/>
                    </a:cubicBez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2" name="Freeform 124"/>
              <p:cNvSpPr>
                <a:spLocks/>
              </p:cNvSpPr>
              <p:nvPr/>
            </p:nvSpPr>
            <p:spPr bwMode="auto">
              <a:xfrm>
                <a:off x="7004397" y="5229200"/>
                <a:ext cx="122238" cy="161925"/>
              </a:xfrm>
              <a:custGeom>
                <a:avLst/>
                <a:gdLst>
                  <a:gd name="T0" fmla="*/ 16 w 30"/>
                  <a:gd name="T1" fmla="*/ 39 h 39"/>
                  <a:gd name="T2" fmla="*/ 8 w 30"/>
                  <a:gd name="T3" fmla="*/ 37 h 39"/>
                  <a:gd name="T4" fmla="*/ 0 w 30"/>
                  <a:gd name="T5" fmla="*/ 33 h 39"/>
                  <a:gd name="T6" fmla="*/ 4 w 30"/>
                  <a:gd name="T7" fmla="*/ 26 h 39"/>
                  <a:gd name="T8" fmla="*/ 10 w 30"/>
                  <a:gd name="T9" fmla="*/ 29 h 39"/>
                  <a:gd name="T10" fmla="*/ 16 w 30"/>
                  <a:gd name="T11" fmla="*/ 30 h 39"/>
                  <a:gd name="T12" fmla="*/ 20 w 30"/>
                  <a:gd name="T13" fmla="*/ 30 h 39"/>
                  <a:gd name="T14" fmla="*/ 21 w 30"/>
                  <a:gd name="T15" fmla="*/ 28 h 39"/>
                  <a:gd name="T16" fmla="*/ 21 w 30"/>
                  <a:gd name="T17" fmla="*/ 27 h 39"/>
                  <a:gd name="T18" fmla="*/ 20 w 30"/>
                  <a:gd name="T19" fmla="*/ 26 h 39"/>
                  <a:gd name="T20" fmla="*/ 18 w 30"/>
                  <a:gd name="T21" fmla="*/ 25 h 39"/>
                  <a:gd name="T22" fmla="*/ 16 w 30"/>
                  <a:gd name="T23" fmla="*/ 24 h 39"/>
                  <a:gd name="T24" fmla="*/ 13 w 30"/>
                  <a:gd name="T25" fmla="*/ 23 h 39"/>
                  <a:gd name="T26" fmla="*/ 9 w 30"/>
                  <a:gd name="T27" fmla="*/ 22 h 39"/>
                  <a:gd name="T28" fmla="*/ 5 w 30"/>
                  <a:gd name="T29" fmla="*/ 20 h 39"/>
                  <a:gd name="T30" fmla="*/ 3 w 30"/>
                  <a:gd name="T31" fmla="*/ 16 h 39"/>
                  <a:gd name="T32" fmla="*/ 2 w 30"/>
                  <a:gd name="T33" fmla="*/ 12 h 39"/>
                  <a:gd name="T34" fmla="*/ 2 w 30"/>
                  <a:gd name="T35" fmla="*/ 12 h 39"/>
                  <a:gd name="T36" fmla="*/ 3 w 30"/>
                  <a:gd name="T37" fmla="*/ 6 h 39"/>
                  <a:gd name="T38" fmla="*/ 6 w 30"/>
                  <a:gd name="T39" fmla="*/ 3 h 39"/>
                  <a:gd name="T40" fmla="*/ 10 w 30"/>
                  <a:gd name="T41" fmla="*/ 0 h 39"/>
                  <a:gd name="T42" fmla="*/ 15 w 30"/>
                  <a:gd name="T43" fmla="*/ 0 h 39"/>
                  <a:gd name="T44" fmla="*/ 23 w 30"/>
                  <a:gd name="T45" fmla="*/ 1 h 39"/>
                  <a:gd name="T46" fmla="*/ 30 w 30"/>
                  <a:gd name="T47" fmla="*/ 4 h 39"/>
                  <a:gd name="T48" fmla="*/ 25 w 30"/>
                  <a:gd name="T49" fmla="*/ 11 h 39"/>
                  <a:gd name="T50" fmla="*/ 20 w 30"/>
                  <a:gd name="T51" fmla="*/ 9 h 39"/>
                  <a:gd name="T52" fmla="*/ 15 w 30"/>
                  <a:gd name="T53" fmla="*/ 8 h 39"/>
                  <a:gd name="T54" fmla="*/ 12 w 30"/>
                  <a:gd name="T55" fmla="*/ 9 h 39"/>
                  <a:gd name="T56" fmla="*/ 11 w 30"/>
                  <a:gd name="T57" fmla="*/ 10 h 39"/>
                  <a:gd name="T58" fmla="*/ 11 w 30"/>
                  <a:gd name="T59" fmla="*/ 11 h 39"/>
                  <a:gd name="T60" fmla="*/ 12 w 30"/>
                  <a:gd name="T61" fmla="*/ 12 h 39"/>
                  <a:gd name="T62" fmla="*/ 14 w 30"/>
                  <a:gd name="T63" fmla="*/ 13 h 39"/>
                  <a:gd name="T64" fmla="*/ 16 w 30"/>
                  <a:gd name="T65" fmla="*/ 14 h 39"/>
                  <a:gd name="T66" fmla="*/ 19 w 30"/>
                  <a:gd name="T67" fmla="*/ 15 h 39"/>
                  <a:gd name="T68" fmla="*/ 23 w 30"/>
                  <a:gd name="T69" fmla="*/ 17 h 39"/>
                  <a:gd name="T70" fmla="*/ 27 w 30"/>
                  <a:gd name="T71" fmla="*/ 19 h 39"/>
                  <a:gd name="T72" fmla="*/ 29 w 30"/>
                  <a:gd name="T73" fmla="*/ 22 h 39"/>
                  <a:gd name="T74" fmla="*/ 30 w 30"/>
                  <a:gd name="T75" fmla="*/ 26 h 39"/>
                  <a:gd name="T76" fmla="*/ 30 w 30"/>
                  <a:gd name="T77" fmla="*/ 26 h 39"/>
                  <a:gd name="T78" fmla="*/ 29 w 30"/>
                  <a:gd name="T79" fmla="*/ 32 h 39"/>
                  <a:gd name="T80" fmla="*/ 26 w 30"/>
                  <a:gd name="T81" fmla="*/ 36 h 39"/>
                  <a:gd name="T82" fmla="*/ 22 w 30"/>
                  <a:gd name="T83" fmla="*/ 38 h 39"/>
                  <a:gd name="T84" fmla="*/ 16 w 30"/>
                  <a:gd name="T8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" h="39">
                    <a:moveTo>
                      <a:pt x="16" y="39"/>
                    </a:moveTo>
                    <a:cubicBezTo>
                      <a:pt x="13" y="39"/>
                      <a:pt x="11" y="38"/>
                      <a:pt x="8" y="37"/>
                    </a:cubicBezTo>
                    <a:cubicBezTo>
                      <a:pt x="5" y="36"/>
                      <a:pt x="2" y="35"/>
                      <a:pt x="0" y="33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6" y="27"/>
                      <a:pt x="8" y="29"/>
                      <a:pt x="10" y="29"/>
                    </a:cubicBezTo>
                    <a:cubicBezTo>
                      <a:pt x="13" y="30"/>
                      <a:pt x="14" y="30"/>
                      <a:pt x="16" y="30"/>
                    </a:cubicBezTo>
                    <a:cubicBezTo>
                      <a:pt x="18" y="30"/>
                      <a:pt x="19" y="30"/>
                      <a:pt x="20" y="30"/>
                    </a:cubicBezTo>
                    <a:cubicBezTo>
                      <a:pt x="20" y="29"/>
                      <a:pt x="21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6"/>
                      <a:pt x="20" y="26"/>
                    </a:cubicBezTo>
                    <a:cubicBezTo>
                      <a:pt x="20" y="26"/>
                      <a:pt x="19" y="25"/>
                      <a:pt x="18" y="25"/>
                    </a:cubicBezTo>
                    <a:cubicBezTo>
                      <a:pt x="18" y="25"/>
                      <a:pt x="17" y="24"/>
                      <a:pt x="16" y="24"/>
                    </a:cubicBezTo>
                    <a:cubicBezTo>
                      <a:pt x="15" y="24"/>
                      <a:pt x="14" y="23"/>
                      <a:pt x="13" y="23"/>
                    </a:cubicBezTo>
                    <a:cubicBezTo>
                      <a:pt x="12" y="23"/>
                      <a:pt x="10" y="22"/>
                      <a:pt x="9" y="22"/>
                    </a:cubicBezTo>
                    <a:cubicBezTo>
                      <a:pt x="8" y="21"/>
                      <a:pt x="6" y="20"/>
                      <a:pt x="5" y="20"/>
                    </a:cubicBezTo>
                    <a:cubicBezTo>
                      <a:pt x="4" y="19"/>
                      <a:pt x="3" y="18"/>
                      <a:pt x="3" y="16"/>
                    </a:cubicBezTo>
                    <a:cubicBezTo>
                      <a:pt x="2" y="15"/>
                      <a:pt x="2" y="14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0"/>
                      <a:pt x="2" y="8"/>
                      <a:pt x="3" y="6"/>
                    </a:cubicBezTo>
                    <a:cubicBezTo>
                      <a:pt x="3" y="5"/>
                      <a:pt x="4" y="4"/>
                      <a:pt x="6" y="3"/>
                    </a:cubicBezTo>
                    <a:cubicBezTo>
                      <a:pt x="7" y="2"/>
                      <a:pt x="8" y="1"/>
                      <a:pt x="10" y="0"/>
                    </a:cubicBezTo>
                    <a:cubicBezTo>
                      <a:pt x="12" y="0"/>
                      <a:pt x="14" y="0"/>
                      <a:pt x="15" y="0"/>
                    </a:cubicBezTo>
                    <a:cubicBezTo>
                      <a:pt x="18" y="0"/>
                      <a:pt x="20" y="0"/>
                      <a:pt x="23" y="1"/>
                    </a:cubicBezTo>
                    <a:cubicBezTo>
                      <a:pt x="25" y="2"/>
                      <a:pt x="27" y="3"/>
                      <a:pt x="30" y="4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0"/>
                      <a:pt x="22" y="9"/>
                      <a:pt x="20" y="9"/>
                    </a:cubicBezTo>
                    <a:cubicBezTo>
                      <a:pt x="18" y="8"/>
                      <a:pt x="17" y="8"/>
                      <a:pt x="15" y="8"/>
                    </a:cubicBezTo>
                    <a:cubicBezTo>
                      <a:pt x="14" y="8"/>
                      <a:pt x="13" y="8"/>
                      <a:pt x="12" y="9"/>
                    </a:cubicBezTo>
                    <a:cubicBezTo>
                      <a:pt x="12" y="9"/>
                      <a:pt x="11" y="10"/>
                      <a:pt x="11" y="1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2"/>
                      <a:pt x="12" y="12"/>
                    </a:cubicBezTo>
                    <a:cubicBezTo>
                      <a:pt x="12" y="12"/>
                      <a:pt x="13" y="13"/>
                      <a:pt x="14" y="13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5"/>
                      <a:pt x="19" y="15"/>
                    </a:cubicBezTo>
                    <a:cubicBezTo>
                      <a:pt x="20" y="16"/>
                      <a:pt x="22" y="16"/>
                      <a:pt x="23" y="17"/>
                    </a:cubicBezTo>
                    <a:cubicBezTo>
                      <a:pt x="24" y="17"/>
                      <a:pt x="26" y="18"/>
                      <a:pt x="27" y="19"/>
                    </a:cubicBezTo>
                    <a:cubicBezTo>
                      <a:pt x="28" y="20"/>
                      <a:pt x="29" y="21"/>
                      <a:pt x="29" y="22"/>
                    </a:cubicBezTo>
                    <a:cubicBezTo>
                      <a:pt x="30" y="23"/>
                      <a:pt x="30" y="25"/>
                      <a:pt x="30" y="2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0" y="29"/>
                      <a:pt x="30" y="30"/>
                      <a:pt x="29" y="32"/>
                    </a:cubicBezTo>
                    <a:cubicBezTo>
                      <a:pt x="29" y="33"/>
                      <a:pt x="28" y="35"/>
                      <a:pt x="26" y="36"/>
                    </a:cubicBezTo>
                    <a:cubicBezTo>
                      <a:pt x="25" y="37"/>
                      <a:pt x="23" y="37"/>
                      <a:pt x="22" y="38"/>
                    </a:cubicBezTo>
                    <a:cubicBezTo>
                      <a:pt x="20" y="38"/>
                      <a:pt x="18" y="39"/>
                      <a:pt x="16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3" name="Freeform 121"/>
              <p:cNvSpPr>
                <a:spLocks noEditPoints="1"/>
              </p:cNvSpPr>
              <p:nvPr/>
            </p:nvSpPr>
            <p:spPr bwMode="auto">
              <a:xfrm>
                <a:off x="7138888" y="5229200"/>
                <a:ext cx="142875" cy="161925"/>
              </a:xfrm>
              <a:custGeom>
                <a:avLst/>
                <a:gdLst>
                  <a:gd name="T0" fmla="*/ 13 w 35"/>
                  <a:gd name="T1" fmla="*/ 39 h 39"/>
                  <a:gd name="T2" fmla="*/ 8 w 35"/>
                  <a:gd name="T3" fmla="*/ 38 h 39"/>
                  <a:gd name="T4" fmla="*/ 4 w 35"/>
                  <a:gd name="T5" fmla="*/ 36 h 39"/>
                  <a:gd name="T6" fmla="*/ 1 w 35"/>
                  <a:gd name="T7" fmla="*/ 32 h 39"/>
                  <a:gd name="T8" fmla="*/ 0 w 35"/>
                  <a:gd name="T9" fmla="*/ 27 h 39"/>
                  <a:gd name="T10" fmla="*/ 0 w 35"/>
                  <a:gd name="T11" fmla="*/ 27 h 39"/>
                  <a:gd name="T12" fmla="*/ 1 w 35"/>
                  <a:gd name="T13" fmla="*/ 22 h 39"/>
                  <a:gd name="T14" fmla="*/ 4 w 35"/>
                  <a:gd name="T15" fmla="*/ 18 h 39"/>
                  <a:gd name="T16" fmla="*/ 9 w 35"/>
                  <a:gd name="T17" fmla="*/ 16 h 39"/>
                  <a:gd name="T18" fmla="*/ 15 w 35"/>
                  <a:gd name="T19" fmla="*/ 15 h 39"/>
                  <a:gd name="T20" fmla="*/ 20 w 35"/>
                  <a:gd name="T21" fmla="*/ 15 h 39"/>
                  <a:gd name="T22" fmla="*/ 25 w 35"/>
                  <a:gd name="T23" fmla="*/ 16 h 39"/>
                  <a:gd name="T24" fmla="*/ 25 w 35"/>
                  <a:gd name="T25" fmla="*/ 16 h 39"/>
                  <a:gd name="T26" fmla="*/ 23 w 35"/>
                  <a:gd name="T27" fmla="*/ 11 h 39"/>
                  <a:gd name="T28" fmla="*/ 16 w 35"/>
                  <a:gd name="T29" fmla="*/ 9 h 39"/>
                  <a:gd name="T30" fmla="*/ 11 w 35"/>
                  <a:gd name="T31" fmla="*/ 9 h 39"/>
                  <a:gd name="T32" fmla="*/ 6 w 35"/>
                  <a:gd name="T33" fmla="*/ 11 h 39"/>
                  <a:gd name="T34" fmla="*/ 3 w 35"/>
                  <a:gd name="T35" fmla="*/ 3 h 39"/>
                  <a:gd name="T36" fmla="*/ 10 w 35"/>
                  <a:gd name="T37" fmla="*/ 1 h 39"/>
                  <a:gd name="T38" fmla="*/ 18 w 35"/>
                  <a:gd name="T39" fmla="*/ 0 h 39"/>
                  <a:gd name="T40" fmla="*/ 26 w 35"/>
                  <a:gd name="T41" fmla="*/ 1 h 39"/>
                  <a:gd name="T42" fmla="*/ 31 w 35"/>
                  <a:gd name="T43" fmla="*/ 4 h 39"/>
                  <a:gd name="T44" fmla="*/ 34 w 35"/>
                  <a:gd name="T45" fmla="*/ 9 h 39"/>
                  <a:gd name="T46" fmla="*/ 35 w 35"/>
                  <a:gd name="T47" fmla="*/ 16 h 39"/>
                  <a:gd name="T48" fmla="*/ 35 w 35"/>
                  <a:gd name="T49" fmla="*/ 38 h 39"/>
                  <a:gd name="T50" fmla="*/ 24 w 35"/>
                  <a:gd name="T51" fmla="*/ 38 h 39"/>
                  <a:gd name="T52" fmla="*/ 24 w 35"/>
                  <a:gd name="T53" fmla="*/ 34 h 39"/>
                  <a:gd name="T54" fmla="*/ 20 w 35"/>
                  <a:gd name="T55" fmla="*/ 37 h 39"/>
                  <a:gd name="T56" fmla="*/ 13 w 35"/>
                  <a:gd name="T57" fmla="*/ 39 h 39"/>
                  <a:gd name="T58" fmla="*/ 16 w 35"/>
                  <a:gd name="T59" fmla="*/ 31 h 39"/>
                  <a:gd name="T60" fmla="*/ 22 w 35"/>
                  <a:gd name="T61" fmla="*/ 29 h 39"/>
                  <a:gd name="T62" fmla="*/ 25 w 35"/>
                  <a:gd name="T63" fmla="*/ 25 h 39"/>
                  <a:gd name="T64" fmla="*/ 25 w 35"/>
                  <a:gd name="T65" fmla="*/ 23 h 39"/>
                  <a:gd name="T66" fmla="*/ 22 w 35"/>
                  <a:gd name="T67" fmla="*/ 22 h 39"/>
                  <a:gd name="T68" fmla="*/ 18 w 35"/>
                  <a:gd name="T69" fmla="*/ 21 h 39"/>
                  <a:gd name="T70" fmla="*/ 12 w 35"/>
                  <a:gd name="T71" fmla="*/ 23 h 39"/>
                  <a:gd name="T72" fmla="*/ 10 w 35"/>
                  <a:gd name="T73" fmla="*/ 27 h 39"/>
                  <a:gd name="T74" fmla="*/ 10 w 35"/>
                  <a:gd name="T75" fmla="*/ 27 h 39"/>
                  <a:gd name="T76" fmla="*/ 12 w 35"/>
                  <a:gd name="T77" fmla="*/ 30 h 39"/>
                  <a:gd name="T78" fmla="*/ 16 w 35"/>
                  <a:gd name="T7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39">
                    <a:moveTo>
                      <a:pt x="13" y="39"/>
                    </a:moveTo>
                    <a:cubicBezTo>
                      <a:pt x="11" y="39"/>
                      <a:pt x="10" y="38"/>
                      <a:pt x="8" y="38"/>
                    </a:cubicBezTo>
                    <a:cubicBezTo>
                      <a:pt x="6" y="37"/>
                      <a:pt x="5" y="37"/>
                      <a:pt x="4" y="36"/>
                    </a:cubicBezTo>
                    <a:cubicBezTo>
                      <a:pt x="3" y="35"/>
                      <a:pt x="2" y="34"/>
                      <a:pt x="1" y="32"/>
                    </a:cubicBezTo>
                    <a:cubicBezTo>
                      <a:pt x="0" y="31"/>
                      <a:pt x="0" y="29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5"/>
                      <a:pt x="0" y="23"/>
                      <a:pt x="1" y="22"/>
                    </a:cubicBezTo>
                    <a:cubicBezTo>
                      <a:pt x="2" y="20"/>
                      <a:pt x="3" y="19"/>
                      <a:pt x="4" y="18"/>
                    </a:cubicBezTo>
                    <a:cubicBezTo>
                      <a:pt x="6" y="17"/>
                      <a:pt x="7" y="16"/>
                      <a:pt x="9" y="16"/>
                    </a:cubicBezTo>
                    <a:cubicBezTo>
                      <a:pt x="11" y="15"/>
                      <a:pt x="13" y="15"/>
                      <a:pt x="15" y="15"/>
                    </a:cubicBezTo>
                    <a:cubicBezTo>
                      <a:pt x="17" y="15"/>
                      <a:pt x="19" y="15"/>
                      <a:pt x="20" y="15"/>
                    </a:cubicBezTo>
                    <a:cubicBezTo>
                      <a:pt x="22" y="16"/>
                      <a:pt x="23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4"/>
                      <a:pt x="24" y="12"/>
                      <a:pt x="23" y="11"/>
                    </a:cubicBezTo>
                    <a:cubicBezTo>
                      <a:pt x="21" y="9"/>
                      <a:pt x="19" y="9"/>
                      <a:pt x="16" y="9"/>
                    </a:cubicBezTo>
                    <a:cubicBezTo>
                      <a:pt x="14" y="9"/>
                      <a:pt x="13" y="9"/>
                      <a:pt x="11" y="9"/>
                    </a:cubicBezTo>
                    <a:cubicBezTo>
                      <a:pt x="9" y="10"/>
                      <a:pt x="8" y="10"/>
                      <a:pt x="6" y="1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8" y="1"/>
                      <a:pt x="10" y="1"/>
                    </a:cubicBezTo>
                    <a:cubicBezTo>
                      <a:pt x="12" y="0"/>
                      <a:pt x="15" y="0"/>
                      <a:pt x="18" y="0"/>
                    </a:cubicBezTo>
                    <a:cubicBezTo>
                      <a:pt x="21" y="0"/>
                      <a:pt x="23" y="0"/>
                      <a:pt x="26" y="1"/>
                    </a:cubicBezTo>
                    <a:cubicBezTo>
                      <a:pt x="28" y="2"/>
                      <a:pt x="29" y="3"/>
                      <a:pt x="31" y="4"/>
                    </a:cubicBezTo>
                    <a:cubicBezTo>
                      <a:pt x="32" y="5"/>
                      <a:pt x="33" y="7"/>
                      <a:pt x="34" y="9"/>
                    </a:cubicBezTo>
                    <a:cubicBezTo>
                      <a:pt x="35" y="11"/>
                      <a:pt x="35" y="13"/>
                      <a:pt x="35" y="16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3" y="35"/>
                      <a:pt x="22" y="36"/>
                      <a:pt x="20" y="37"/>
                    </a:cubicBezTo>
                    <a:cubicBezTo>
                      <a:pt x="18" y="38"/>
                      <a:pt x="16" y="39"/>
                      <a:pt x="13" y="39"/>
                    </a:cubicBezTo>
                    <a:close/>
                    <a:moveTo>
                      <a:pt x="16" y="31"/>
                    </a:moveTo>
                    <a:cubicBezTo>
                      <a:pt x="19" y="31"/>
                      <a:pt x="21" y="31"/>
                      <a:pt x="22" y="29"/>
                    </a:cubicBezTo>
                    <a:cubicBezTo>
                      <a:pt x="24" y="28"/>
                      <a:pt x="25" y="27"/>
                      <a:pt x="25" y="25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2"/>
                      <a:pt x="23" y="22"/>
                      <a:pt x="22" y="22"/>
                    </a:cubicBezTo>
                    <a:cubicBezTo>
                      <a:pt x="20" y="21"/>
                      <a:pt x="19" y="21"/>
                      <a:pt x="18" y="21"/>
                    </a:cubicBezTo>
                    <a:cubicBezTo>
                      <a:pt x="16" y="21"/>
                      <a:pt x="14" y="22"/>
                      <a:pt x="12" y="23"/>
                    </a:cubicBezTo>
                    <a:cubicBezTo>
                      <a:pt x="11" y="24"/>
                      <a:pt x="10" y="25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8"/>
                      <a:pt x="11" y="29"/>
                      <a:pt x="12" y="30"/>
                    </a:cubicBezTo>
                    <a:cubicBezTo>
                      <a:pt x="13" y="31"/>
                      <a:pt x="15" y="31"/>
                      <a:pt x="16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4" name="Freeform 114"/>
              <p:cNvSpPr>
                <a:spLocks/>
              </p:cNvSpPr>
              <p:nvPr/>
            </p:nvSpPr>
            <p:spPr bwMode="auto">
              <a:xfrm>
                <a:off x="7423745" y="5229200"/>
                <a:ext cx="95250" cy="160338"/>
              </a:xfrm>
              <a:custGeom>
                <a:avLst/>
                <a:gdLst>
                  <a:gd name="T0" fmla="*/ 0 w 23"/>
                  <a:gd name="T1" fmla="*/ 1 h 39"/>
                  <a:gd name="T2" fmla="*/ 11 w 23"/>
                  <a:gd name="T3" fmla="*/ 1 h 39"/>
                  <a:gd name="T4" fmla="*/ 11 w 23"/>
                  <a:gd name="T5" fmla="*/ 9 h 39"/>
                  <a:gd name="T6" fmla="*/ 16 w 23"/>
                  <a:gd name="T7" fmla="*/ 3 h 39"/>
                  <a:gd name="T8" fmla="*/ 23 w 23"/>
                  <a:gd name="T9" fmla="*/ 0 h 39"/>
                  <a:gd name="T10" fmla="*/ 23 w 23"/>
                  <a:gd name="T11" fmla="*/ 12 h 39"/>
                  <a:gd name="T12" fmla="*/ 23 w 23"/>
                  <a:gd name="T13" fmla="*/ 12 h 39"/>
                  <a:gd name="T14" fmla="*/ 14 w 23"/>
                  <a:gd name="T15" fmla="*/ 15 h 39"/>
                  <a:gd name="T16" fmla="*/ 11 w 23"/>
                  <a:gd name="T17" fmla="*/ 25 h 39"/>
                  <a:gd name="T18" fmla="*/ 11 w 23"/>
                  <a:gd name="T19" fmla="*/ 39 h 39"/>
                  <a:gd name="T20" fmla="*/ 0 w 23"/>
                  <a:gd name="T21" fmla="*/ 39 h 39"/>
                  <a:gd name="T22" fmla="*/ 0 w 23"/>
                  <a:gd name="T23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39">
                    <a:moveTo>
                      <a:pt x="0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6"/>
                      <a:pt x="14" y="4"/>
                      <a:pt x="16" y="3"/>
                    </a:cubicBezTo>
                    <a:cubicBezTo>
                      <a:pt x="18" y="1"/>
                      <a:pt x="20" y="0"/>
                      <a:pt x="23" y="0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9" y="12"/>
                      <a:pt x="16" y="13"/>
                      <a:pt x="14" y="15"/>
                    </a:cubicBezTo>
                    <a:cubicBezTo>
                      <a:pt x="12" y="17"/>
                      <a:pt x="11" y="20"/>
                      <a:pt x="11" y="25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5" name="Freeform 114"/>
              <p:cNvSpPr>
                <a:spLocks/>
              </p:cNvSpPr>
              <p:nvPr/>
            </p:nvSpPr>
            <p:spPr bwMode="auto">
              <a:xfrm>
                <a:off x="7305129" y="5229200"/>
                <a:ext cx="95250" cy="160338"/>
              </a:xfrm>
              <a:custGeom>
                <a:avLst/>
                <a:gdLst>
                  <a:gd name="T0" fmla="*/ 0 w 23"/>
                  <a:gd name="T1" fmla="*/ 1 h 39"/>
                  <a:gd name="T2" fmla="*/ 11 w 23"/>
                  <a:gd name="T3" fmla="*/ 1 h 39"/>
                  <a:gd name="T4" fmla="*/ 11 w 23"/>
                  <a:gd name="T5" fmla="*/ 9 h 39"/>
                  <a:gd name="T6" fmla="*/ 16 w 23"/>
                  <a:gd name="T7" fmla="*/ 3 h 39"/>
                  <a:gd name="T8" fmla="*/ 23 w 23"/>
                  <a:gd name="T9" fmla="*/ 0 h 39"/>
                  <a:gd name="T10" fmla="*/ 23 w 23"/>
                  <a:gd name="T11" fmla="*/ 12 h 39"/>
                  <a:gd name="T12" fmla="*/ 23 w 23"/>
                  <a:gd name="T13" fmla="*/ 12 h 39"/>
                  <a:gd name="T14" fmla="*/ 14 w 23"/>
                  <a:gd name="T15" fmla="*/ 15 h 39"/>
                  <a:gd name="T16" fmla="*/ 11 w 23"/>
                  <a:gd name="T17" fmla="*/ 25 h 39"/>
                  <a:gd name="T18" fmla="*/ 11 w 23"/>
                  <a:gd name="T19" fmla="*/ 39 h 39"/>
                  <a:gd name="T20" fmla="*/ 0 w 23"/>
                  <a:gd name="T21" fmla="*/ 39 h 39"/>
                  <a:gd name="T22" fmla="*/ 0 w 23"/>
                  <a:gd name="T23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39">
                    <a:moveTo>
                      <a:pt x="0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6"/>
                      <a:pt x="14" y="4"/>
                      <a:pt x="16" y="3"/>
                    </a:cubicBezTo>
                    <a:cubicBezTo>
                      <a:pt x="18" y="1"/>
                      <a:pt x="20" y="0"/>
                      <a:pt x="23" y="0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9" y="12"/>
                      <a:pt x="16" y="13"/>
                      <a:pt x="14" y="15"/>
                    </a:cubicBezTo>
                    <a:cubicBezTo>
                      <a:pt x="12" y="17"/>
                      <a:pt x="11" y="20"/>
                      <a:pt x="11" y="25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6" name="Freeform 117"/>
              <p:cNvSpPr>
                <a:spLocks noEditPoints="1"/>
              </p:cNvSpPr>
              <p:nvPr/>
            </p:nvSpPr>
            <p:spPr bwMode="auto">
              <a:xfrm>
                <a:off x="7539186" y="5229200"/>
                <a:ext cx="169863" cy="165100"/>
              </a:xfrm>
              <a:custGeom>
                <a:avLst/>
                <a:gdLst>
                  <a:gd name="T0" fmla="*/ 21 w 41"/>
                  <a:gd name="T1" fmla="*/ 40 h 40"/>
                  <a:gd name="T2" fmla="*/ 13 w 41"/>
                  <a:gd name="T3" fmla="*/ 38 h 40"/>
                  <a:gd name="T4" fmla="*/ 6 w 41"/>
                  <a:gd name="T5" fmla="*/ 34 h 40"/>
                  <a:gd name="T6" fmla="*/ 2 w 41"/>
                  <a:gd name="T7" fmla="*/ 28 h 40"/>
                  <a:gd name="T8" fmla="*/ 0 w 41"/>
                  <a:gd name="T9" fmla="*/ 20 h 40"/>
                  <a:gd name="T10" fmla="*/ 0 w 41"/>
                  <a:gd name="T11" fmla="*/ 20 h 40"/>
                  <a:gd name="T12" fmla="*/ 2 w 41"/>
                  <a:gd name="T13" fmla="*/ 12 h 40"/>
                  <a:gd name="T14" fmla="*/ 6 w 41"/>
                  <a:gd name="T15" fmla="*/ 6 h 40"/>
                  <a:gd name="T16" fmla="*/ 13 w 41"/>
                  <a:gd name="T17" fmla="*/ 2 h 40"/>
                  <a:gd name="T18" fmla="*/ 21 w 41"/>
                  <a:gd name="T19" fmla="*/ 0 h 40"/>
                  <a:gd name="T20" fmla="*/ 29 w 41"/>
                  <a:gd name="T21" fmla="*/ 2 h 40"/>
                  <a:gd name="T22" fmla="*/ 35 w 41"/>
                  <a:gd name="T23" fmla="*/ 6 h 40"/>
                  <a:gd name="T24" fmla="*/ 40 w 41"/>
                  <a:gd name="T25" fmla="*/ 12 h 40"/>
                  <a:gd name="T26" fmla="*/ 41 w 41"/>
                  <a:gd name="T27" fmla="*/ 20 h 40"/>
                  <a:gd name="T28" fmla="*/ 41 w 41"/>
                  <a:gd name="T29" fmla="*/ 20 h 40"/>
                  <a:gd name="T30" fmla="*/ 40 w 41"/>
                  <a:gd name="T31" fmla="*/ 28 h 40"/>
                  <a:gd name="T32" fmla="*/ 35 w 41"/>
                  <a:gd name="T33" fmla="*/ 34 h 40"/>
                  <a:gd name="T34" fmla="*/ 29 w 41"/>
                  <a:gd name="T35" fmla="*/ 38 h 40"/>
                  <a:gd name="T36" fmla="*/ 21 w 41"/>
                  <a:gd name="T37" fmla="*/ 40 h 40"/>
                  <a:gd name="T38" fmla="*/ 21 w 41"/>
                  <a:gd name="T39" fmla="*/ 31 h 40"/>
                  <a:gd name="T40" fmla="*/ 25 w 41"/>
                  <a:gd name="T41" fmla="*/ 30 h 40"/>
                  <a:gd name="T42" fmla="*/ 28 w 41"/>
                  <a:gd name="T43" fmla="*/ 28 h 40"/>
                  <a:gd name="T44" fmla="*/ 30 w 41"/>
                  <a:gd name="T45" fmla="*/ 24 h 40"/>
                  <a:gd name="T46" fmla="*/ 31 w 41"/>
                  <a:gd name="T47" fmla="*/ 20 h 40"/>
                  <a:gd name="T48" fmla="*/ 31 w 41"/>
                  <a:gd name="T49" fmla="*/ 20 h 40"/>
                  <a:gd name="T50" fmla="*/ 30 w 41"/>
                  <a:gd name="T51" fmla="*/ 16 h 40"/>
                  <a:gd name="T52" fmla="*/ 28 w 41"/>
                  <a:gd name="T53" fmla="*/ 13 h 40"/>
                  <a:gd name="T54" fmla="*/ 25 w 41"/>
                  <a:gd name="T55" fmla="*/ 11 h 40"/>
                  <a:gd name="T56" fmla="*/ 21 w 41"/>
                  <a:gd name="T57" fmla="*/ 10 h 40"/>
                  <a:gd name="T58" fmla="*/ 17 w 41"/>
                  <a:gd name="T59" fmla="*/ 10 h 40"/>
                  <a:gd name="T60" fmla="*/ 14 w 41"/>
                  <a:gd name="T61" fmla="*/ 13 h 40"/>
                  <a:gd name="T62" fmla="*/ 12 w 41"/>
                  <a:gd name="T63" fmla="*/ 16 h 40"/>
                  <a:gd name="T64" fmla="*/ 11 w 41"/>
                  <a:gd name="T65" fmla="*/ 20 h 40"/>
                  <a:gd name="T66" fmla="*/ 11 w 41"/>
                  <a:gd name="T67" fmla="*/ 20 h 40"/>
                  <a:gd name="T68" fmla="*/ 12 w 41"/>
                  <a:gd name="T69" fmla="*/ 24 h 40"/>
                  <a:gd name="T70" fmla="*/ 14 w 41"/>
                  <a:gd name="T71" fmla="*/ 27 h 40"/>
                  <a:gd name="T72" fmla="*/ 17 w 41"/>
                  <a:gd name="T73" fmla="*/ 30 h 40"/>
                  <a:gd name="T74" fmla="*/ 21 w 41"/>
                  <a:gd name="T75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40">
                    <a:moveTo>
                      <a:pt x="21" y="40"/>
                    </a:moveTo>
                    <a:cubicBezTo>
                      <a:pt x="18" y="40"/>
                      <a:pt x="15" y="39"/>
                      <a:pt x="13" y="38"/>
                    </a:cubicBezTo>
                    <a:cubicBezTo>
                      <a:pt x="10" y="37"/>
                      <a:pt x="8" y="36"/>
                      <a:pt x="6" y="34"/>
                    </a:cubicBezTo>
                    <a:cubicBezTo>
                      <a:pt x="4" y="32"/>
                      <a:pt x="3" y="30"/>
                      <a:pt x="2" y="28"/>
                    </a:cubicBezTo>
                    <a:cubicBezTo>
                      <a:pt x="1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1" y="15"/>
                      <a:pt x="2" y="12"/>
                    </a:cubicBezTo>
                    <a:cubicBezTo>
                      <a:pt x="3" y="10"/>
                      <a:pt x="4" y="8"/>
                      <a:pt x="6" y="6"/>
                    </a:cubicBezTo>
                    <a:cubicBezTo>
                      <a:pt x="8" y="4"/>
                      <a:pt x="10" y="3"/>
                      <a:pt x="13" y="2"/>
                    </a:cubicBezTo>
                    <a:cubicBezTo>
                      <a:pt x="15" y="1"/>
                      <a:pt x="18" y="0"/>
                      <a:pt x="21" y="0"/>
                    </a:cubicBezTo>
                    <a:cubicBezTo>
                      <a:pt x="24" y="0"/>
                      <a:pt x="27" y="1"/>
                      <a:pt x="29" y="2"/>
                    </a:cubicBezTo>
                    <a:cubicBezTo>
                      <a:pt x="32" y="3"/>
                      <a:pt x="34" y="4"/>
                      <a:pt x="35" y="6"/>
                    </a:cubicBezTo>
                    <a:cubicBezTo>
                      <a:pt x="37" y="8"/>
                      <a:pt x="39" y="10"/>
                      <a:pt x="40" y="12"/>
                    </a:cubicBezTo>
                    <a:cubicBezTo>
                      <a:pt x="41" y="15"/>
                      <a:pt x="41" y="17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3"/>
                      <a:pt x="41" y="25"/>
                      <a:pt x="40" y="28"/>
                    </a:cubicBezTo>
                    <a:cubicBezTo>
                      <a:pt x="39" y="30"/>
                      <a:pt x="37" y="32"/>
                      <a:pt x="35" y="34"/>
                    </a:cubicBezTo>
                    <a:cubicBezTo>
                      <a:pt x="34" y="36"/>
                      <a:pt x="31" y="37"/>
                      <a:pt x="29" y="38"/>
                    </a:cubicBezTo>
                    <a:cubicBezTo>
                      <a:pt x="26" y="39"/>
                      <a:pt x="24" y="40"/>
                      <a:pt x="21" y="40"/>
                    </a:cubicBezTo>
                    <a:close/>
                    <a:moveTo>
                      <a:pt x="21" y="31"/>
                    </a:moveTo>
                    <a:cubicBezTo>
                      <a:pt x="22" y="31"/>
                      <a:pt x="24" y="30"/>
                      <a:pt x="25" y="30"/>
                    </a:cubicBezTo>
                    <a:cubicBezTo>
                      <a:pt x="26" y="29"/>
                      <a:pt x="27" y="28"/>
                      <a:pt x="28" y="28"/>
                    </a:cubicBezTo>
                    <a:cubicBezTo>
                      <a:pt x="29" y="27"/>
                      <a:pt x="30" y="25"/>
                      <a:pt x="30" y="24"/>
                    </a:cubicBezTo>
                    <a:cubicBezTo>
                      <a:pt x="30" y="23"/>
                      <a:pt x="31" y="22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19"/>
                      <a:pt x="30" y="17"/>
                      <a:pt x="30" y="16"/>
                    </a:cubicBezTo>
                    <a:cubicBezTo>
                      <a:pt x="30" y="15"/>
                      <a:pt x="29" y="14"/>
                      <a:pt x="28" y="13"/>
                    </a:cubicBezTo>
                    <a:cubicBezTo>
                      <a:pt x="27" y="12"/>
                      <a:pt x="26" y="11"/>
                      <a:pt x="25" y="11"/>
                    </a:cubicBezTo>
                    <a:cubicBezTo>
                      <a:pt x="24" y="10"/>
                      <a:pt x="22" y="10"/>
                      <a:pt x="21" y="10"/>
                    </a:cubicBezTo>
                    <a:cubicBezTo>
                      <a:pt x="19" y="10"/>
                      <a:pt x="18" y="10"/>
                      <a:pt x="17" y="10"/>
                    </a:cubicBezTo>
                    <a:cubicBezTo>
                      <a:pt x="15" y="11"/>
                      <a:pt x="14" y="12"/>
                      <a:pt x="14" y="13"/>
                    </a:cubicBezTo>
                    <a:cubicBezTo>
                      <a:pt x="13" y="14"/>
                      <a:pt x="12" y="15"/>
                      <a:pt x="12" y="16"/>
                    </a:cubicBezTo>
                    <a:cubicBezTo>
                      <a:pt x="11" y="17"/>
                      <a:pt x="11" y="19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2"/>
                      <a:pt x="11" y="23"/>
                      <a:pt x="12" y="24"/>
                    </a:cubicBezTo>
                    <a:cubicBezTo>
                      <a:pt x="12" y="25"/>
                      <a:pt x="13" y="26"/>
                      <a:pt x="14" y="27"/>
                    </a:cubicBezTo>
                    <a:cubicBezTo>
                      <a:pt x="15" y="28"/>
                      <a:pt x="16" y="29"/>
                      <a:pt x="17" y="30"/>
                    </a:cubicBezTo>
                    <a:cubicBezTo>
                      <a:pt x="18" y="30"/>
                      <a:pt x="19" y="31"/>
                      <a:pt x="2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7" name="Rectangle 118"/>
              <p:cNvSpPr>
                <a:spLocks noChangeArrowheads="1"/>
              </p:cNvSpPr>
              <p:nvPr/>
            </p:nvSpPr>
            <p:spPr bwMode="auto">
              <a:xfrm>
                <a:off x="7732713" y="5166717"/>
                <a:ext cx="44450" cy="214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8" name="Rectangle 118"/>
              <p:cNvSpPr>
                <a:spLocks noChangeArrowheads="1"/>
              </p:cNvSpPr>
              <p:nvPr/>
            </p:nvSpPr>
            <p:spPr bwMode="auto">
              <a:xfrm>
                <a:off x="7810326" y="5166717"/>
                <a:ext cx="44450" cy="214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9" name="Freeform 117"/>
              <p:cNvSpPr>
                <a:spLocks noEditPoints="1"/>
              </p:cNvSpPr>
              <p:nvPr/>
            </p:nvSpPr>
            <p:spPr bwMode="auto">
              <a:xfrm>
                <a:off x="7869634" y="5229200"/>
                <a:ext cx="169863" cy="165100"/>
              </a:xfrm>
              <a:custGeom>
                <a:avLst/>
                <a:gdLst>
                  <a:gd name="T0" fmla="*/ 21 w 41"/>
                  <a:gd name="T1" fmla="*/ 40 h 40"/>
                  <a:gd name="T2" fmla="*/ 13 w 41"/>
                  <a:gd name="T3" fmla="*/ 38 h 40"/>
                  <a:gd name="T4" fmla="*/ 6 w 41"/>
                  <a:gd name="T5" fmla="*/ 34 h 40"/>
                  <a:gd name="T6" fmla="*/ 2 w 41"/>
                  <a:gd name="T7" fmla="*/ 28 h 40"/>
                  <a:gd name="T8" fmla="*/ 0 w 41"/>
                  <a:gd name="T9" fmla="*/ 20 h 40"/>
                  <a:gd name="T10" fmla="*/ 0 w 41"/>
                  <a:gd name="T11" fmla="*/ 20 h 40"/>
                  <a:gd name="T12" fmla="*/ 2 w 41"/>
                  <a:gd name="T13" fmla="*/ 12 h 40"/>
                  <a:gd name="T14" fmla="*/ 6 w 41"/>
                  <a:gd name="T15" fmla="*/ 6 h 40"/>
                  <a:gd name="T16" fmla="*/ 13 w 41"/>
                  <a:gd name="T17" fmla="*/ 2 h 40"/>
                  <a:gd name="T18" fmla="*/ 21 w 41"/>
                  <a:gd name="T19" fmla="*/ 0 h 40"/>
                  <a:gd name="T20" fmla="*/ 29 w 41"/>
                  <a:gd name="T21" fmla="*/ 2 h 40"/>
                  <a:gd name="T22" fmla="*/ 35 w 41"/>
                  <a:gd name="T23" fmla="*/ 6 h 40"/>
                  <a:gd name="T24" fmla="*/ 40 w 41"/>
                  <a:gd name="T25" fmla="*/ 12 h 40"/>
                  <a:gd name="T26" fmla="*/ 41 w 41"/>
                  <a:gd name="T27" fmla="*/ 20 h 40"/>
                  <a:gd name="T28" fmla="*/ 41 w 41"/>
                  <a:gd name="T29" fmla="*/ 20 h 40"/>
                  <a:gd name="T30" fmla="*/ 40 w 41"/>
                  <a:gd name="T31" fmla="*/ 28 h 40"/>
                  <a:gd name="T32" fmla="*/ 35 w 41"/>
                  <a:gd name="T33" fmla="*/ 34 h 40"/>
                  <a:gd name="T34" fmla="*/ 29 w 41"/>
                  <a:gd name="T35" fmla="*/ 38 h 40"/>
                  <a:gd name="T36" fmla="*/ 21 w 41"/>
                  <a:gd name="T37" fmla="*/ 40 h 40"/>
                  <a:gd name="T38" fmla="*/ 21 w 41"/>
                  <a:gd name="T39" fmla="*/ 31 h 40"/>
                  <a:gd name="T40" fmla="*/ 25 w 41"/>
                  <a:gd name="T41" fmla="*/ 30 h 40"/>
                  <a:gd name="T42" fmla="*/ 28 w 41"/>
                  <a:gd name="T43" fmla="*/ 28 h 40"/>
                  <a:gd name="T44" fmla="*/ 30 w 41"/>
                  <a:gd name="T45" fmla="*/ 24 h 40"/>
                  <a:gd name="T46" fmla="*/ 31 w 41"/>
                  <a:gd name="T47" fmla="*/ 20 h 40"/>
                  <a:gd name="T48" fmla="*/ 31 w 41"/>
                  <a:gd name="T49" fmla="*/ 20 h 40"/>
                  <a:gd name="T50" fmla="*/ 30 w 41"/>
                  <a:gd name="T51" fmla="*/ 16 h 40"/>
                  <a:gd name="T52" fmla="*/ 28 w 41"/>
                  <a:gd name="T53" fmla="*/ 13 h 40"/>
                  <a:gd name="T54" fmla="*/ 25 w 41"/>
                  <a:gd name="T55" fmla="*/ 11 h 40"/>
                  <a:gd name="T56" fmla="*/ 21 w 41"/>
                  <a:gd name="T57" fmla="*/ 10 h 40"/>
                  <a:gd name="T58" fmla="*/ 17 w 41"/>
                  <a:gd name="T59" fmla="*/ 10 h 40"/>
                  <a:gd name="T60" fmla="*/ 14 w 41"/>
                  <a:gd name="T61" fmla="*/ 13 h 40"/>
                  <a:gd name="T62" fmla="*/ 12 w 41"/>
                  <a:gd name="T63" fmla="*/ 16 h 40"/>
                  <a:gd name="T64" fmla="*/ 11 w 41"/>
                  <a:gd name="T65" fmla="*/ 20 h 40"/>
                  <a:gd name="T66" fmla="*/ 11 w 41"/>
                  <a:gd name="T67" fmla="*/ 20 h 40"/>
                  <a:gd name="T68" fmla="*/ 12 w 41"/>
                  <a:gd name="T69" fmla="*/ 24 h 40"/>
                  <a:gd name="T70" fmla="*/ 14 w 41"/>
                  <a:gd name="T71" fmla="*/ 27 h 40"/>
                  <a:gd name="T72" fmla="*/ 17 w 41"/>
                  <a:gd name="T73" fmla="*/ 30 h 40"/>
                  <a:gd name="T74" fmla="*/ 21 w 41"/>
                  <a:gd name="T75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40">
                    <a:moveTo>
                      <a:pt x="21" y="40"/>
                    </a:moveTo>
                    <a:cubicBezTo>
                      <a:pt x="18" y="40"/>
                      <a:pt x="15" y="39"/>
                      <a:pt x="13" y="38"/>
                    </a:cubicBezTo>
                    <a:cubicBezTo>
                      <a:pt x="10" y="37"/>
                      <a:pt x="8" y="36"/>
                      <a:pt x="6" y="34"/>
                    </a:cubicBezTo>
                    <a:cubicBezTo>
                      <a:pt x="4" y="32"/>
                      <a:pt x="3" y="30"/>
                      <a:pt x="2" y="28"/>
                    </a:cubicBezTo>
                    <a:cubicBezTo>
                      <a:pt x="1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1" y="15"/>
                      <a:pt x="2" y="12"/>
                    </a:cubicBezTo>
                    <a:cubicBezTo>
                      <a:pt x="3" y="10"/>
                      <a:pt x="4" y="8"/>
                      <a:pt x="6" y="6"/>
                    </a:cubicBezTo>
                    <a:cubicBezTo>
                      <a:pt x="8" y="4"/>
                      <a:pt x="10" y="3"/>
                      <a:pt x="13" y="2"/>
                    </a:cubicBezTo>
                    <a:cubicBezTo>
                      <a:pt x="15" y="1"/>
                      <a:pt x="18" y="0"/>
                      <a:pt x="21" y="0"/>
                    </a:cubicBezTo>
                    <a:cubicBezTo>
                      <a:pt x="24" y="0"/>
                      <a:pt x="27" y="1"/>
                      <a:pt x="29" y="2"/>
                    </a:cubicBezTo>
                    <a:cubicBezTo>
                      <a:pt x="32" y="3"/>
                      <a:pt x="34" y="4"/>
                      <a:pt x="35" y="6"/>
                    </a:cubicBezTo>
                    <a:cubicBezTo>
                      <a:pt x="37" y="8"/>
                      <a:pt x="39" y="10"/>
                      <a:pt x="40" y="12"/>
                    </a:cubicBezTo>
                    <a:cubicBezTo>
                      <a:pt x="41" y="15"/>
                      <a:pt x="41" y="17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3"/>
                      <a:pt x="41" y="25"/>
                      <a:pt x="40" y="28"/>
                    </a:cubicBezTo>
                    <a:cubicBezTo>
                      <a:pt x="39" y="30"/>
                      <a:pt x="37" y="32"/>
                      <a:pt x="35" y="34"/>
                    </a:cubicBezTo>
                    <a:cubicBezTo>
                      <a:pt x="34" y="36"/>
                      <a:pt x="31" y="37"/>
                      <a:pt x="29" y="38"/>
                    </a:cubicBezTo>
                    <a:cubicBezTo>
                      <a:pt x="26" y="39"/>
                      <a:pt x="24" y="40"/>
                      <a:pt x="21" y="40"/>
                    </a:cubicBezTo>
                    <a:close/>
                    <a:moveTo>
                      <a:pt x="21" y="31"/>
                    </a:moveTo>
                    <a:cubicBezTo>
                      <a:pt x="22" y="31"/>
                      <a:pt x="24" y="30"/>
                      <a:pt x="25" y="30"/>
                    </a:cubicBezTo>
                    <a:cubicBezTo>
                      <a:pt x="26" y="29"/>
                      <a:pt x="27" y="28"/>
                      <a:pt x="28" y="28"/>
                    </a:cubicBezTo>
                    <a:cubicBezTo>
                      <a:pt x="29" y="27"/>
                      <a:pt x="30" y="25"/>
                      <a:pt x="30" y="24"/>
                    </a:cubicBezTo>
                    <a:cubicBezTo>
                      <a:pt x="30" y="23"/>
                      <a:pt x="31" y="22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19"/>
                      <a:pt x="30" y="17"/>
                      <a:pt x="30" y="16"/>
                    </a:cubicBezTo>
                    <a:cubicBezTo>
                      <a:pt x="30" y="15"/>
                      <a:pt x="29" y="14"/>
                      <a:pt x="28" y="13"/>
                    </a:cubicBezTo>
                    <a:cubicBezTo>
                      <a:pt x="27" y="12"/>
                      <a:pt x="26" y="11"/>
                      <a:pt x="25" y="11"/>
                    </a:cubicBezTo>
                    <a:cubicBezTo>
                      <a:pt x="24" y="10"/>
                      <a:pt x="22" y="10"/>
                      <a:pt x="21" y="10"/>
                    </a:cubicBezTo>
                    <a:cubicBezTo>
                      <a:pt x="19" y="10"/>
                      <a:pt x="18" y="10"/>
                      <a:pt x="17" y="10"/>
                    </a:cubicBezTo>
                    <a:cubicBezTo>
                      <a:pt x="15" y="11"/>
                      <a:pt x="14" y="12"/>
                      <a:pt x="14" y="13"/>
                    </a:cubicBezTo>
                    <a:cubicBezTo>
                      <a:pt x="13" y="14"/>
                      <a:pt x="12" y="15"/>
                      <a:pt x="12" y="16"/>
                    </a:cubicBezTo>
                    <a:cubicBezTo>
                      <a:pt x="11" y="17"/>
                      <a:pt x="11" y="19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2"/>
                      <a:pt x="11" y="23"/>
                      <a:pt x="12" y="24"/>
                    </a:cubicBezTo>
                    <a:cubicBezTo>
                      <a:pt x="12" y="25"/>
                      <a:pt x="13" y="26"/>
                      <a:pt x="14" y="27"/>
                    </a:cubicBezTo>
                    <a:cubicBezTo>
                      <a:pt x="15" y="28"/>
                      <a:pt x="16" y="29"/>
                      <a:pt x="17" y="30"/>
                    </a:cubicBezTo>
                    <a:cubicBezTo>
                      <a:pt x="18" y="30"/>
                      <a:pt x="19" y="31"/>
                      <a:pt x="2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</p:grpSp>
        <p:pic>
          <p:nvPicPr>
            <p:cNvPr id="22" name="Imagen 145"/>
            <p:cNvPicPr>
              <a:picLocks noChangeAspect="1"/>
            </p:cNvPicPr>
            <p:nvPr/>
          </p:nvPicPr>
          <p:blipFill>
            <a:blip r:embed="rId4">
              <a:lum bright="100000"/>
            </a:blip>
            <a:stretch>
              <a:fillRect/>
            </a:stretch>
          </p:blipFill>
          <p:spPr>
            <a:xfrm>
              <a:off x="6648647" y="5197673"/>
              <a:ext cx="187127" cy="187127"/>
            </a:xfrm>
            <a:prstGeom prst="rect">
              <a:avLst/>
            </a:prstGeom>
          </p:spPr>
        </p:pic>
      </p:grpSp>
      <p:sp>
        <p:nvSpPr>
          <p:cNvPr id="150" name="149 CuadroTexto"/>
          <p:cNvSpPr txBox="1"/>
          <p:nvPr/>
        </p:nvSpPr>
        <p:spPr>
          <a:xfrm>
            <a:off x="6876256" y="6525344"/>
            <a:ext cx="504054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51" name="150 CuadroTexto"/>
          <p:cNvSpPr txBox="1"/>
          <p:nvPr/>
        </p:nvSpPr>
        <p:spPr>
          <a:xfrm>
            <a:off x="7811641" y="6597352"/>
            <a:ext cx="11528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>
                <a:solidFill>
                  <a:schemeClr val="bg1"/>
                </a:solidFill>
              </a:rPr>
              <a:t>Febrero 2013</a:t>
            </a:r>
            <a:endParaRPr lang="es-MX" sz="900" dirty="0">
              <a:solidFill>
                <a:schemeClr val="bg1"/>
              </a:solidFill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219075" y="2305050"/>
            <a:ext cx="8696325" cy="3705225"/>
            <a:chOff x="219075" y="2305050"/>
            <a:chExt cx="8696325" cy="3705225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5" name="4 Forma libre"/>
            <p:cNvSpPr/>
            <p:nvPr/>
          </p:nvSpPr>
          <p:spPr>
            <a:xfrm>
              <a:off x="219075" y="2305050"/>
              <a:ext cx="6162675" cy="2152650"/>
            </a:xfrm>
            <a:custGeom>
              <a:avLst/>
              <a:gdLst>
                <a:gd name="connsiteX0" fmla="*/ 0 w 6162675"/>
                <a:gd name="connsiteY0" fmla="*/ 0 h 2152650"/>
                <a:gd name="connsiteX1" fmla="*/ 1028700 w 6162675"/>
                <a:gd name="connsiteY1" fmla="*/ 0 h 2152650"/>
                <a:gd name="connsiteX2" fmla="*/ 962025 w 6162675"/>
                <a:gd name="connsiteY2" fmla="*/ 85725 h 2152650"/>
                <a:gd name="connsiteX3" fmla="*/ 2533650 w 6162675"/>
                <a:gd name="connsiteY3" fmla="*/ 847725 h 2152650"/>
                <a:gd name="connsiteX4" fmla="*/ 3800475 w 6162675"/>
                <a:gd name="connsiteY4" fmla="*/ 914400 h 2152650"/>
                <a:gd name="connsiteX5" fmla="*/ 3810000 w 6162675"/>
                <a:gd name="connsiteY5" fmla="*/ 666750 h 2152650"/>
                <a:gd name="connsiteX6" fmla="*/ 4552950 w 6162675"/>
                <a:gd name="connsiteY6" fmla="*/ 704850 h 2152650"/>
                <a:gd name="connsiteX7" fmla="*/ 4600575 w 6162675"/>
                <a:gd name="connsiteY7" fmla="*/ 752475 h 2152650"/>
                <a:gd name="connsiteX8" fmla="*/ 4629150 w 6162675"/>
                <a:gd name="connsiteY8" fmla="*/ 800100 h 2152650"/>
                <a:gd name="connsiteX9" fmla="*/ 4629150 w 6162675"/>
                <a:gd name="connsiteY9" fmla="*/ 828675 h 2152650"/>
                <a:gd name="connsiteX10" fmla="*/ 4657725 w 6162675"/>
                <a:gd name="connsiteY10" fmla="*/ 895350 h 2152650"/>
                <a:gd name="connsiteX11" fmla="*/ 4695825 w 6162675"/>
                <a:gd name="connsiteY11" fmla="*/ 904875 h 2152650"/>
                <a:gd name="connsiteX12" fmla="*/ 4733925 w 6162675"/>
                <a:gd name="connsiteY12" fmla="*/ 923925 h 2152650"/>
                <a:gd name="connsiteX13" fmla="*/ 4772025 w 6162675"/>
                <a:gd name="connsiteY13" fmla="*/ 942975 h 2152650"/>
                <a:gd name="connsiteX14" fmla="*/ 4800600 w 6162675"/>
                <a:gd name="connsiteY14" fmla="*/ 971550 h 2152650"/>
                <a:gd name="connsiteX15" fmla="*/ 4838700 w 6162675"/>
                <a:gd name="connsiteY15" fmla="*/ 1009650 h 2152650"/>
                <a:gd name="connsiteX16" fmla="*/ 4876800 w 6162675"/>
                <a:gd name="connsiteY16" fmla="*/ 1047750 h 2152650"/>
                <a:gd name="connsiteX17" fmla="*/ 4905375 w 6162675"/>
                <a:gd name="connsiteY17" fmla="*/ 1057275 h 2152650"/>
                <a:gd name="connsiteX18" fmla="*/ 4905375 w 6162675"/>
                <a:gd name="connsiteY18" fmla="*/ 1057275 h 2152650"/>
                <a:gd name="connsiteX19" fmla="*/ 4924425 w 6162675"/>
                <a:gd name="connsiteY19" fmla="*/ 1104900 h 2152650"/>
                <a:gd name="connsiteX20" fmla="*/ 4924425 w 6162675"/>
                <a:gd name="connsiteY20" fmla="*/ 1114425 h 2152650"/>
                <a:gd name="connsiteX21" fmla="*/ 4962525 w 6162675"/>
                <a:gd name="connsiteY21" fmla="*/ 1162050 h 2152650"/>
                <a:gd name="connsiteX22" fmla="*/ 4981575 w 6162675"/>
                <a:gd name="connsiteY22" fmla="*/ 1181100 h 2152650"/>
                <a:gd name="connsiteX23" fmla="*/ 5000625 w 6162675"/>
                <a:gd name="connsiteY23" fmla="*/ 1200150 h 2152650"/>
                <a:gd name="connsiteX24" fmla="*/ 5029200 w 6162675"/>
                <a:gd name="connsiteY24" fmla="*/ 1209675 h 2152650"/>
                <a:gd name="connsiteX25" fmla="*/ 5067300 w 6162675"/>
                <a:gd name="connsiteY25" fmla="*/ 1228725 h 2152650"/>
                <a:gd name="connsiteX26" fmla="*/ 5067300 w 6162675"/>
                <a:gd name="connsiteY26" fmla="*/ 1228725 h 2152650"/>
                <a:gd name="connsiteX27" fmla="*/ 5133975 w 6162675"/>
                <a:gd name="connsiteY27" fmla="*/ 1276350 h 2152650"/>
                <a:gd name="connsiteX28" fmla="*/ 5172075 w 6162675"/>
                <a:gd name="connsiteY28" fmla="*/ 1304925 h 2152650"/>
                <a:gd name="connsiteX29" fmla="*/ 5191125 w 6162675"/>
                <a:gd name="connsiteY29" fmla="*/ 1333500 h 2152650"/>
                <a:gd name="connsiteX30" fmla="*/ 5200650 w 6162675"/>
                <a:gd name="connsiteY30" fmla="*/ 1333500 h 2152650"/>
                <a:gd name="connsiteX31" fmla="*/ 5210175 w 6162675"/>
                <a:gd name="connsiteY31" fmla="*/ 1343025 h 2152650"/>
                <a:gd name="connsiteX32" fmla="*/ 5229225 w 6162675"/>
                <a:gd name="connsiteY32" fmla="*/ 1371600 h 2152650"/>
                <a:gd name="connsiteX33" fmla="*/ 5229225 w 6162675"/>
                <a:gd name="connsiteY33" fmla="*/ 1371600 h 2152650"/>
                <a:gd name="connsiteX34" fmla="*/ 5267325 w 6162675"/>
                <a:gd name="connsiteY34" fmla="*/ 1447800 h 2152650"/>
                <a:gd name="connsiteX35" fmla="*/ 5276850 w 6162675"/>
                <a:gd name="connsiteY35" fmla="*/ 1466850 h 2152650"/>
                <a:gd name="connsiteX36" fmla="*/ 5295900 w 6162675"/>
                <a:gd name="connsiteY36" fmla="*/ 1485900 h 2152650"/>
                <a:gd name="connsiteX37" fmla="*/ 5295900 w 6162675"/>
                <a:gd name="connsiteY37" fmla="*/ 1514475 h 2152650"/>
                <a:gd name="connsiteX38" fmla="*/ 5295900 w 6162675"/>
                <a:gd name="connsiteY38" fmla="*/ 1514475 h 2152650"/>
                <a:gd name="connsiteX39" fmla="*/ 5314950 w 6162675"/>
                <a:gd name="connsiteY39" fmla="*/ 1600200 h 2152650"/>
                <a:gd name="connsiteX40" fmla="*/ 5314950 w 6162675"/>
                <a:gd name="connsiteY40" fmla="*/ 1638300 h 2152650"/>
                <a:gd name="connsiteX41" fmla="*/ 5334000 w 6162675"/>
                <a:gd name="connsiteY41" fmla="*/ 1666875 h 2152650"/>
                <a:gd name="connsiteX42" fmla="*/ 5334000 w 6162675"/>
                <a:gd name="connsiteY42" fmla="*/ 1695450 h 2152650"/>
                <a:gd name="connsiteX43" fmla="*/ 5381625 w 6162675"/>
                <a:gd name="connsiteY43" fmla="*/ 1762125 h 2152650"/>
                <a:gd name="connsiteX44" fmla="*/ 5391150 w 6162675"/>
                <a:gd name="connsiteY44" fmla="*/ 1809750 h 2152650"/>
                <a:gd name="connsiteX45" fmla="*/ 5400675 w 6162675"/>
                <a:gd name="connsiteY45" fmla="*/ 1847850 h 2152650"/>
                <a:gd name="connsiteX46" fmla="*/ 5438775 w 6162675"/>
                <a:gd name="connsiteY46" fmla="*/ 1857375 h 2152650"/>
                <a:gd name="connsiteX47" fmla="*/ 5457825 w 6162675"/>
                <a:gd name="connsiteY47" fmla="*/ 1876425 h 2152650"/>
                <a:gd name="connsiteX48" fmla="*/ 5457825 w 6162675"/>
                <a:gd name="connsiteY48" fmla="*/ 1876425 h 2152650"/>
                <a:gd name="connsiteX49" fmla="*/ 5514975 w 6162675"/>
                <a:gd name="connsiteY49" fmla="*/ 1924050 h 2152650"/>
                <a:gd name="connsiteX50" fmla="*/ 5534025 w 6162675"/>
                <a:gd name="connsiteY50" fmla="*/ 1952625 h 2152650"/>
                <a:gd name="connsiteX51" fmla="*/ 5562600 w 6162675"/>
                <a:gd name="connsiteY51" fmla="*/ 1971675 h 2152650"/>
                <a:gd name="connsiteX52" fmla="*/ 5562600 w 6162675"/>
                <a:gd name="connsiteY52" fmla="*/ 1971675 h 2152650"/>
                <a:gd name="connsiteX53" fmla="*/ 5638800 w 6162675"/>
                <a:gd name="connsiteY53" fmla="*/ 2000250 h 2152650"/>
                <a:gd name="connsiteX54" fmla="*/ 5676900 w 6162675"/>
                <a:gd name="connsiteY54" fmla="*/ 2019300 h 2152650"/>
                <a:gd name="connsiteX55" fmla="*/ 5705475 w 6162675"/>
                <a:gd name="connsiteY55" fmla="*/ 2028825 h 2152650"/>
                <a:gd name="connsiteX56" fmla="*/ 5734050 w 6162675"/>
                <a:gd name="connsiteY56" fmla="*/ 2047875 h 2152650"/>
                <a:gd name="connsiteX57" fmla="*/ 5810250 w 6162675"/>
                <a:gd name="connsiteY57" fmla="*/ 2076450 h 2152650"/>
                <a:gd name="connsiteX58" fmla="*/ 5838825 w 6162675"/>
                <a:gd name="connsiteY58" fmla="*/ 2095500 h 2152650"/>
                <a:gd name="connsiteX59" fmla="*/ 5838825 w 6162675"/>
                <a:gd name="connsiteY59" fmla="*/ 2095500 h 2152650"/>
                <a:gd name="connsiteX60" fmla="*/ 5905500 w 6162675"/>
                <a:gd name="connsiteY60" fmla="*/ 2152650 h 2152650"/>
                <a:gd name="connsiteX61" fmla="*/ 5905500 w 6162675"/>
                <a:gd name="connsiteY61" fmla="*/ 2152650 h 2152650"/>
                <a:gd name="connsiteX62" fmla="*/ 6029325 w 6162675"/>
                <a:gd name="connsiteY62" fmla="*/ 2152650 h 2152650"/>
                <a:gd name="connsiteX63" fmla="*/ 6048375 w 6162675"/>
                <a:gd name="connsiteY63" fmla="*/ 2076450 h 2152650"/>
                <a:gd name="connsiteX64" fmla="*/ 6048375 w 6162675"/>
                <a:gd name="connsiteY64" fmla="*/ 2076450 h 2152650"/>
                <a:gd name="connsiteX65" fmla="*/ 6105525 w 6162675"/>
                <a:gd name="connsiteY65" fmla="*/ 2066925 h 2152650"/>
                <a:gd name="connsiteX66" fmla="*/ 6115050 w 6162675"/>
                <a:gd name="connsiteY66" fmla="*/ 2057400 h 2152650"/>
                <a:gd name="connsiteX67" fmla="*/ 6115050 w 6162675"/>
                <a:gd name="connsiteY67" fmla="*/ 2057400 h 2152650"/>
                <a:gd name="connsiteX68" fmla="*/ 6153150 w 6162675"/>
                <a:gd name="connsiteY68" fmla="*/ 1905000 h 2152650"/>
                <a:gd name="connsiteX69" fmla="*/ 6162675 w 6162675"/>
                <a:gd name="connsiteY69" fmla="*/ 1857375 h 215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162675" h="2152650">
                  <a:moveTo>
                    <a:pt x="0" y="0"/>
                  </a:moveTo>
                  <a:lnTo>
                    <a:pt x="1028700" y="0"/>
                  </a:lnTo>
                  <a:lnTo>
                    <a:pt x="962025" y="85725"/>
                  </a:lnTo>
                  <a:lnTo>
                    <a:pt x="2533650" y="847725"/>
                  </a:lnTo>
                  <a:lnTo>
                    <a:pt x="3800475" y="914400"/>
                  </a:lnTo>
                  <a:lnTo>
                    <a:pt x="3810000" y="666750"/>
                  </a:lnTo>
                  <a:lnTo>
                    <a:pt x="4552950" y="704850"/>
                  </a:lnTo>
                  <a:lnTo>
                    <a:pt x="4600575" y="752475"/>
                  </a:lnTo>
                  <a:lnTo>
                    <a:pt x="4629150" y="800100"/>
                  </a:lnTo>
                  <a:lnTo>
                    <a:pt x="4629150" y="828675"/>
                  </a:lnTo>
                  <a:lnTo>
                    <a:pt x="4657725" y="895350"/>
                  </a:lnTo>
                  <a:lnTo>
                    <a:pt x="4695825" y="904875"/>
                  </a:lnTo>
                  <a:lnTo>
                    <a:pt x="4733925" y="923925"/>
                  </a:lnTo>
                  <a:lnTo>
                    <a:pt x="4772025" y="942975"/>
                  </a:lnTo>
                  <a:lnTo>
                    <a:pt x="4800600" y="971550"/>
                  </a:lnTo>
                  <a:lnTo>
                    <a:pt x="4838700" y="1009650"/>
                  </a:lnTo>
                  <a:lnTo>
                    <a:pt x="4876800" y="1047750"/>
                  </a:lnTo>
                  <a:lnTo>
                    <a:pt x="4905375" y="1057275"/>
                  </a:lnTo>
                  <a:lnTo>
                    <a:pt x="4905375" y="1057275"/>
                  </a:lnTo>
                  <a:lnTo>
                    <a:pt x="4924425" y="1104900"/>
                  </a:lnTo>
                  <a:lnTo>
                    <a:pt x="4924425" y="1114425"/>
                  </a:lnTo>
                  <a:lnTo>
                    <a:pt x="4962525" y="1162050"/>
                  </a:lnTo>
                  <a:lnTo>
                    <a:pt x="4981575" y="1181100"/>
                  </a:lnTo>
                  <a:lnTo>
                    <a:pt x="5000625" y="1200150"/>
                  </a:lnTo>
                  <a:lnTo>
                    <a:pt x="5029200" y="1209675"/>
                  </a:lnTo>
                  <a:lnTo>
                    <a:pt x="5067300" y="1228725"/>
                  </a:lnTo>
                  <a:lnTo>
                    <a:pt x="5067300" y="1228725"/>
                  </a:lnTo>
                  <a:lnTo>
                    <a:pt x="5133975" y="1276350"/>
                  </a:lnTo>
                  <a:lnTo>
                    <a:pt x="5172075" y="1304925"/>
                  </a:lnTo>
                  <a:lnTo>
                    <a:pt x="5191125" y="1333500"/>
                  </a:lnTo>
                  <a:lnTo>
                    <a:pt x="5200650" y="1333500"/>
                  </a:lnTo>
                  <a:lnTo>
                    <a:pt x="5210175" y="1343025"/>
                  </a:lnTo>
                  <a:lnTo>
                    <a:pt x="5229225" y="1371600"/>
                  </a:lnTo>
                  <a:lnTo>
                    <a:pt x="5229225" y="1371600"/>
                  </a:lnTo>
                  <a:lnTo>
                    <a:pt x="5267325" y="1447800"/>
                  </a:lnTo>
                  <a:lnTo>
                    <a:pt x="5276850" y="1466850"/>
                  </a:lnTo>
                  <a:lnTo>
                    <a:pt x="5295900" y="1485900"/>
                  </a:lnTo>
                  <a:lnTo>
                    <a:pt x="5295900" y="1514475"/>
                  </a:lnTo>
                  <a:lnTo>
                    <a:pt x="5295900" y="1514475"/>
                  </a:lnTo>
                  <a:lnTo>
                    <a:pt x="5314950" y="1600200"/>
                  </a:lnTo>
                  <a:lnTo>
                    <a:pt x="5314950" y="1638300"/>
                  </a:lnTo>
                  <a:lnTo>
                    <a:pt x="5334000" y="1666875"/>
                  </a:lnTo>
                  <a:lnTo>
                    <a:pt x="5334000" y="1695450"/>
                  </a:lnTo>
                  <a:lnTo>
                    <a:pt x="5381625" y="1762125"/>
                  </a:lnTo>
                  <a:lnTo>
                    <a:pt x="5391150" y="1809750"/>
                  </a:lnTo>
                  <a:lnTo>
                    <a:pt x="5400675" y="1847850"/>
                  </a:lnTo>
                  <a:lnTo>
                    <a:pt x="5438775" y="1857375"/>
                  </a:lnTo>
                  <a:lnTo>
                    <a:pt x="5457825" y="1876425"/>
                  </a:lnTo>
                  <a:lnTo>
                    <a:pt x="5457825" y="1876425"/>
                  </a:lnTo>
                  <a:lnTo>
                    <a:pt x="5514975" y="1924050"/>
                  </a:lnTo>
                  <a:lnTo>
                    <a:pt x="5534025" y="1952625"/>
                  </a:lnTo>
                  <a:lnTo>
                    <a:pt x="5562600" y="1971675"/>
                  </a:lnTo>
                  <a:lnTo>
                    <a:pt x="5562600" y="1971675"/>
                  </a:lnTo>
                  <a:lnTo>
                    <a:pt x="5638800" y="2000250"/>
                  </a:lnTo>
                  <a:lnTo>
                    <a:pt x="5676900" y="2019300"/>
                  </a:lnTo>
                  <a:lnTo>
                    <a:pt x="5705475" y="2028825"/>
                  </a:lnTo>
                  <a:lnTo>
                    <a:pt x="5734050" y="2047875"/>
                  </a:lnTo>
                  <a:lnTo>
                    <a:pt x="5810250" y="2076450"/>
                  </a:lnTo>
                  <a:lnTo>
                    <a:pt x="5838825" y="2095500"/>
                  </a:lnTo>
                  <a:lnTo>
                    <a:pt x="5838825" y="2095500"/>
                  </a:lnTo>
                  <a:lnTo>
                    <a:pt x="5905500" y="2152650"/>
                  </a:lnTo>
                  <a:lnTo>
                    <a:pt x="5905500" y="2152650"/>
                  </a:lnTo>
                  <a:lnTo>
                    <a:pt x="6029325" y="2152650"/>
                  </a:lnTo>
                  <a:lnTo>
                    <a:pt x="6048375" y="2076450"/>
                  </a:lnTo>
                  <a:lnTo>
                    <a:pt x="6048375" y="2076450"/>
                  </a:lnTo>
                  <a:lnTo>
                    <a:pt x="6105525" y="2066925"/>
                  </a:lnTo>
                  <a:lnTo>
                    <a:pt x="6115050" y="2057400"/>
                  </a:lnTo>
                  <a:lnTo>
                    <a:pt x="6115050" y="2057400"/>
                  </a:lnTo>
                  <a:lnTo>
                    <a:pt x="6153150" y="1905000"/>
                  </a:lnTo>
                  <a:lnTo>
                    <a:pt x="6162675" y="1857375"/>
                  </a:lnTo>
                </a:path>
              </a:pathLst>
            </a:custGeom>
            <a:ln w="920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5 Forma libre"/>
            <p:cNvSpPr/>
            <p:nvPr/>
          </p:nvSpPr>
          <p:spPr>
            <a:xfrm>
              <a:off x="6372225" y="4010025"/>
              <a:ext cx="2543175" cy="2000250"/>
            </a:xfrm>
            <a:custGeom>
              <a:avLst/>
              <a:gdLst>
                <a:gd name="connsiteX0" fmla="*/ 0 w 2543175"/>
                <a:gd name="connsiteY0" fmla="*/ 152400 h 2000250"/>
                <a:gd name="connsiteX1" fmla="*/ 57150 w 2543175"/>
                <a:gd name="connsiteY1" fmla="*/ 95250 h 2000250"/>
                <a:gd name="connsiteX2" fmla="*/ 57150 w 2543175"/>
                <a:gd name="connsiteY2" fmla="*/ 95250 h 2000250"/>
                <a:gd name="connsiteX3" fmla="*/ 180975 w 2543175"/>
                <a:gd name="connsiteY3" fmla="*/ 47625 h 2000250"/>
                <a:gd name="connsiteX4" fmla="*/ 219075 w 2543175"/>
                <a:gd name="connsiteY4" fmla="*/ 0 h 2000250"/>
                <a:gd name="connsiteX5" fmla="*/ 333375 w 2543175"/>
                <a:gd name="connsiteY5" fmla="*/ 28575 h 2000250"/>
                <a:gd name="connsiteX6" fmla="*/ 466725 w 2543175"/>
                <a:gd name="connsiteY6" fmla="*/ 66675 h 2000250"/>
                <a:gd name="connsiteX7" fmla="*/ 561975 w 2543175"/>
                <a:gd name="connsiteY7" fmla="*/ 57150 h 2000250"/>
                <a:gd name="connsiteX8" fmla="*/ 619125 w 2543175"/>
                <a:gd name="connsiteY8" fmla="*/ 85725 h 2000250"/>
                <a:gd name="connsiteX9" fmla="*/ 619125 w 2543175"/>
                <a:gd name="connsiteY9" fmla="*/ 85725 h 2000250"/>
                <a:gd name="connsiteX10" fmla="*/ 714375 w 2543175"/>
                <a:gd name="connsiteY10" fmla="*/ 200025 h 2000250"/>
                <a:gd name="connsiteX11" fmla="*/ 771525 w 2543175"/>
                <a:gd name="connsiteY11" fmla="*/ 247650 h 2000250"/>
                <a:gd name="connsiteX12" fmla="*/ 847725 w 2543175"/>
                <a:gd name="connsiteY12" fmla="*/ 314325 h 2000250"/>
                <a:gd name="connsiteX13" fmla="*/ 895350 w 2543175"/>
                <a:gd name="connsiteY13" fmla="*/ 400050 h 2000250"/>
                <a:gd name="connsiteX14" fmla="*/ 895350 w 2543175"/>
                <a:gd name="connsiteY14" fmla="*/ 400050 h 2000250"/>
                <a:gd name="connsiteX15" fmla="*/ 981075 w 2543175"/>
                <a:gd name="connsiteY15" fmla="*/ 571500 h 2000250"/>
                <a:gd name="connsiteX16" fmla="*/ 1047750 w 2543175"/>
                <a:gd name="connsiteY16" fmla="*/ 676275 h 2000250"/>
                <a:gd name="connsiteX17" fmla="*/ 1104900 w 2543175"/>
                <a:gd name="connsiteY17" fmla="*/ 762000 h 2000250"/>
                <a:gd name="connsiteX18" fmla="*/ 1152525 w 2543175"/>
                <a:gd name="connsiteY18" fmla="*/ 857250 h 2000250"/>
                <a:gd name="connsiteX19" fmla="*/ 1200150 w 2543175"/>
                <a:gd name="connsiteY19" fmla="*/ 904875 h 2000250"/>
                <a:gd name="connsiteX20" fmla="*/ 1257300 w 2543175"/>
                <a:gd name="connsiteY20" fmla="*/ 981075 h 2000250"/>
                <a:gd name="connsiteX21" fmla="*/ 1323975 w 2543175"/>
                <a:gd name="connsiteY21" fmla="*/ 1057275 h 2000250"/>
                <a:gd name="connsiteX22" fmla="*/ 1419225 w 2543175"/>
                <a:gd name="connsiteY22" fmla="*/ 1152525 h 2000250"/>
                <a:gd name="connsiteX23" fmla="*/ 1457325 w 2543175"/>
                <a:gd name="connsiteY23" fmla="*/ 1257300 h 2000250"/>
                <a:gd name="connsiteX24" fmla="*/ 1504950 w 2543175"/>
                <a:gd name="connsiteY24" fmla="*/ 1352550 h 2000250"/>
                <a:gd name="connsiteX25" fmla="*/ 1590675 w 2543175"/>
                <a:gd name="connsiteY25" fmla="*/ 1533525 h 2000250"/>
                <a:gd name="connsiteX26" fmla="*/ 1647825 w 2543175"/>
                <a:gd name="connsiteY26" fmla="*/ 1657350 h 2000250"/>
                <a:gd name="connsiteX27" fmla="*/ 1695450 w 2543175"/>
                <a:gd name="connsiteY27" fmla="*/ 1733550 h 2000250"/>
                <a:gd name="connsiteX28" fmla="*/ 1762125 w 2543175"/>
                <a:gd name="connsiteY28" fmla="*/ 1771650 h 2000250"/>
                <a:gd name="connsiteX29" fmla="*/ 1866900 w 2543175"/>
                <a:gd name="connsiteY29" fmla="*/ 1828800 h 2000250"/>
                <a:gd name="connsiteX30" fmla="*/ 1866900 w 2543175"/>
                <a:gd name="connsiteY30" fmla="*/ 1828800 h 2000250"/>
                <a:gd name="connsiteX31" fmla="*/ 2009775 w 2543175"/>
                <a:gd name="connsiteY31" fmla="*/ 1885950 h 2000250"/>
                <a:gd name="connsiteX32" fmla="*/ 2095500 w 2543175"/>
                <a:gd name="connsiteY32" fmla="*/ 1895475 h 2000250"/>
                <a:gd name="connsiteX33" fmla="*/ 2190750 w 2543175"/>
                <a:gd name="connsiteY33" fmla="*/ 1905000 h 2000250"/>
                <a:gd name="connsiteX34" fmla="*/ 2295525 w 2543175"/>
                <a:gd name="connsiteY34" fmla="*/ 1933575 h 2000250"/>
                <a:gd name="connsiteX35" fmla="*/ 2381250 w 2543175"/>
                <a:gd name="connsiteY35" fmla="*/ 2000250 h 2000250"/>
                <a:gd name="connsiteX36" fmla="*/ 2457450 w 2543175"/>
                <a:gd name="connsiteY36" fmla="*/ 1952625 h 2000250"/>
                <a:gd name="connsiteX37" fmla="*/ 2533650 w 2543175"/>
                <a:gd name="connsiteY37" fmla="*/ 1962150 h 2000250"/>
                <a:gd name="connsiteX38" fmla="*/ 2543175 w 2543175"/>
                <a:gd name="connsiteY38" fmla="*/ 1962150 h 20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543175" h="2000250">
                  <a:moveTo>
                    <a:pt x="0" y="152400"/>
                  </a:moveTo>
                  <a:lnTo>
                    <a:pt x="57150" y="95250"/>
                  </a:lnTo>
                  <a:lnTo>
                    <a:pt x="57150" y="95250"/>
                  </a:lnTo>
                  <a:lnTo>
                    <a:pt x="180975" y="47625"/>
                  </a:lnTo>
                  <a:lnTo>
                    <a:pt x="219075" y="0"/>
                  </a:lnTo>
                  <a:lnTo>
                    <a:pt x="333375" y="28575"/>
                  </a:lnTo>
                  <a:lnTo>
                    <a:pt x="466725" y="66675"/>
                  </a:lnTo>
                  <a:lnTo>
                    <a:pt x="561975" y="57150"/>
                  </a:lnTo>
                  <a:lnTo>
                    <a:pt x="619125" y="85725"/>
                  </a:lnTo>
                  <a:lnTo>
                    <a:pt x="619125" y="85725"/>
                  </a:lnTo>
                  <a:lnTo>
                    <a:pt x="714375" y="200025"/>
                  </a:lnTo>
                  <a:lnTo>
                    <a:pt x="771525" y="247650"/>
                  </a:lnTo>
                  <a:lnTo>
                    <a:pt x="847725" y="314325"/>
                  </a:lnTo>
                  <a:lnTo>
                    <a:pt x="895350" y="400050"/>
                  </a:lnTo>
                  <a:lnTo>
                    <a:pt x="895350" y="400050"/>
                  </a:lnTo>
                  <a:lnTo>
                    <a:pt x="981075" y="571500"/>
                  </a:lnTo>
                  <a:lnTo>
                    <a:pt x="1047750" y="676275"/>
                  </a:lnTo>
                  <a:lnTo>
                    <a:pt x="1104900" y="762000"/>
                  </a:lnTo>
                  <a:lnTo>
                    <a:pt x="1152525" y="857250"/>
                  </a:lnTo>
                  <a:lnTo>
                    <a:pt x="1200150" y="904875"/>
                  </a:lnTo>
                  <a:lnTo>
                    <a:pt x="1257300" y="981075"/>
                  </a:lnTo>
                  <a:lnTo>
                    <a:pt x="1323975" y="1057275"/>
                  </a:lnTo>
                  <a:lnTo>
                    <a:pt x="1419225" y="1152525"/>
                  </a:lnTo>
                  <a:lnTo>
                    <a:pt x="1457325" y="1257300"/>
                  </a:lnTo>
                  <a:lnTo>
                    <a:pt x="1504950" y="1352550"/>
                  </a:lnTo>
                  <a:lnTo>
                    <a:pt x="1590675" y="1533525"/>
                  </a:lnTo>
                  <a:lnTo>
                    <a:pt x="1647825" y="1657350"/>
                  </a:lnTo>
                  <a:lnTo>
                    <a:pt x="1695450" y="1733550"/>
                  </a:lnTo>
                  <a:lnTo>
                    <a:pt x="1762125" y="1771650"/>
                  </a:lnTo>
                  <a:lnTo>
                    <a:pt x="1866900" y="1828800"/>
                  </a:lnTo>
                  <a:lnTo>
                    <a:pt x="1866900" y="1828800"/>
                  </a:lnTo>
                  <a:lnTo>
                    <a:pt x="2009775" y="1885950"/>
                  </a:lnTo>
                  <a:lnTo>
                    <a:pt x="2095500" y="1895475"/>
                  </a:lnTo>
                  <a:lnTo>
                    <a:pt x="2190750" y="1905000"/>
                  </a:lnTo>
                  <a:lnTo>
                    <a:pt x="2295525" y="1933575"/>
                  </a:lnTo>
                  <a:lnTo>
                    <a:pt x="2381250" y="2000250"/>
                  </a:lnTo>
                  <a:lnTo>
                    <a:pt x="2457450" y="1952625"/>
                  </a:lnTo>
                  <a:lnTo>
                    <a:pt x="2533650" y="1962150"/>
                  </a:lnTo>
                  <a:lnTo>
                    <a:pt x="2543175" y="1962150"/>
                  </a:lnTo>
                </a:path>
              </a:pathLst>
            </a:cu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08276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525344"/>
            <a:ext cx="9144000" cy="36004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7667625" cy="977900"/>
          </a:xfrm>
          <a:prstGeom prst="rect">
            <a:avLst/>
          </a:prstGeom>
          <a:solidFill>
            <a:srgbClr val="4E6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MX" b="1" dirty="0">
              <a:solidFill>
                <a:schemeClr val="bg1"/>
              </a:solidFill>
              <a:latin typeface="Arial" pitchFamily="34" charset="0"/>
              <a:ea typeface="Adobe Fangsong Std R" pitchFamily="18" charset="-128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426349" y="0"/>
            <a:ext cx="1717651" cy="97790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80312" y="0"/>
            <a:ext cx="92075" cy="977900"/>
          </a:xfrm>
          <a:prstGeom prst="rect">
            <a:avLst/>
          </a:prstGeom>
          <a:solidFill>
            <a:srgbClr val="87A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Picture 2" descr="C:\Users\equipo 4\Desktop\logotipo copy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8242"/>
            <a:ext cx="1512168" cy="7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 flipH="1">
            <a:off x="7380310" y="6525304"/>
            <a:ext cx="92073" cy="36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 flipH="1">
            <a:off x="7380310" y="6525304"/>
            <a:ext cx="92073" cy="36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" name="19 CuadroTexto"/>
          <p:cNvSpPr txBox="1"/>
          <p:nvPr/>
        </p:nvSpPr>
        <p:spPr>
          <a:xfrm>
            <a:off x="6876256" y="6525344"/>
            <a:ext cx="504054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" y="1628800"/>
            <a:ext cx="9108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AGENDA METROPOLITANA</a:t>
            </a:r>
            <a:endParaRPr lang="es-MX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78933" y="2671073"/>
            <a:ext cx="8297524" cy="3134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000"/>
              </a:spcBef>
              <a:buFont typeface="+mj-lt"/>
              <a:buAutoNum type="arabicPeriod"/>
            </a:pPr>
            <a:r>
              <a:rPr lang="es-ES" sz="2600" dirty="0" smtClean="0"/>
              <a:t>Instrumentos jurídicos y de coordinación administrativa.</a:t>
            </a:r>
          </a:p>
          <a:p>
            <a:pPr marL="342900" indent="-342900" algn="just">
              <a:spcBef>
                <a:spcPts val="1000"/>
              </a:spcBef>
              <a:buFont typeface="+mj-lt"/>
              <a:buAutoNum type="arabicPeriod"/>
            </a:pPr>
            <a:r>
              <a:rPr lang="es-ES" sz="2600" dirty="0" smtClean="0"/>
              <a:t>Intercambio de experiencias.</a:t>
            </a:r>
          </a:p>
          <a:p>
            <a:pPr marL="342900" indent="-342900" algn="just">
              <a:spcBef>
                <a:spcPts val="1000"/>
              </a:spcBef>
              <a:buFont typeface="+mj-lt"/>
              <a:buAutoNum type="arabicPeriod"/>
            </a:pPr>
            <a:r>
              <a:rPr lang="es-ES" sz="2600" dirty="0" smtClean="0"/>
              <a:t>Seminarios.</a:t>
            </a:r>
          </a:p>
          <a:p>
            <a:pPr marL="342900" indent="-342900" algn="just">
              <a:spcBef>
                <a:spcPts val="1000"/>
              </a:spcBef>
              <a:buFont typeface="+mj-lt"/>
              <a:buAutoNum type="arabicPeriod"/>
            </a:pPr>
            <a:r>
              <a:rPr lang="es-ES" sz="2600" dirty="0"/>
              <a:t>P</a:t>
            </a:r>
            <a:r>
              <a:rPr lang="es-ES" sz="2600" dirty="0" smtClean="0"/>
              <a:t>olíticas de desarrollo sustentable.</a:t>
            </a:r>
          </a:p>
          <a:p>
            <a:pPr marL="342900" indent="-342900" algn="just">
              <a:spcBef>
                <a:spcPts val="1000"/>
              </a:spcBef>
              <a:buFont typeface="+mj-lt"/>
              <a:buAutoNum type="arabicPeriod"/>
            </a:pPr>
            <a:r>
              <a:rPr lang="es-ES" sz="2600" dirty="0" smtClean="0"/>
              <a:t>Mapa Nacional de Riesgos.</a:t>
            </a:r>
          </a:p>
          <a:p>
            <a:pPr marL="342900" indent="-342900" algn="just">
              <a:spcBef>
                <a:spcPts val="1000"/>
              </a:spcBef>
              <a:buFont typeface="+mj-lt"/>
              <a:buAutoNum type="arabicPeriod"/>
            </a:pPr>
            <a:r>
              <a:rPr lang="es-ES" sz="2600" dirty="0" smtClean="0"/>
              <a:t>Banco de Proyectos Estratégicos.</a:t>
            </a:r>
            <a:endParaRPr lang="es-MX" sz="2600" dirty="0"/>
          </a:p>
        </p:txBody>
      </p:sp>
      <p:grpSp>
        <p:nvGrpSpPr>
          <p:cNvPr id="16" name="Agrupar 143"/>
          <p:cNvGrpSpPr/>
          <p:nvPr/>
        </p:nvGrpSpPr>
        <p:grpSpPr>
          <a:xfrm>
            <a:off x="4788024" y="108019"/>
            <a:ext cx="2328054" cy="800701"/>
            <a:chOff x="5008563" y="4513263"/>
            <a:chExt cx="3743325" cy="1287463"/>
          </a:xfrm>
        </p:grpSpPr>
        <p:grpSp>
          <p:nvGrpSpPr>
            <p:cNvPr id="17" name="Agrupar 144"/>
            <p:cNvGrpSpPr/>
            <p:nvPr/>
          </p:nvGrpSpPr>
          <p:grpSpPr>
            <a:xfrm>
              <a:off x="5008563" y="4513263"/>
              <a:ext cx="3743325" cy="1287463"/>
              <a:chOff x="5008563" y="4513263"/>
              <a:chExt cx="3743325" cy="1287463"/>
            </a:xfrm>
          </p:grpSpPr>
          <p:sp>
            <p:nvSpPr>
              <p:cNvPr id="23" name="Oval 5"/>
              <p:cNvSpPr>
                <a:spLocks noChangeArrowheads="1"/>
              </p:cNvSpPr>
              <p:nvPr/>
            </p:nvSpPr>
            <p:spPr bwMode="auto">
              <a:xfrm>
                <a:off x="6021388" y="4632325"/>
                <a:ext cx="107950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" name="Freeform 6"/>
              <p:cNvSpPr>
                <a:spLocks/>
              </p:cNvSpPr>
              <p:nvPr/>
            </p:nvSpPr>
            <p:spPr bwMode="auto">
              <a:xfrm>
                <a:off x="5976938" y="4776788"/>
                <a:ext cx="196850" cy="80963"/>
              </a:xfrm>
              <a:custGeom>
                <a:avLst/>
                <a:gdLst>
                  <a:gd name="T0" fmla="*/ 24 w 48"/>
                  <a:gd name="T1" fmla="*/ 0 h 20"/>
                  <a:gd name="T2" fmla="*/ 8 w 48"/>
                  <a:gd name="T3" fmla="*/ 5 h 20"/>
                  <a:gd name="T4" fmla="*/ 0 w 48"/>
                  <a:gd name="T5" fmla="*/ 19 h 20"/>
                  <a:gd name="T6" fmla="*/ 0 w 48"/>
                  <a:gd name="T7" fmla="*/ 20 h 20"/>
                  <a:gd name="T8" fmla="*/ 48 w 48"/>
                  <a:gd name="T9" fmla="*/ 20 h 20"/>
                  <a:gd name="T10" fmla="*/ 48 w 48"/>
                  <a:gd name="T11" fmla="*/ 20 h 20"/>
                  <a:gd name="T12" fmla="*/ 39 w 48"/>
                  <a:gd name="T13" fmla="*/ 5 h 20"/>
                  <a:gd name="T14" fmla="*/ 24 w 4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0">
                    <a:moveTo>
                      <a:pt x="24" y="0"/>
                    </a:moveTo>
                    <a:cubicBezTo>
                      <a:pt x="18" y="0"/>
                      <a:pt x="12" y="2"/>
                      <a:pt x="8" y="5"/>
                    </a:cubicBezTo>
                    <a:cubicBezTo>
                      <a:pt x="7" y="11"/>
                      <a:pt x="4" y="16"/>
                      <a:pt x="0" y="19"/>
                    </a:cubicBezTo>
                    <a:cubicBezTo>
                      <a:pt x="0" y="19"/>
                      <a:pt x="0" y="20"/>
                      <a:pt x="0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3" y="16"/>
                      <a:pt x="40" y="11"/>
                      <a:pt x="39" y="5"/>
                    </a:cubicBezTo>
                    <a:cubicBezTo>
                      <a:pt x="35" y="2"/>
                      <a:pt x="29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" name="Freeform 7"/>
              <p:cNvSpPr>
                <a:spLocks/>
              </p:cNvSpPr>
              <p:nvPr/>
            </p:nvSpPr>
            <p:spPr bwMode="auto">
              <a:xfrm>
                <a:off x="6132513" y="4689475"/>
                <a:ext cx="134938" cy="168275"/>
              </a:xfrm>
              <a:custGeom>
                <a:avLst/>
                <a:gdLst>
                  <a:gd name="T0" fmla="*/ 16 w 33"/>
                  <a:gd name="T1" fmla="*/ 0 h 41"/>
                  <a:gd name="T2" fmla="*/ 4 w 33"/>
                  <a:gd name="T3" fmla="*/ 10 h 41"/>
                  <a:gd name="T4" fmla="*/ 1 w 33"/>
                  <a:gd name="T5" fmla="*/ 26 h 41"/>
                  <a:gd name="T6" fmla="*/ 10 w 33"/>
                  <a:gd name="T7" fmla="*/ 41 h 41"/>
                  <a:gd name="T8" fmla="*/ 10 w 33"/>
                  <a:gd name="T9" fmla="*/ 41 h 41"/>
                  <a:gd name="T10" fmla="*/ 33 w 33"/>
                  <a:gd name="T11" fmla="*/ 0 h 41"/>
                  <a:gd name="T12" fmla="*/ 33 w 33"/>
                  <a:gd name="T13" fmla="*/ 0 h 41"/>
                  <a:gd name="T14" fmla="*/ 25 w 33"/>
                  <a:gd name="T15" fmla="*/ 1 h 41"/>
                  <a:gd name="T16" fmla="*/ 16 w 33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1">
                    <a:moveTo>
                      <a:pt x="16" y="0"/>
                    </a:moveTo>
                    <a:cubicBezTo>
                      <a:pt x="11" y="2"/>
                      <a:pt x="7" y="5"/>
                      <a:pt x="4" y="10"/>
                    </a:cubicBezTo>
                    <a:cubicBezTo>
                      <a:pt x="1" y="15"/>
                      <a:pt x="0" y="21"/>
                      <a:pt x="1" y="26"/>
                    </a:cubicBezTo>
                    <a:cubicBezTo>
                      <a:pt x="5" y="30"/>
                      <a:pt x="9" y="35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1" y="1"/>
                      <a:pt x="28" y="1"/>
                      <a:pt x="25" y="1"/>
                    </a:cubicBezTo>
                    <a:cubicBezTo>
                      <a:pt x="22" y="1"/>
                      <a:pt x="19" y="1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" name="Freeform 8"/>
              <p:cNvSpPr>
                <a:spLocks/>
              </p:cNvSpPr>
              <p:nvPr/>
            </p:nvSpPr>
            <p:spPr bwMode="auto">
              <a:xfrm>
                <a:off x="6137275" y="4797425"/>
                <a:ext cx="36513" cy="60325"/>
              </a:xfrm>
              <a:custGeom>
                <a:avLst/>
                <a:gdLst>
                  <a:gd name="T0" fmla="*/ 0 w 9"/>
                  <a:gd name="T1" fmla="*/ 0 h 15"/>
                  <a:gd name="T2" fmla="*/ 9 w 9"/>
                  <a:gd name="T3" fmla="*/ 15 h 15"/>
                  <a:gd name="T4" fmla="*/ 0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" name="Freeform 9"/>
              <p:cNvSpPr>
                <a:spLocks/>
              </p:cNvSpPr>
              <p:nvPr/>
            </p:nvSpPr>
            <p:spPr bwMode="auto">
              <a:xfrm>
                <a:off x="5878513" y="4686300"/>
                <a:ext cx="134938" cy="168275"/>
              </a:xfrm>
              <a:custGeom>
                <a:avLst/>
                <a:gdLst>
                  <a:gd name="T0" fmla="*/ 0 w 33"/>
                  <a:gd name="T1" fmla="*/ 0 h 41"/>
                  <a:gd name="T2" fmla="*/ 0 w 33"/>
                  <a:gd name="T3" fmla="*/ 0 h 41"/>
                  <a:gd name="T4" fmla="*/ 24 w 33"/>
                  <a:gd name="T5" fmla="*/ 41 h 41"/>
                  <a:gd name="T6" fmla="*/ 24 w 33"/>
                  <a:gd name="T7" fmla="*/ 41 h 41"/>
                  <a:gd name="T8" fmla="*/ 32 w 33"/>
                  <a:gd name="T9" fmla="*/ 27 h 41"/>
                  <a:gd name="T10" fmla="*/ 29 w 33"/>
                  <a:gd name="T11" fmla="*/ 10 h 41"/>
                  <a:gd name="T12" fmla="*/ 17 w 33"/>
                  <a:gd name="T13" fmla="*/ 0 h 41"/>
                  <a:gd name="T14" fmla="*/ 8 w 33"/>
                  <a:gd name="T15" fmla="*/ 2 h 41"/>
                  <a:gd name="T16" fmla="*/ 0 w 33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36"/>
                      <a:pt x="28" y="31"/>
                      <a:pt x="32" y="27"/>
                    </a:cubicBezTo>
                    <a:cubicBezTo>
                      <a:pt x="33" y="22"/>
                      <a:pt x="32" y="16"/>
                      <a:pt x="29" y="10"/>
                    </a:cubicBezTo>
                    <a:cubicBezTo>
                      <a:pt x="27" y="5"/>
                      <a:pt x="22" y="2"/>
                      <a:pt x="17" y="0"/>
                    </a:cubicBezTo>
                    <a:cubicBezTo>
                      <a:pt x="14" y="1"/>
                      <a:pt x="11" y="2"/>
                      <a:pt x="8" y="2"/>
                    </a:cubicBezTo>
                    <a:cubicBezTo>
                      <a:pt x="6" y="2"/>
                      <a:pt x="3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" name="Freeform 10"/>
              <p:cNvSpPr>
                <a:spLocks/>
              </p:cNvSpPr>
              <p:nvPr/>
            </p:nvSpPr>
            <p:spPr bwMode="auto">
              <a:xfrm>
                <a:off x="5976938" y="4797425"/>
                <a:ext cx="33338" cy="57150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4"/>
                      <a:pt x="1" y="9"/>
                      <a:pt x="0" y="14"/>
                    </a:cubicBezTo>
                    <a:cubicBezTo>
                      <a:pt x="4" y="11"/>
                      <a:pt x="7" y="6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9" name="Freeform 11"/>
              <p:cNvSpPr>
                <a:spLocks/>
              </p:cNvSpPr>
              <p:nvPr/>
            </p:nvSpPr>
            <p:spPr bwMode="auto">
              <a:xfrm>
                <a:off x="5976938" y="4513263"/>
                <a:ext cx="196850" cy="85725"/>
              </a:xfrm>
              <a:custGeom>
                <a:avLst/>
                <a:gdLst>
                  <a:gd name="T0" fmla="*/ 48 w 48"/>
                  <a:gd name="T1" fmla="*/ 0 h 21"/>
                  <a:gd name="T2" fmla="*/ 0 w 48"/>
                  <a:gd name="T3" fmla="*/ 0 h 21"/>
                  <a:gd name="T4" fmla="*/ 8 w 48"/>
                  <a:gd name="T5" fmla="*/ 16 h 21"/>
                  <a:gd name="T6" fmla="*/ 24 w 48"/>
                  <a:gd name="T7" fmla="*/ 21 h 21"/>
                  <a:gd name="T8" fmla="*/ 39 w 48"/>
                  <a:gd name="T9" fmla="*/ 15 h 21"/>
                  <a:gd name="T10" fmla="*/ 47 w 48"/>
                  <a:gd name="T11" fmla="*/ 1 h 21"/>
                  <a:gd name="T12" fmla="*/ 48 w 48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1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4"/>
                      <a:pt x="7" y="10"/>
                      <a:pt x="8" y="16"/>
                    </a:cubicBezTo>
                    <a:cubicBezTo>
                      <a:pt x="13" y="19"/>
                      <a:pt x="18" y="21"/>
                      <a:pt x="24" y="21"/>
                    </a:cubicBezTo>
                    <a:cubicBezTo>
                      <a:pt x="29" y="21"/>
                      <a:pt x="35" y="19"/>
                      <a:pt x="39" y="15"/>
                    </a:cubicBezTo>
                    <a:cubicBezTo>
                      <a:pt x="40" y="10"/>
                      <a:pt x="43" y="5"/>
                      <a:pt x="47" y="1"/>
                    </a:cubicBezTo>
                    <a:cubicBezTo>
                      <a:pt x="47" y="1"/>
                      <a:pt x="47" y="1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0" name="Freeform 12"/>
              <p:cNvSpPr>
                <a:spLocks/>
              </p:cNvSpPr>
              <p:nvPr/>
            </p:nvSpPr>
            <p:spPr bwMode="auto">
              <a:xfrm>
                <a:off x="5878513" y="4513263"/>
                <a:ext cx="134938" cy="173038"/>
              </a:xfrm>
              <a:custGeom>
                <a:avLst/>
                <a:gdLst>
                  <a:gd name="T0" fmla="*/ 24 w 33"/>
                  <a:gd name="T1" fmla="*/ 0 h 42"/>
                  <a:gd name="T2" fmla="*/ 0 w 33"/>
                  <a:gd name="T3" fmla="*/ 42 h 42"/>
                  <a:gd name="T4" fmla="*/ 0 w 33"/>
                  <a:gd name="T5" fmla="*/ 42 h 42"/>
                  <a:gd name="T6" fmla="*/ 8 w 33"/>
                  <a:gd name="T7" fmla="*/ 40 h 42"/>
                  <a:gd name="T8" fmla="*/ 17 w 33"/>
                  <a:gd name="T9" fmla="*/ 42 h 42"/>
                  <a:gd name="T10" fmla="*/ 29 w 33"/>
                  <a:gd name="T11" fmla="*/ 31 h 42"/>
                  <a:gd name="T12" fmla="*/ 32 w 33"/>
                  <a:gd name="T13" fmla="*/ 16 h 42"/>
                  <a:gd name="T14" fmla="*/ 24 w 33"/>
                  <a:gd name="T15" fmla="*/ 0 h 42"/>
                  <a:gd name="T16" fmla="*/ 24 w 33"/>
                  <a:gd name="T17" fmla="*/ 0 h 42"/>
                  <a:gd name="T18" fmla="*/ 24 w 33"/>
                  <a:gd name="T1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42">
                    <a:moveTo>
                      <a:pt x="24" y="0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3" y="41"/>
                      <a:pt x="6" y="40"/>
                      <a:pt x="8" y="40"/>
                    </a:cubicBezTo>
                    <a:cubicBezTo>
                      <a:pt x="11" y="40"/>
                      <a:pt x="14" y="41"/>
                      <a:pt x="17" y="42"/>
                    </a:cubicBezTo>
                    <a:cubicBezTo>
                      <a:pt x="22" y="40"/>
                      <a:pt x="27" y="36"/>
                      <a:pt x="29" y="31"/>
                    </a:cubicBezTo>
                    <a:cubicBezTo>
                      <a:pt x="32" y="26"/>
                      <a:pt x="33" y="21"/>
                      <a:pt x="32" y="16"/>
                    </a:cubicBezTo>
                    <a:cubicBezTo>
                      <a:pt x="28" y="12"/>
                      <a:pt x="25" y="7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1" name="Freeform 13"/>
              <p:cNvSpPr>
                <a:spLocks/>
              </p:cNvSpPr>
              <p:nvPr/>
            </p:nvSpPr>
            <p:spPr bwMode="auto">
              <a:xfrm>
                <a:off x="5878513" y="4676775"/>
                <a:ext cx="69850" cy="17463"/>
              </a:xfrm>
              <a:custGeom>
                <a:avLst/>
                <a:gdLst>
                  <a:gd name="T0" fmla="*/ 8 w 17"/>
                  <a:gd name="T1" fmla="*/ 0 h 4"/>
                  <a:gd name="T2" fmla="*/ 0 w 17"/>
                  <a:gd name="T3" fmla="*/ 2 h 4"/>
                  <a:gd name="T4" fmla="*/ 8 w 17"/>
                  <a:gd name="T5" fmla="*/ 4 h 4"/>
                  <a:gd name="T6" fmla="*/ 17 w 17"/>
                  <a:gd name="T7" fmla="*/ 2 h 4"/>
                  <a:gd name="T8" fmla="*/ 8 w 1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">
                    <a:moveTo>
                      <a:pt x="8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8" y="4"/>
                    </a:cubicBezTo>
                    <a:cubicBezTo>
                      <a:pt x="11" y="4"/>
                      <a:pt x="14" y="3"/>
                      <a:pt x="17" y="2"/>
                    </a:cubicBezTo>
                    <a:cubicBezTo>
                      <a:pt x="14" y="1"/>
                      <a:pt x="11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2" name="Freeform 14"/>
              <p:cNvSpPr>
                <a:spLocks/>
              </p:cNvSpPr>
              <p:nvPr/>
            </p:nvSpPr>
            <p:spPr bwMode="auto">
              <a:xfrm>
                <a:off x="5976938" y="4513263"/>
                <a:ext cx="33338" cy="65088"/>
              </a:xfrm>
              <a:custGeom>
                <a:avLst/>
                <a:gdLst>
                  <a:gd name="T0" fmla="*/ 0 w 8"/>
                  <a:gd name="T1" fmla="*/ 0 h 16"/>
                  <a:gd name="T2" fmla="*/ 0 w 8"/>
                  <a:gd name="T3" fmla="*/ 0 h 16"/>
                  <a:gd name="T4" fmla="*/ 8 w 8"/>
                  <a:gd name="T5" fmla="*/ 16 h 16"/>
                  <a:gd name="T6" fmla="*/ 0 w 8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7"/>
                      <a:pt x="4" y="12"/>
                      <a:pt x="8" y="16"/>
                    </a:cubicBezTo>
                    <a:cubicBezTo>
                      <a:pt x="7" y="10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3" name="Freeform 15"/>
              <p:cNvSpPr>
                <a:spLocks/>
              </p:cNvSpPr>
              <p:nvPr/>
            </p:nvSpPr>
            <p:spPr bwMode="auto">
              <a:xfrm>
                <a:off x="6132513" y="4516438"/>
                <a:ext cx="134938" cy="173038"/>
              </a:xfrm>
              <a:custGeom>
                <a:avLst/>
                <a:gdLst>
                  <a:gd name="T0" fmla="*/ 10 w 33"/>
                  <a:gd name="T1" fmla="*/ 0 h 42"/>
                  <a:gd name="T2" fmla="*/ 9 w 33"/>
                  <a:gd name="T3" fmla="*/ 0 h 42"/>
                  <a:gd name="T4" fmla="*/ 1 w 33"/>
                  <a:gd name="T5" fmla="*/ 14 h 42"/>
                  <a:gd name="T6" fmla="*/ 4 w 33"/>
                  <a:gd name="T7" fmla="*/ 31 h 42"/>
                  <a:gd name="T8" fmla="*/ 16 w 33"/>
                  <a:gd name="T9" fmla="*/ 42 h 42"/>
                  <a:gd name="T10" fmla="*/ 25 w 33"/>
                  <a:gd name="T11" fmla="*/ 40 h 42"/>
                  <a:gd name="T12" fmla="*/ 33 w 33"/>
                  <a:gd name="T13" fmla="*/ 42 h 42"/>
                  <a:gd name="T14" fmla="*/ 33 w 33"/>
                  <a:gd name="T15" fmla="*/ 42 h 42"/>
                  <a:gd name="T16" fmla="*/ 10 w 3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2">
                    <a:moveTo>
                      <a:pt x="1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6"/>
                      <a:pt x="5" y="11"/>
                      <a:pt x="1" y="14"/>
                    </a:cubicBezTo>
                    <a:cubicBezTo>
                      <a:pt x="0" y="20"/>
                      <a:pt x="1" y="26"/>
                      <a:pt x="4" y="31"/>
                    </a:cubicBezTo>
                    <a:cubicBezTo>
                      <a:pt x="7" y="36"/>
                      <a:pt x="11" y="40"/>
                      <a:pt x="16" y="42"/>
                    </a:cubicBezTo>
                    <a:cubicBezTo>
                      <a:pt x="19" y="41"/>
                      <a:pt x="22" y="40"/>
                      <a:pt x="25" y="40"/>
                    </a:cubicBezTo>
                    <a:cubicBezTo>
                      <a:pt x="28" y="40"/>
                      <a:pt x="31" y="41"/>
                      <a:pt x="33" y="42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4" name="Freeform 16"/>
              <p:cNvSpPr>
                <a:spLocks/>
              </p:cNvSpPr>
              <p:nvPr/>
            </p:nvSpPr>
            <p:spPr bwMode="auto">
              <a:xfrm>
                <a:off x="6197600" y="4681538"/>
                <a:ext cx="69850" cy="12700"/>
              </a:xfrm>
              <a:custGeom>
                <a:avLst/>
                <a:gdLst>
                  <a:gd name="T0" fmla="*/ 9 w 17"/>
                  <a:gd name="T1" fmla="*/ 0 h 3"/>
                  <a:gd name="T2" fmla="*/ 0 w 17"/>
                  <a:gd name="T3" fmla="*/ 2 h 3"/>
                  <a:gd name="T4" fmla="*/ 9 w 17"/>
                  <a:gd name="T5" fmla="*/ 3 h 3"/>
                  <a:gd name="T6" fmla="*/ 17 w 17"/>
                  <a:gd name="T7" fmla="*/ 2 h 3"/>
                  <a:gd name="T8" fmla="*/ 9 w 1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12" y="3"/>
                      <a:pt x="15" y="3"/>
                      <a:pt x="17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5" name="Freeform 17"/>
              <p:cNvSpPr>
                <a:spLocks/>
              </p:cNvSpPr>
              <p:nvPr/>
            </p:nvSpPr>
            <p:spPr bwMode="auto">
              <a:xfrm>
                <a:off x="6137275" y="4516438"/>
                <a:ext cx="31750" cy="58738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4"/>
                      <a:pt x="1" y="9"/>
                      <a:pt x="0" y="14"/>
                    </a:cubicBezTo>
                    <a:cubicBezTo>
                      <a:pt x="4" y="11"/>
                      <a:pt x="7" y="6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6" name="Oval 18"/>
              <p:cNvSpPr>
                <a:spLocks noChangeArrowheads="1"/>
              </p:cNvSpPr>
              <p:nvPr/>
            </p:nvSpPr>
            <p:spPr bwMode="auto">
              <a:xfrm>
                <a:off x="6021388" y="5360988"/>
                <a:ext cx="107950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7" name="Freeform 19"/>
              <p:cNvSpPr>
                <a:spLocks/>
              </p:cNvSpPr>
              <p:nvPr/>
            </p:nvSpPr>
            <p:spPr bwMode="auto">
              <a:xfrm>
                <a:off x="5976938" y="5500688"/>
                <a:ext cx="196850" cy="85725"/>
              </a:xfrm>
              <a:custGeom>
                <a:avLst/>
                <a:gdLst>
                  <a:gd name="T0" fmla="*/ 24 w 48"/>
                  <a:gd name="T1" fmla="*/ 0 h 21"/>
                  <a:gd name="T2" fmla="*/ 8 w 48"/>
                  <a:gd name="T3" fmla="*/ 6 h 21"/>
                  <a:gd name="T4" fmla="*/ 0 w 48"/>
                  <a:gd name="T5" fmla="*/ 20 h 21"/>
                  <a:gd name="T6" fmla="*/ 0 w 48"/>
                  <a:gd name="T7" fmla="*/ 21 h 21"/>
                  <a:gd name="T8" fmla="*/ 48 w 48"/>
                  <a:gd name="T9" fmla="*/ 21 h 21"/>
                  <a:gd name="T10" fmla="*/ 48 w 48"/>
                  <a:gd name="T11" fmla="*/ 21 h 21"/>
                  <a:gd name="T12" fmla="*/ 39 w 48"/>
                  <a:gd name="T13" fmla="*/ 5 h 21"/>
                  <a:gd name="T14" fmla="*/ 24 w 48"/>
                  <a:gd name="T1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1">
                    <a:moveTo>
                      <a:pt x="24" y="0"/>
                    </a:moveTo>
                    <a:cubicBezTo>
                      <a:pt x="18" y="0"/>
                      <a:pt x="12" y="2"/>
                      <a:pt x="8" y="6"/>
                    </a:cubicBezTo>
                    <a:cubicBezTo>
                      <a:pt x="7" y="11"/>
                      <a:pt x="4" y="16"/>
                      <a:pt x="0" y="20"/>
                    </a:cubicBezTo>
                    <a:cubicBezTo>
                      <a:pt x="0" y="20"/>
                      <a:pt x="0" y="20"/>
                      <a:pt x="0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3" y="17"/>
                      <a:pt x="40" y="11"/>
                      <a:pt x="39" y="5"/>
                    </a:cubicBezTo>
                    <a:cubicBezTo>
                      <a:pt x="35" y="2"/>
                      <a:pt x="29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8" name="Freeform 20"/>
              <p:cNvSpPr>
                <a:spLocks/>
              </p:cNvSpPr>
              <p:nvPr/>
            </p:nvSpPr>
            <p:spPr bwMode="auto">
              <a:xfrm>
                <a:off x="6132513" y="5414963"/>
                <a:ext cx="134938" cy="171450"/>
              </a:xfrm>
              <a:custGeom>
                <a:avLst/>
                <a:gdLst>
                  <a:gd name="T0" fmla="*/ 16 w 33"/>
                  <a:gd name="T1" fmla="*/ 0 h 42"/>
                  <a:gd name="T2" fmla="*/ 4 w 33"/>
                  <a:gd name="T3" fmla="*/ 11 h 42"/>
                  <a:gd name="T4" fmla="*/ 1 w 33"/>
                  <a:gd name="T5" fmla="*/ 26 h 42"/>
                  <a:gd name="T6" fmla="*/ 10 w 33"/>
                  <a:gd name="T7" fmla="*/ 42 h 42"/>
                  <a:gd name="T8" fmla="*/ 10 w 33"/>
                  <a:gd name="T9" fmla="*/ 42 h 42"/>
                  <a:gd name="T10" fmla="*/ 33 w 33"/>
                  <a:gd name="T11" fmla="*/ 0 h 42"/>
                  <a:gd name="T12" fmla="*/ 33 w 33"/>
                  <a:gd name="T13" fmla="*/ 0 h 42"/>
                  <a:gd name="T14" fmla="*/ 25 w 33"/>
                  <a:gd name="T15" fmla="*/ 2 h 42"/>
                  <a:gd name="T16" fmla="*/ 16 w 3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2">
                    <a:moveTo>
                      <a:pt x="16" y="0"/>
                    </a:moveTo>
                    <a:cubicBezTo>
                      <a:pt x="11" y="2"/>
                      <a:pt x="7" y="6"/>
                      <a:pt x="4" y="11"/>
                    </a:cubicBezTo>
                    <a:cubicBezTo>
                      <a:pt x="1" y="16"/>
                      <a:pt x="0" y="21"/>
                      <a:pt x="1" y="26"/>
                    </a:cubicBezTo>
                    <a:cubicBezTo>
                      <a:pt x="5" y="30"/>
                      <a:pt x="9" y="35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1" y="1"/>
                      <a:pt x="28" y="2"/>
                      <a:pt x="25" y="2"/>
                    </a:cubicBezTo>
                    <a:cubicBezTo>
                      <a:pt x="22" y="2"/>
                      <a:pt x="19" y="1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9" name="Freeform 21"/>
              <p:cNvSpPr>
                <a:spLocks/>
              </p:cNvSpPr>
              <p:nvPr/>
            </p:nvSpPr>
            <p:spPr bwMode="auto">
              <a:xfrm>
                <a:off x="6137275" y="5521325"/>
                <a:ext cx="36513" cy="65088"/>
              </a:xfrm>
              <a:custGeom>
                <a:avLst/>
                <a:gdLst>
                  <a:gd name="T0" fmla="*/ 0 w 9"/>
                  <a:gd name="T1" fmla="*/ 0 h 16"/>
                  <a:gd name="T2" fmla="*/ 9 w 9"/>
                  <a:gd name="T3" fmla="*/ 16 h 16"/>
                  <a:gd name="T4" fmla="*/ 0 w 9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6">
                    <a:moveTo>
                      <a:pt x="0" y="0"/>
                    </a:moveTo>
                    <a:cubicBezTo>
                      <a:pt x="1" y="6"/>
                      <a:pt x="4" y="12"/>
                      <a:pt x="9" y="16"/>
                    </a:cubicBezTo>
                    <a:cubicBezTo>
                      <a:pt x="8" y="9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0" name="Freeform 22"/>
              <p:cNvSpPr>
                <a:spLocks/>
              </p:cNvSpPr>
              <p:nvPr/>
            </p:nvSpPr>
            <p:spPr bwMode="auto">
              <a:xfrm>
                <a:off x="5878513" y="5410200"/>
                <a:ext cx="134938" cy="173038"/>
              </a:xfrm>
              <a:custGeom>
                <a:avLst/>
                <a:gdLst>
                  <a:gd name="T0" fmla="*/ 0 w 33"/>
                  <a:gd name="T1" fmla="*/ 0 h 42"/>
                  <a:gd name="T2" fmla="*/ 0 w 33"/>
                  <a:gd name="T3" fmla="*/ 0 h 42"/>
                  <a:gd name="T4" fmla="*/ 24 w 33"/>
                  <a:gd name="T5" fmla="*/ 42 h 42"/>
                  <a:gd name="T6" fmla="*/ 24 w 33"/>
                  <a:gd name="T7" fmla="*/ 42 h 42"/>
                  <a:gd name="T8" fmla="*/ 32 w 33"/>
                  <a:gd name="T9" fmla="*/ 28 h 42"/>
                  <a:gd name="T10" fmla="*/ 29 w 33"/>
                  <a:gd name="T11" fmla="*/ 11 h 42"/>
                  <a:gd name="T12" fmla="*/ 17 w 33"/>
                  <a:gd name="T13" fmla="*/ 0 h 42"/>
                  <a:gd name="T14" fmla="*/ 8 w 33"/>
                  <a:gd name="T15" fmla="*/ 2 h 42"/>
                  <a:gd name="T16" fmla="*/ 0 w 3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5" y="36"/>
                      <a:pt x="28" y="31"/>
                      <a:pt x="32" y="28"/>
                    </a:cubicBezTo>
                    <a:cubicBezTo>
                      <a:pt x="33" y="22"/>
                      <a:pt x="32" y="16"/>
                      <a:pt x="29" y="11"/>
                    </a:cubicBezTo>
                    <a:cubicBezTo>
                      <a:pt x="27" y="6"/>
                      <a:pt x="22" y="2"/>
                      <a:pt x="17" y="0"/>
                    </a:cubicBezTo>
                    <a:cubicBezTo>
                      <a:pt x="14" y="1"/>
                      <a:pt x="11" y="2"/>
                      <a:pt x="8" y="2"/>
                    </a:cubicBezTo>
                    <a:cubicBezTo>
                      <a:pt x="6" y="2"/>
                      <a:pt x="3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1" name="Freeform 23"/>
              <p:cNvSpPr>
                <a:spLocks/>
              </p:cNvSpPr>
              <p:nvPr/>
            </p:nvSpPr>
            <p:spPr bwMode="auto">
              <a:xfrm>
                <a:off x="5976938" y="5526088"/>
                <a:ext cx="33338" cy="57150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3"/>
                      <a:pt x="1" y="8"/>
                      <a:pt x="0" y="14"/>
                    </a:cubicBezTo>
                    <a:cubicBezTo>
                      <a:pt x="4" y="10"/>
                      <a:pt x="7" y="5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2" name="Freeform 24"/>
              <p:cNvSpPr>
                <a:spLocks/>
              </p:cNvSpPr>
              <p:nvPr/>
            </p:nvSpPr>
            <p:spPr bwMode="auto">
              <a:xfrm>
                <a:off x="5976938" y="5241925"/>
                <a:ext cx="196850" cy="82550"/>
              </a:xfrm>
              <a:custGeom>
                <a:avLst/>
                <a:gdLst>
                  <a:gd name="T0" fmla="*/ 48 w 48"/>
                  <a:gd name="T1" fmla="*/ 0 h 20"/>
                  <a:gd name="T2" fmla="*/ 0 w 48"/>
                  <a:gd name="T3" fmla="*/ 0 h 20"/>
                  <a:gd name="T4" fmla="*/ 8 w 48"/>
                  <a:gd name="T5" fmla="*/ 15 h 20"/>
                  <a:gd name="T6" fmla="*/ 24 w 48"/>
                  <a:gd name="T7" fmla="*/ 20 h 20"/>
                  <a:gd name="T8" fmla="*/ 39 w 48"/>
                  <a:gd name="T9" fmla="*/ 15 h 20"/>
                  <a:gd name="T10" fmla="*/ 47 w 48"/>
                  <a:gd name="T11" fmla="*/ 1 h 20"/>
                  <a:gd name="T12" fmla="*/ 48 w 4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4"/>
                      <a:pt x="7" y="9"/>
                      <a:pt x="8" y="15"/>
                    </a:cubicBezTo>
                    <a:cubicBezTo>
                      <a:pt x="13" y="18"/>
                      <a:pt x="18" y="20"/>
                      <a:pt x="24" y="20"/>
                    </a:cubicBezTo>
                    <a:cubicBezTo>
                      <a:pt x="29" y="20"/>
                      <a:pt x="35" y="18"/>
                      <a:pt x="39" y="15"/>
                    </a:cubicBezTo>
                    <a:cubicBezTo>
                      <a:pt x="40" y="9"/>
                      <a:pt x="43" y="4"/>
                      <a:pt x="47" y="1"/>
                    </a:cubicBezTo>
                    <a:cubicBezTo>
                      <a:pt x="47" y="0"/>
                      <a:pt x="47" y="0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3" name="Freeform 25"/>
              <p:cNvSpPr>
                <a:spLocks/>
              </p:cNvSpPr>
              <p:nvPr/>
            </p:nvSpPr>
            <p:spPr bwMode="auto">
              <a:xfrm>
                <a:off x="5878513" y="5241925"/>
                <a:ext cx="134938" cy="168275"/>
              </a:xfrm>
              <a:custGeom>
                <a:avLst/>
                <a:gdLst>
                  <a:gd name="T0" fmla="*/ 24 w 33"/>
                  <a:gd name="T1" fmla="*/ 0 h 41"/>
                  <a:gd name="T2" fmla="*/ 0 w 33"/>
                  <a:gd name="T3" fmla="*/ 41 h 41"/>
                  <a:gd name="T4" fmla="*/ 0 w 33"/>
                  <a:gd name="T5" fmla="*/ 41 h 41"/>
                  <a:gd name="T6" fmla="*/ 8 w 33"/>
                  <a:gd name="T7" fmla="*/ 40 h 41"/>
                  <a:gd name="T8" fmla="*/ 17 w 33"/>
                  <a:gd name="T9" fmla="*/ 41 h 41"/>
                  <a:gd name="T10" fmla="*/ 29 w 33"/>
                  <a:gd name="T11" fmla="*/ 31 h 41"/>
                  <a:gd name="T12" fmla="*/ 32 w 33"/>
                  <a:gd name="T13" fmla="*/ 15 h 41"/>
                  <a:gd name="T14" fmla="*/ 24 w 33"/>
                  <a:gd name="T15" fmla="*/ 0 h 41"/>
                  <a:gd name="T16" fmla="*/ 24 w 33"/>
                  <a:gd name="T17" fmla="*/ 0 h 41"/>
                  <a:gd name="T18" fmla="*/ 24 w 33"/>
                  <a:gd name="T1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41">
                    <a:moveTo>
                      <a:pt x="24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3" y="40"/>
                      <a:pt x="6" y="40"/>
                      <a:pt x="8" y="40"/>
                    </a:cubicBezTo>
                    <a:cubicBezTo>
                      <a:pt x="11" y="40"/>
                      <a:pt x="14" y="40"/>
                      <a:pt x="17" y="41"/>
                    </a:cubicBezTo>
                    <a:cubicBezTo>
                      <a:pt x="22" y="39"/>
                      <a:pt x="27" y="36"/>
                      <a:pt x="29" y="31"/>
                    </a:cubicBezTo>
                    <a:cubicBezTo>
                      <a:pt x="32" y="26"/>
                      <a:pt x="33" y="20"/>
                      <a:pt x="32" y="15"/>
                    </a:cubicBezTo>
                    <a:cubicBezTo>
                      <a:pt x="28" y="11"/>
                      <a:pt x="25" y="6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4" name="Freeform 26"/>
              <p:cNvSpPr>
                <a:spLocks/>
              </p:cNvSpPr>
              <p:nvPr/>
            </p:nvSpPr>
            <p:spPr bwMode="auto">
              <a:xfrm>
                <a:off x="5878513" y="5405438"/>
                <a:ext cx="69850" cy="12700"/>
              </a:xfrm>
              <a:custGeom>
                <a:avLst/>
                <a:gdLst>
                  <a:gd name="T0" fmla="*/ 8 w 17"/>
                  <a:gd name="T1" fmla="*/ 0 h 3"/>
                  <a:gd name="T2" fmla="*/ 0 w 17"/>
                  <a:gd name="T3" fmla="*/ 1 h 3"/>
                  <a:gd name="T4" fmla="*/ 8 w 17"/>
                  <a:gd name="T5" fmla="*/ 3 h 3"/>
                  <a:gd name="T6" fmla="*/ 17 w 17"/>
                  <a:gd name="T7" fmla="*/ 1 h 3"/>
                  <a:gd name="T8" fmla="*/ 8 w 1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">
                    <a:moveTo>
                      <a:pt x="8" y="0"/>
                    </a:moveTo>
                    <a:cubicBezTo>
                      <a:pt x="6" y="0"/>
                      <a:pt x="3" y="0"/>
                      <a:pt x="0" y="1"/>
                    </a:cubicBezTo>
                    <a:cubicBezTo>
                      <a:pt x="3" y="2"/>
                      <a:pt x="6" y="3"/>
                      <a:pt x="8" y="3"/>
                    </a:cubicBezTo>
                    <a:cubicBezTo>
                      <a:pt x="11" y="3"/>
                      <a:pt x="14" y="2"/>
                      <a:pt x="17" y="1"/>
                    </a:cubicBezTo>
                    <a:cubicBezTo>
                      <a:pt x="14" y="0"/>
                      <a:pt x="11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5" name="Freeform 27"/>
              <p:cNvSpPr>
                <a:spLocks/>
              </p:cNvSpPr>
              <p:nvPr/>
            </p:nvSpPr>
            <p:spPr bwMode="auto">
              <a:xfrm>
                <a:off x="5976938" y="5241925"/>
                <a:ext cx="33338" cy="61913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8 w 8"/>
                  <a:gd name="T5" fmla="*/ 15 h 15"/>
                  <a:gd name="T6" fmla="*/ 0 w 8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4" y="11"/>
                      <a:pt x="8" y="15"/>
                    </a:cubicBezTo>
                    <a:cubicBezTo>
                      <a:pt x="7" y="9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6" name="Freeform 28"/>
              <p:cNvSpPr>
                <a:spLocks/>
              </p:cNvSpPr>
              <p:nvPr/>
            </p:nvSpPr>
            <p:spPr bwMode="auto">
              <a:xfrm>
                <a:off x="6132513" y="5245100"/>
                <a:ext cx="134938" cy="169863"/>
              </a:xfrm>
              <a:custGeom>
                <a:avLst/>
                <a:gdLst>
                  <a:gd name="T0" fmla="*/ 10 w 33"/>
                  <a:gd name="T1" fmla="*/ 0 h 41"/>
                  <a:gd name="T2" fmla="*/ 9 w 33"/>
                  <a:gd name="T3" fmla="*/ 0 h 41"/>
                  <a:gd name="T4" fmla="*/ 1 w 33"/>
                  <a:gd name="T5" fmla="*/ 14 h 41"/>
                  <a:gd name="T6" fmla="*/ 4 w 33"/>
                  <a:gd name="T7" fmla="*/ 31 h 41"/>
                  <a:gd name="T8" fmla="*/ 16 w 33"/>
                  <a:gd name="T9" fmla="*/ 41 h 41"/>
                  <a:gd name="T10" fmla="*/ 25 w 33"/>
                  <a:gd name="T11" fmla="*/ 39 h 41"/>
                  <a:gd name="T12" fmla="*/ 33 w 33"/>
                  <a:gd name="T13" fmla="*/ 41 h 41"/>
                  <a:gd name="T14" fmla="*/ 33 w 33"/>
                  <a:gd name="T15" fmla="*/ 41 h 41"/>
                  <a:gd name="T16" fmla="*/ 10 w 33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1">
                    <a:moveTo>
                      <a:pt x="1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5"/>
                      <a:pt x="5" y="10"/>
                      <a:pt x="1" y="14"/>
                    </a:cubicBezTo>
                    <a:cubicBezTo>
                      <a:pt x="0" y="19"/>
                      <a:pt x="1" y="25"/>
                      <a:pt x="4" y="31"/>
                    </a:cubicBezTo>
                    <a:cubicBezTo>
                      <a:pt x="7" y="36"/>
                      <a:pt x="11" y="39"/>
                      <a:pt x="16" y="41"/>
                    </a:cubicBezTo>
                    <a:cubicBezTo>
                      <a:pt x="19" y="40"/>
                      <a:pt x="22" y="39"/>
                      <a:pt x="25" y="39"/>
                    </a:cubicBezTo>
                    <a:cubicBezTo>
                      <a:pt x="28" y="39"/>
                      <a:pt x="31" y="40"/>
                      <a:pt x="33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7" name="Freeform 29"/>
              <p:cNvSpPr>
                <a:spLocks/>
              </p:cNvSpPr>
              <p:nvPr/>
            </p:nvSpPr>
            <p:spPr bwMode="auto">
              <a:xfrm>
                <a:off x="6197600" y="5405438"/>
                <a:ext cx="69850" cy="17463"/>
              </a:xfrm>
              <a:custGeom>
                <a:avLst/>
                <a:gdLst>
                  <a:gd name="T0" fmla="*/ 9 w 17"/>
                  <a:gd name="T1" fmla="*/ 0 h 4"/>
                  <a:gd name="T2" fmla="*/ 0 w 17"/>
                  <a:gd name="T3" fmla="*/ 2 h 4"/>
                  <a:gd name="T4" fmla="*/ 9 w 17"/>
                  <a:gd name="T5" fmla="*/ 4 h 4"/>
                  <a:gd name="T6" fmla="*/ 17 w 17"/>
                  <a:gd name="T7" fmla="*/ 2 h 4"/>
                  <a:gd name="T8" fmla="*/ 9 w 1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8" name="Freeform 30"/>
              <p:cNvSpPr>
                <a:spLocks/>
              </p:cNvSpPr>
              <p:nvPr/>
            </p:nvSpPr>
            <p:spPr bwMode="auto">
              <a:xfrm>
                <a:off x="6137275" y="5245100"/>
                <a:ext cx="31750" cy="58738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3"/>
                      <a:pt x="1" y="8"/>
                      <a:pt x="0" y="14"/>
                    </a:cubicBezTo>
                    <a:cubicBezTo>
                      <a:pt x="4" y="10"/>
                      <a:pt x="7" y="5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9" name="Oval 31"/>
              <p:cNvSpPr>
                <a:spLocks noChangeArrowheads="1"/>
              </p:cNvSpPr>
              <p:nvPr/>
            </p:nvSpPr>
            <p:spPr bwMode="auto">
              <a:xfrm>
                <a:off x="6021388" y="4999038"/>
                <a:ext cx="107950" cy="1016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0" name="Freeform 32"/>
              <p:cNvSpPr>
                <a:spLocks/>
              </p:cNvSpPr>
              <p:nvPr/>
            </p:nvSpPr>
            <p:spPr bwMode="auto">
              <a:xfrm>
                <a:off x="5976938" y="5138738"/>
                <a:ext cx="196850" cy="82550"/>
              </a:xfrm>
              <a:custGeom>
                <a:avLst/>
                <a:gdLst>
                  <a:gd name="T0" fmla="*/ 24 w 48"/>
                  <a:gd name="T1" fmla="*/ 0 h 20"/>
                  <a:gd name="T2" fmla="*/ 8 w 48"/>
                  <a:gd name="T3" fmla="*/ 5 h 20"/>
                  <a:gd name="T4" fmla="*/ 0 w 48"/>
                  <a:gd name="T5" fmla="*/ 19 h 20"/>
                  <a:gd name="T6" fmla="*/ 0 w 48"/>
                  <a:gd name="T7" fmla="*/ 20 h 20"/>
                  <a:gd name="T8" fmla="*/ 48 w 48"/>
                  <a:gd name="T9" fmla="*/ 20 h 20"/>
                  <a:gd name="T10" fmla="*/ 48 w 48"/>
                  <a:gd name="T11" fmla="*/ 20 h 20"/>
                  <a:gd name="T12" fmla="*/ 39 w 48"/>
                  <a:gd name="T13" fmla="*/ 5 h 20"/>
                  <a:gd name="T14" fmla="*/ 24 w 4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0">
                    <a:moveTo>
                      <a:pt x="24" y="0"/>
                    </a:moveTo>
                    <a:cubicBezTo>
                      <a:pt x="18" y="0"/>
                      <a:pt x="12" y="2"/>
                      <a:pt x="8" y="5"/>
                    </a:cubicBezTo>
                    <a:cubicBezTo>
                      <a:pt x="7" y="11"/>
                      <a:pt x="4" y="16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3" y="16"/>
                      <a:pt x="40" y="11"/>
                      <a:pt x="39" y="5"/>
                    </a:cubicBezTo>
                    <a:cubicBezTo>
                      <a:pt x="35" y="2"/>
                      <a:pt x="29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1" name="Freeform 33"/>
              <p:cNvSpPr>
                <a:spLocks/>
              </p:cNvSpPr>
              <p:nvPr/>
            </p:nvSpPr>
            <p:spPr bwMode="auto">
              <a:xfrm>
                <a:off x="6132513" y="5051425"/>
                <a:ext cx="134938" cy="169863"/>
              </a:xfrm>
              <a:custGeom>
                <a:avLst/>
                <a:gdLst>
                  <a:gd name="T0" fmla="*/ 33 w 33"/>
                  <a:gd name="T1" fmla="*/ 0 h 41"/>
                  <a:gd name="T2" fmla="*/ 25 w 33"/>
                  <a:gd name="T3" fmla="*/ 2 h 41"/>
                  <a:gd name="T4" fmla="*/ 16 w 33"/>
                  <a:gd name="T5" fmla="*/ 0 h 41"/>
                  <a:gd name="T6" fmla="*/ 4 w 33"/>
                  <a:gd name="T7" fmla="*/ 10 h 41"/>
                  <a:gd name="T8" fmla="*/ 1 w 33"/>
                  <a:gd name="T9" fmla="*/ 26 h 41"/>
                  <a:gd name="T10" fmla="*/ 10 w 33"/>
                  <a:gd name="T11" fmla="*/ 41 h 41"/>
                  <a:gd name="T12" fmla="*/ 10 w 33"/>
                  <a:gd name="T13" fmla="*/ 41 h 41"/>
                  <a:gd name="T14" fmla="*/ 33 w 33"/>
                  <a:gd name="T15" fmla="*/ 0 h 41"/>
                  <a:gd name="T16" fmla="*/ 33 w 33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1">
                    <a:moveTo>
                      <a:pt x="33" y="0"/>
                    </a:moveTo>
                    <a:cubicBezTo>
                      <a:pt x="31" y="1"/>
                      <a:pt x="28" y="2"/>
                      <a:pt x="25" y="2"/>
                    </a:cubicBezTo>
                    <a:cubicBezTo>
                      <a:pt x="22" y="2"/>
                      <a:pt x="19" y="1"/>
                      <a:pt x="16" y="0"/>
                    </a:cubicBezTo>
                    <a:cubicBezTo>
                      <a:pt x="11" y="2"/>
                      <a:pt x="7" y="5"/>
                      <a:pt x="4" y="10"/>
                    </a:cubicBezTo>
                    <a:cubicBezTo>
                      <a:pt x="1" y="15"/>
                      <a:pt x="0" y="21"/>
                      <a:pt x="1" y="26"/>
                    </a:cubicBezTo>
                    <a:cubicBezTo>
                      <a:pt x="5" y="30"/>
                      <a:pt x="9" y="35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2" name="Freeform 34"/>
              <p:cNvSpPr>
                <a:spLocks/>
              </p:cNvSpPr>
              <p:nvPr/>
            </p:nvSpPr>
            <p:spPr bwMode="auto">
              <a:xfrm>
                <a:off x="6137275" y="5159375"/>
                <a:ext cx="36513" cy="61913"/>
              </a:xfrm>
              <a:custGeom>
                <a:avLst/>
                <a:gdLst>
                  <a:gd name="T0" fmla="*/ 0 w 9"/>
                  <a:gd name="T1" fmla="*/ 0 h 15"/>
                  <a:gd name="T2" fmla="*/ 9 w 9"/>
                  <a:gd name="T3" fmla="*/ 15 h 15"/>
                  <a:gd name="T4" fmla="*/ 0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3" name="Freeform 35"/>
              <p:cNvSpPr>
                <a:spLocks/>
              </p:cNvSpPr>
              <p:nvPr/>
            </p:nvSpPr>
            <p:spPr bwMode="auto">
              <a:xfrm>
                <a:off x="5878513" y="5048250"/>
                <a:ext cx="134938" cy="173038"/>
              </a:xfrm>
              <a:custGeom>
                <a:avLst/>
                <a:gdLst>
                  <a:gd name="T0" fmla="*/ 0 w 33"/>
                  <a:gd name="T1" fmla="*/ 0 h 42"/>
                  <a:gd name="T2" fmla="*/ 0 w 33"/>
                  <a:gd name="T3" fmla="*/ 0 h 42"/>
                  <a:gd name="T4" fmla="*/ 24 w 33"/>
                  <a:gd name="T5" fmla="*/ 42 h 42"/>
                  <a:gd name="T6" fmla="*/ 24 w 33"/>
                  <a:gd name="T7" fmla="*/ 41 h 42"/>
                  <a:gd name="T8" fmla="*/ 32 w 33"/>
                  <a:gd name="T9" fmla="*/ 27 h 42"/>
                  <a:gd name="T10" fmla="*/ 29 w 33"/>
                  <a:gd name="T11" fmla="*/ 11 h 42"/>
                  <a:gd name="T12" fmla="*/ 17 w 33"/>
                  <a:gd name="T13" fmla="*/ 0 h 42"/>
                  <a:gd name="T14" fmla="*/ 8 w 33"/>
                  <a:gd name="T15" fmla="*/ 2 h 42"/>
                  <a:gd name="T16" fmla="*/ 0 w 3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36"/>
                      <a:pt x="28" y="31"/>
                      <a:pt x="32" y="27"/>
                    </a:cubicBezTo>
                    <a:cubicBezTo>
                      <a:pt x="33" y="22"/>
                      <a:pt x="32" y="16"/>
                      <a:pt x="29" y="11"/>
                    </a:cubicBezTo>
                    <a:cubicBezTo>
                      <a:pt x="27" y="6"/>
                      <a:pt x="22" y="2"/>
                      <a:pt x="17" y="0"/>
                    </a:cubicBezTo>
                    <a:cubicBezTo>
                      <a:pt x="14" y="1"/>
                      <a:pt x="11" y="2"/>
                      <a:pt x="8" y="2"/>
                    </a:cubicBezTo>
                    <a:cubicBezTo>
                      <a:pt x="6" y="2"/>
                      <a:pt x="3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4" name="Freeform 36"/>
              <p:cNvSpPr>
                <a:spLocks/>
              </p:cNvSpPr>
              <p:nvPr/>
            </p:nvSpPr>
            <p:spPr bwMode="auto">
              <a:xfrm>
                <a:off x="5976938" y="5159375"/>
                <a:ext cx="33338" cy="57150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4"/>
                      <a:pt x="1" y="9"/>
                      <a:pt x="0" y="14"/>
                    </a:cubicBezTo>
                    <a:cubicBezTo>
                      <a:pt x="4" y="11"/>
                      <a:pt x="7" y="6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5" name="Freeform 37"/>
              <p:cNvSpPr>
                <a:spLocks/>
              </p:cNvSpPr>
              <p:nvPr/>
            </p:nvSpPr>
            <p:spPr bwMode="auto">
              <a:xfrm>
                <a:off x="5976938" y="4878388"/>
                <a:ext cx="196850" cy="82550"/>
              </a:xfrm>
              <a:custGeom>
                <a:avLst/>
                <a:gdLst>
                  <a:gd name="T0" fmla="*/ 48 w 48"/>
                  <a:gd name="T1" fmla="*/ 0 h 20"/>
                  <a:gd name="T2" fmla="*/ 0 w 48"/>
                  <a:gd name="T3" fmla="*/ 0 h 20"/>
                  <a:gd name="T4" fmla="*/ 8 w 48"/>
                  <a:gd name="T5" fmla="*/ 15 h 20"/>
                  <a:gd name="T6" fmla="*/ 24 w 48"/>
                  <a:gd name="T7" fmla="*/ 20 h 20"/>
                  <a:gd name="T8" fmla="*/ 39 w 48"/>
                  <a:gd name="T9" fmla="*/ 15 h 20"/>
                  <a:gd name="T10" fmla="*/ 47 w 48"/>
                  <a:gd name="T11" fmla="*/ 1 h 20"/>
                  <a:gd name="T12" fmla="*/ 48 w 4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4"/>
                      <a:pt x="7" y="9"/>
                      <a:pt x="8" y="15"/>
                    </a:cubicBezTo>
                    <a:cubicBezTo>
                      <a:pt x="13" y="18"/>
                      <a:pt x="18" y="20"/>
                      <a:pt x="24" y="20"/>
                    </a:cubicBezTo>
                    <a:cubicBezTo>
                      <a:pt x="29" y="20"/>
                      <a:pt x="35" y="18"/>
                      <a:pt x="39" y="15"/>
                    </a:cubicBezTo>
                    <a:cubicBezTo>
                      <a:pt x="40" y="9"/>
                      <a:pt x="43" y="4"/>
                      <a:pt x="47" y="1"/>
                    </a:cubicBezTo>
                    <a:cubicBezTo>
                      <a:pt x="47" y="0"/>
                      <a:pt x="47" y="0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6" name="Freeform 38"/>
              <p:cNvSpPr>
                <a:spLocks/>
              </p:cNvSpPr>
              <p:nvPr/>
            </p:nvSpPr>
            <p:spPr bwMode="auto">
              <a:xfrm>
                <a:off x="5878513" y="4878388"/>
                <a:ext cx="134938" cy="169863"/>
              </a:xfrm>
              <a:custGeom>
                <a:avLst/>
                <a:gdLst>
                  <a:gd name="T0" fmla="*/ 24 w 33"/>
                  <a:gd name="T1" fmla="*/ 0 h 41"/>
                  <a:gd name="T2" fmla="*/ 0 w 33"/>
                  <a:gd name="T3" fmla="*/ 41 h 41"/>
                  <a:gd name="T4" fmla="*/ 0 w 33"/>
                  <a:gd name="T5" fmla="*/ 41 h 41"/>
                  <a:gd name="T6" fmla="*/ 8 w 33"/>
                  <a:gd name="T7" fmla="*/ 39 h 41"/>
                  <a:gd name="T8" fmla="*/ 17 w 33"/>
                  <a:gd name="T9" fmla="*/ 41 h 41"/>
                  <a:gd name="T10" fmla="*/ 29 w 33"/>
                  <a:gd name="T11" fmla="*/ 31 h 41"/>
                  <a:gd name="T12" fmla="*/ 32 w 33"/>
                  <a:gd name="T13" fmla="*/ 15 h 41"/>
                  <a:gd name="T14" fmla="*/ 24 w 33"/>
                  <a:gd name="T15" fmla="*/ 0 h 41"/>
                  <a:gd name="T16" fmla="*/ 24 w 33"/>
                  <a:gd name="T17" fmla="*/ 0 h 41"/>
                  <a:gd name="T18" fmla="*/ 24 w 33"/>
                  <a:gd name="T1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41">
                    <a:moveTo>
                      <a:pt x="24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3" y="40"/>
                      <a:pt x="6" y="39"/>
                      <a:pt x="8" y="39"/>
                    </a:cubicBezTo>
                    <a:cubicBezTo>
                      <a:pt x="11" y="39"/>
                      <a:pt x="14" y="40"/>
                      <a:pt x="17" y="41"/>
                    </a:cubicBezTo>
                    <a:cubicBezTo>
                      <a:pt x="22" y="39"/>
                      <a:pt x="27" y="36"/>
                      <a:pt x="29" y="31"/>
                    </a:cubicBezTo>
                    <a:cubicBezTo>
                      <a:pt x="32" y="26"/>
                      <a:pt x="33" y="20"/>
                      <a:pt x="32" y="15"/>
                    </a:cubicBezTo>
                    <a:cubicBezTo>
                      <a:pt x="28" y="11"/>
                      <a:pt x="25" y="6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7" name="Freeform 39"/>
              <p:cNvSpPr>
                <a:spLocks/>
              </p:cNvSpPr>
              <p:nvPr/>
            </p:nvSpPr>
            <p:spPr bwMode="auto">
              <a:xfrm>
                <a:off x="5878513" y="5040313"/>
                <a:ext cx="69850" cy="15875"/>
              </a:xfrm>
              <a:custGeom>
                <a:avLst/>
                <a:gdLst>
                  <a:gd name="T0" fmla="*/ 8 w 17"/>
                  <a:gd name="T1" fmla="*/ 0 h 4"/>
                  <a:gd name="T2" fmla="*/ 0 w 17"/>
                  <a:gd name="T3" fmla="*/ 2 h 4"/>
                  <a:gd name="T4" fmla="*/ 8 w 17"/>
                  <a:gd name="T5" fmla="*/ 4 h 4"/>
                  <a:gd name="T6" fmla="*/ 17 w 17"/>
                  <a:gd name="T7" fmla="*/ 2 h 4"/>
                  <a:gd name="T8" fmla="*/ 8 w 1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">
                    <a:moveTo>
                      <a:pt x="8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8" y="4"/>
                    </a:cubicBezTo>
                    <a:cubicBezTo>
                      <a:pt x="11" y="4"/>
                      <a:pt x="14" y="3"/>
                      <a:pt x="17" y="2"/>
                    </a:cubicBezTo>
                    <a:cubicBezTo>
                      <a:pt x="14" y="1"/>
                      <a:pt x="11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8" name="Freeform 40"/>
              <p:cNvSpPr>
                <a:spLocks/>
              </p:cNvSpPr>
              <p:nvPr/>
            </p:nvSpPr>
            <p:spPr bwMode="auto">
              <a:xfrm>
                <a:off x="5976938" y="4878388"/>
                <a:ext cx="33338" cy="61913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8 w 8"/>
                  <a:gd name="T5" fmla="*/ 15 h 15"/>
                  <a:gd name="T6" fmla="*/ 0 w 8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4" y="11"/>
                      <a:pt x="8" y="15"/>
                    </a:cubicBezTo>
                    <a:cubicBezTo>
                      <a:pt x="7" y="9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9" name="Freeform 41"/>
              <p:cNvSpPr>
                <a:spLocks/>
              </p:cNvSpPr>
              <p:nvPr/>
            </p:nvSpPr>
            <p:spPr bwMode="auto">
              <a:xfrm>
                <a:off x="6132513" y="4878388"/>
                <a:ext cx="134938" cy="173038"/>
              </a:xfrm>
              <a:custGeom>
                <a:avLst/>
                <a:gdLst>
                  <a:gd name="T0" fmla="*/ 10 w 33"/>
                  <a:gd name="T1" fmla="*/ 0 h 42"/>
                  <a:gd name="T2" fmla="*/ 9 w 33"/>
                  <a:gd name="T3" fmla="*/ 1 h 42"/>
                  <a:gd name="T4" fmla="*/ 1 w 33"/>
                  <a:gd name="T5" fmla="*/ 15 h 42"/>
                  <a:gd name="T6" fmla="*/ 4 w 33"/>
                  <a:gd name="T7" fmla="*/ 31 h 42"/>
                  <a:gd name="T8" fmla="*/ 16 w 33"/>
                  <a:gd name="T9" fmla="*/ 42 h 42"/>
                  <a:gd name="T10" fmla="*/ 25 w 33"/>
                  <a:gd name="T11" fmla="*/ 40 h 42"/>
                  <a:gd name="T12" fmla="*/ 33 w 33"/>
                  <a:gd name="T13" fmla="*/ 42 h 42"/>
                  <a:gd name="T14" fmla="*/ 33 w 33"/>
                  <a:gd name="T15" fmla="*/ 42 h 42"/>
                  <a:gd name="T16" fmla="*/ 10 w 3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2">
                    <a:moveTo>
                      <a:pt x="10" y="0"/>
                    </a:moveTo>
                    <a:cubicBezTo>
                      <a:pt x="9" y="0"/>
                      <a:pt x="9" y="1"/>
                      <a:pt x="9" y="1"/>
                    </a:cubicBezTo>
                    <a:cubicBezTo>
                      <a:pt x="8" y="6"/>
                      <a:pt x="5" y="11"/>
                      <a:pt x="1" y="15"/>
                    </a:cubicBezTo>
                    <a:cubicBezTo>
                      <a:pt x="0" y="20"/>
                      <a:pt x="1" y="26"/>
                      <a:pt x="4" y="31"/>
                    </a:cubicBezTo>
                    <a:cubicBezTo>
                      <a:pt x="7" y="36"/>
                      <a:pt x="11" y="40"/>
                      <a:pt x="16" y="42"/>
                    </a:cubicBezTo>
                    <a:cubicBezTo>
                      <a:pt x="19" y="41"/>
                      <a:pt x="22" y="40"/>
                      <a:pt x="25" y="40"/>
                    </a:cubicBezTo>
                    <a:cubicBezTo>
                      <a:pt x="28" y="40"/>
                      <a:pt x="31" y="41"/>
                      <a:pt x="33" y="42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0" name="Freeform 42"/>
              <p:cNvSpPr>
                <a:spLocks/>
              </p:cNvSpPr>
              <p:nvPr/>
            </p:nvSpPr>
            <p:spPr bwMode="auto">
              <a:xfrm>
                <a:off x="6197600" y="5043488"/>
                <a:ext cx="69850" cy="17463"/>
              </a:xfrm>
              <a:custGeom>
                <a:avLst/>
                <a:gdLst>
                  <a:gd name="T0" fmla="*/ 9 w 17"/>
                  <a:gd name="T1" fmla="*/ 0 h 4"/>
                  <a:gd name="T2" fmla="*/ 0 w 17"/>
                  <a:gd name="T3" fmla="*/ 2 h 4"/>
                  <a:gd name="T4" fmla="*/ 9 w 17"/>
                  <a:gd name="T5" fmla="*/ 4 h 4"/>
                  <a:gd name="T6" fmla="*/ 17 w 17"/>
                  <a:gd name="T7" fmla="*/ 2 h 4"/>
                  <a:gd name="T8" fmla="*/ 9 w 1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1" name="Freeform 43"/>
              <p:cNvSpPr>
                <a:spLocks/>
              </p:cNvSpPr>
              <p:nvPr/>
            </p:nvSpPr>
            <p:spPr bwMode="auto">
              <a:xfrm>
                <a:off x="6137275" y="4883150"/>
                <a:ext cx="31750" cy="57150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3"/>
                      <a:pt x="1" y="8"/>
                      <a:pt x="0" y="14"/>
                    </a:cubicBezTo>
                    <a:cubicBezTo>
                      <a:pt x="4" y="10"/>
                      <a:pt x="7" y="5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2" name="Oval 44"/>
              <p:cNvSpPr>
                <a:spLocks noChangeArrowheads="1"/>
              </p:cNvSpPr>
              <p:nvPr/>
            </p:nvSpPr>
            <p:spPr bwMode="auto">
              <a:xfrm>
                <a:off x="6346825" y="4813300"/>
                <a:ext cx="106363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3" name="Freeform 45"/>
              <p:cNvSpPr>
                <a:spLocks/>
              </p:cNvSpPr>
              <p:nvPr/>
            </p:nvSpPr>
            <p:spPr bwMode="auto">
              <a:xfrm>
                <a:off x="6300788" y="4957763"/>
                <a:ext cx="196850" cy="82550"/>
              </a:xfrm>
              <a:custGeom>
                <a:avLst/>
                <a:gdLst>
                  <a:gd name="T0" fmla="*/ 24 w 48"/>
                  <a:gd name="T1" fmla="*/ 0 h 20"/>
                  <a:gd name="T2" fmla="*/ 9 w 48"/>
                  <a:gd name="T3" fmla="*/ 5 h 20"/>
                  <a:gd name="T4" fmla="*/ 0 w 48"/>
                  <a:gd name="T5" fmla="*/ 19 h 20"/>
                  <a:gd name="T6" fmla="*/ 0 w 48"/>
                  <a:gd name="T7" fmla="*/ 20 h 20"/>
                  <a:gd name="T8" fmla="*/ 48 w 48"/>
                  <a:gd name="T9" fmla="*/ 20 h 20"/>
                  <a:gd name="T10" fmla="*/ 48 w 48"/>
                  <a:gd name="T11" fmla="*/ 20 h 20"/>
                  <a:gd name="T12" fmla="*/ 39 w 48"/>
                  <a:gd name="T13" fmla="*/ 5 h 20"/>
                  <a:gd name="T14" fmla="*/ 24 w 4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0">
                    <a:moveTo>
                      <a:pt x="24" y="0"/>
                    </a:moveTo>
                    <a:cubicBezTo>
                      <a:pt x="18" y="0"/>
                      <a:pt x="13" y="2"/>
                      <a:pt x="9" y="5"/>
                    </a:cubicBezTo>
                    <a:cubicBezTo>
                      <a:pt x="8" y="11"/>
                      <a:pt x="5" y="16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3" y="16"/>
                      <a:pt x="40" y="11"/>
                      <a:pt x="39" y="5"/>
                    </a:cubicBezTo>
                    <a:cubicBezTo>
                      <a:pt x="35" y="2"/>
                      <a:pt x="30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4" name="Freeform 46"/>
              <p:cNvSpPr>
                <a:spLocks/>
              </p:cNvSpPr>
              <p:nvPr/>
            </p:nvSpPr>
            <p:spPr bwMode="auto">
              <a:xfrm>
                <a:off x="6456363" y="4870450"/>
                <a:ext cx="139700" cy="169863"/>
              </a:xfrm>
              <a:custGeom>
                <a:avLst/>
                <a:gdLst>
                  <a:gd name="T0" fmla="*/ 34 w 34"/>
                  <a:gd name="T1" fmla="*/ 0 h 41"/>
                  <a:gd name="T2" fmla="*/ 25 w 34"/>
                  <a:gd name="T3" fmla="*/ 1 h 41"/>
                  <a:gd name="T4" fmla="*/ 16 w 34"/>
                  <a:gd name="T5" fmla="*/ 0 h 41"/>
                  <a:gd name="T6" fmla="*/ 4 w 34"/>
                  <a:gd name="T7" fmla="*/ 10 h 41"/>
                  <a:gd name="T8" fmla="*/ 1 w 34"/>
                  <a:gd name="T9" fmla="*/ 26 h 41"/>
                  <a:gd name="T10" fmla="*/ 10 w 34"/>
                  <a:gd name="T11" fmla="*/ 41 h 41"/>
                  <a:gd name="T12" fmla="*/ 10 w 34"/>
                  <a:gd name="T13" fmla="*/ 41 h 41"/>
                  <a:gd name="T14" fmla="*/ 34 w 34"/>
                  <a:gd name="T15" fmla="*/ 0 h 41"/>
                  <a:gd name="T16" fmla="*/ 34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34" y="0"/>
                    </a:moveTo>
                    <a:cubicBezTo>
                      <a:pt x="31" y="1"/>
                      <a:pt x="28" y="1"/>
                      <a:pt x="25" y="1"/>
                    </a:cubicBezTo>
                    <a:cubicBezTo>
                      <a:pt x="22" y="1"/>
                      <a:pt x="19" y="1"/>
                      <a:pt x="16" y="0"/>
                    </a:cubicBezTo>
                    <a:cubicBezTo>
                      <a:pt x="11" y="2"/>
                      <a:pt x="7" y="5"/>
                      <a:pt x="4" y="10"/>
                    </a:cubicBezTo>
                    <a:cubicBezTo>
                      <a:pt x="1" y="15"/>
                      <a:pt x="0" y="21"/>
                      <a:pt x="1" y="26"/>
                    </a:cubicBezTo>
                    <a:cubicBezTo>
                      <a:pt x="6" y="30"/>
                      <a:pt x="9" y="35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5" name="Freeform 47"/>
              <p:cNvSpPr>
                <a:spLocks/>
              </p:cNvSpPr>
              <p:nvPr/>
            </p:nvSpPr>
            <p:spPr bwMode="auto">
              <a:xfrm>
                <a:off x="6461125" y="4978400"/>
                <a:ext cx="36513" cy="61913"/>
              </a:xfrm>
              <a:custGeom>
                <a:avLst/>
                <a:gdLst>
                  <a:gd name="T0" fmla="*/ 0 w 9"/>
                  <a:gd name="T1" fmla="*/ 0 h 15"/>
                  <a:gd name="T2" fmla="*/ 9 w 9"/>
                  <a:gd name="T3" fmla="*/ 15 h 15"/>
                  <a:gd name="T4" fmla="*/ 0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5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6" name="Freeform 48"/>
              <p:cNvSpPr>
                <a:spLocks/>
              </p:cNvSpPr>
              <p:nvPr/>
            </p:nvSpPr>
            <p:spPr bwMode="auto">
              <a:xfrm>
                <a:off x="6202363" y="4867275"/>
                <a:ext cx="139700" cy="168275"/>
              </a:xfrm>
              <a:custGeom>
                <a:avLst/>
                <a:gdLst>
                  <a:gd name="T0" fmla="*/ 0 w 34"/>
                  <a:gd name="T1" fmla="*/ 0 h 41"/>
                  <a:gd name="T2" fmla="*/ 0 w 34"/>
                  <a:gd name="T3" fmla="*/ 0 h 41"/>
                  <a:gd name="T4" fmla="*/ 24 w 34"/>
                  <a:gd name="T5" fmla="*/ 41 h 41"/>
                  <a:gd name="T6" fmla="*/ 24 w 34"/>
                  <a:gd name="T7" fmla="*/ 41 h 41"/>
                  <a:gd name="T8" fmla="*/ 33 w 34"/>
                  <a:gd name="T9" fmla="*/ 27 h 41"/>
                  <a:gd name="T10" fmla="*/ 30 w 34"/>
                  <a:gd name="T11" fmla="*/ 10 h 41"/>
                  <a:gd name="T12" fmla="*/ 18 w 34"/>
                  <a:gd name="T13" fmla="*/ 0 h 41"/>
                  <a:gd name="T14" fmla="*/ 9 w 34"/>
                  <a:gd name="T15" fmla="*/ 2 h 41"/>
                  <a:gd name="T16" fmla="*/ 0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36"/>
                      <a:pt x="28" y="31"/>
                      <a:pt x="33" y="27"/>
                    </a:cubicBezTo>
                    <a:cubicBezTo>
                      <a:pt x="34" y="22"/>
                      <a:pt x="33" y="16"/>
                      <a:pt x="30" y="10"/>
                    </a:cubicBezTo>
                    <a:cubicBezTo>
                      <a:pt x="27" y="5"/>
                      <a:pt x="23" y="2"/>
                      <a:pt x="18" y="0"/>
                    </a:cubicBezTo>
                    <a:cubicBezTo>
                      <a:pt x="15" y="1"/>
                      <a:pt x="12" y="2"/>
                      <a:pt x="9" y="2"/>
                    </a:cubicBezTo>
                    <a:cubicBezTo>
                      <a:pt x="6" y="2"/>
                      <a:pt x="3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7" name="Freeform 49"/>
              <p:cNvSpPr>
                <a:spLocks/>
              </p:cNvSpPr>
              <p:nvPr/>
            </p:nvSpPr>
            <p:spPr bwMode="auto">
              <a:xfrm>
                <a:off x="6300788" y="4978400"/>
                <a:ext cx="36513" cy="57150"/>
              </a:xfrm>
              <a:custGeom>
                <a:avLst/>
                <a:gdLst>
                  <a:gd name="T0" fmla="*/ 9 w 9"/>
                  <a:gd name="T1" fmla="*/ 0 h 14"/>
                  <a:gd name="T2" fmla="*/ 0 w 9"/>
                  <a:gd name="T3" fmla="*/ 14 h 14"/>
                  <a:gd name="T4" fmla="*/ 9 w 9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4">
                    <a:moveTo>
                      <a:pt x="9" y="0"/>
                    </a:moveTo>
                    <a:cubicBezTo>
                      <a:pt x="4" y="4"/>
                      <a:pt x="1" y="9"/>
                      <a:pt x="0" y="14"/>
                    </a:cubicBezTo>
                    <a:cubicBezTo>
                      <a:pt x="5" y="11"/>
                      <a:pt x="8" y="6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8" name="Freeform 50"/>
              <p:cNvSpPr>
                <a:spLocks/>
              </p:cNvSpPr>
              <p:nvPr/>
            </p:nvSpPr>
            <p:spPr bwMode="auto">
              <a:xfrm>
                <a:off x="6300788" y="4697413"/>
                <a:ext cx="196850" cy="82550"/>
              </a:xfrm>
              <a:custGeom>
                <a:avLst/>
                <a:gdLst>
                  <a:gd name="T0" fmla="*/ 48 w 48"/>
                  <a:gd name="T1" fmla="*/ 0 h 20"/>
                  <a:gd name="T2" fmla="*/ 0 w 48"/>
                  <a:gd name="T3" fmla="*/ 0 h 20"/>
                  <a:gd name="T4" fmla="*/ 9 w 48"/>
                  <a:gd name="T5" fmla="*/ 15 h 20"/>
                  <a:gd name="T6" fmla="*/ 24 w 48"/>
                  <a:gd name="T7" fmla="*/ 20 h 20"/>
                  <a:gd name="T8" fmla="*/ 39 w 48"/>
                  <a:gd name="T9" fmla="*/ 15 h 20"/>
                  <a:gd name="T10" fmla="*/ 48 w 48"/>
                  <a:gd name="T11" fmla="*/ 0 h 20"/>
                  <a:gd name="T12" fmla="*/ 48 w 4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3"/>
                      <a:pt x="8" y="9"/>
                      <a:pt x="9" y="15"/>
                    </a:cubicBezTo>
                    <a:cubicBezTo>
                      <a:pt x="13" y="18"/>
                      <a:pt x="18" y="20"/>
                      <a:pt x="24" y="20"/>
                    </a:cubicBezTo>
                    <a:cubicBezTo>
                      <a:pt x="30" y="20"/>
                      <a:pt x="35" y="18"/>
                      <a:pt x="39" y="15"/>
                    </a:cubicBezTo>
                    <a:cubicBezTo>
                      <a:pt x="40" y="9"/>
                      <a:pt x="43" y="4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9" name="Freeform 51"/>
              <p:cNvSpPr>
                <a:spLocks/>
              </p:cNvSpPr>
              <p:nvPr/>
            </p:nvSpPr>
            <p:spPr bwMode="auto">
              <a:xfrm>
                <a:off x="6202363" y="4697413"/>
                <a:ext cx="139700" cy="169863"/>
              </a:xfrm>
              <a:custGeom>
                <a:avLst/>
                <a:gdLst>
                  <a:gd name="T0" fmla="*/ 24 w 34"/>
                  <a:gd name="T1" fmla="*/ 0 h 41"/>
                  <a:gd name="T2" fmla="*/ 0 w 34"/>
                  <a:gd name="T3" fmla="*/ 41 h 41"/>
                  <a:gd name="T4" fmla="*/ 0 w 34"/>
                  <a:gd name="T5" fmla="*/ 41 h 41"/>
                  <a:gd name="T6" fmla="*/ 9 w 34"/>
                  <a:gd name="T7" fmla="*/ 39 h 41"/>
                  <a:gd name="T8" fmla="*/ 18 w 34"/>
                  <a:gd name="T9" fmla="*/ 41 h 41"/>
                  <a:gd name="T10" fmla="*/ 30 w 34"/>
                  <a:gd name="T11" fmla="*/ 31 h 41"/>
                  <a:gd name="T12" fmla="*/ 33 w 34"/>
                  <a:gd name="T13" fmla="*/ 15 h 41"/>
                  <a:gd name="T14" fmla="*/ 24 w 34"/>
                  <a:gd name="T15" fmla="*/ 0 h 41"/>
                  <a:gd name="T16" fmla="*/ 24 w 34"/>
                  <a:gd name="T17" fmla="*/ 0 h 41"/>
                  <a:gd name="T18" fmla="*/ 24 w 34"/>
                  <a:gd name="T1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41">
                    <a:moveTo>
                      <a:pt x="24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3" y="40"/>
                      <a:pt x="6" y="39"/>
                      <a:pt x="9" y="39"/>
                    </a:cubicBezTo>
                    <a:cubicBezTo>
                      <a:pt x="12" y="39"/>
                      <a:pt x="15" y="40"/>
                      <a:pt x="18" y="41"/>
                    </a:cubicBezTo>
                    <a:cubicBezTo>
                      <a:pt x="23" y="39"/>
                      <a:pt x="27" y="36"/>
                      <a:pt x="30" y="31"/>
                    </a:cubicBezTo>
                    <a:cubicBezTo>
                      <a:pt x="33" y="26"/>
                      <a:pt x="34" y="20"/>
                      <a:pt x="33" y="15"/>
                    </a:cubicBezTo>
                    <a:cubicBezTo>
                      <a:pt x="28" y="11"/>
                      <a:pt x="25" y="6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0" name="Freeform 52"/>
              <p:cNvSpPr>
                <a:spLocks/>
              </p:cNvSpPr>
              <p:nvPr/>
            </p:nvSpPr>
            <p:spPr bwMode="auto">
              <a:xfrm>
                <a:off x="6202363" y="4857750"/>
                <a:ext cx="74613" cy="17463"/>
              </a:xfrm>
              <a:custGeom>
                <a:avLst/>
                <a:gdLst>
                  <a:gd name="T0" fmla="*/ 9 w 18"/>
                  <a:gd name="T1" fmla="*/ 0 h 4"/>
                  <a:gd name="T2" fmla="*/ 0 w 18"/>
                  <a:gd name="T3" fmla="*/ 2 h 4"/>
                  <a:gd name="T4" fmla="*/ 9 w 18"/>
                  <a:gd name="T5" fmla="*/ 4 h 4"/>
                  <a:gd name="T6" fmla="*/ 18 w 18"/>
                  <a:gd name="T7" fmla="*/ 2 h 4"/>
                  <a:gd name="T8" fmla="*/ 9 w 1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1" name="Freeform 53"/>
              <p:cNvSpPr>
                <a:spLocks/>
              </p:cNvSpPr>
              <p:nvPr/>
            </p:nvSpPr>
            <p:spPr bwMode="auto">
              <a:xfrm>
                <a:off x="6300788" y="4697413"/>
                <a:ext cx="36513" cy="61913"/>
              </a:xfrm>
              <a:custGeom>
                <a:avLst/>
                <a:gdLst>
                  <a:gd name="T0" fmla="*/ 0 w 9"/>
                  <a:gd name="T1" fmla="*/ 0 h 15"/>
                  <a:gd name="T2" fmla="*/ 0 w 9"/>
                  <a:gd name="T3" fmla="*/ 0 h 15"/>
                  <a:gd name="T4" fmla="*/ 9 w 9"/>
                  <a:gd name="T5" fmla="*/ 15 h 15"/>
                  <a:gd name="T6" fmla="*/ 0 w 9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5" y="3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2" name="Freeform 54"/>
              <p:cNvSpPr>
                <a:spLocks/>
              </p:cNvSpPr>
              <p:nvPr/>
            </p:nvSpPr>
            <p:spPr bwMode="auto">
              <a:xfrm>
                <a:off x="6456363" y="4697413"/>
                <a:ext cx="139700" cy="173038"/>
              </a:xfrm>
              <a:custGeom>
                <a:avLst/>
                <a:gdLst>
                  <a:gd name="T0" fmla="*/ 10 w 34"/>
                  <a:gd name="T1" fmla="*/ 0 h 42"/>
                  <a:gd name="T2" fmla="*/ 10 w 34"/>
                  <a:gd name="T3" fmla="*/ 0 h 42"/>
                  <a:gd name="T4" fmla="*/ 1 w 34"/>
                  <a:gd name="T5" fmla="*/ 15 h 42"/>
                  <a:gd name="T6" fmla="*/ 4 w 34"/>
                  <a:gd name="T7" fmla="*/ 31 h 42"/>
                  <a:gd name="T8" fmla="*/ 16 w 34"/>
                  <a:gd name="T9" fmla="*/ 42 h 42"/>
                  <a:gd name="T10" fmla="*/ 25 w 34"/>
                  <a:gd name="T11" fmla="*/ 40 h 42"/>
                  <a:gd name="T12" fmla="*/ 34 w 34"/>
                  <a:gd name="T13" fmla="*/ 42 h 42"/>
                  <a:gd name="T14" fmla="*/ 34 w 34"/>
                  <a:gd name="T15" fmla="*/ 42 h 42"/>
                  <a:gd name="T16" fmla="*/ 10 w 34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2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9" y="6"/>
                      <a:pt x="6" y="11"/>
                      <a:pt x="1" y="15"/>
                    </a:cubicBezTo>
                    <a:cubicBezTo>
                      <a:pt x="0" y="20"/>
                      <a:pt x="1" y="26"/>
                      <a:pt x="4" y="31"/>
                    </a:cubicBezTo>
                    <a:cubicBezTo>
                      <a:pt x="7" y="36"/>
                      <a:pt x="11" y="40"/>
                      <a:pt x="16" y="42"/>
                    </a:cubicBezTo>
                    <a:cubicBezTo>
                      <a:pt x="19" y="41"/>
                      <a:pt x="22" y="40"/>
                      <a:pt x="25" y="40"/>
                    </a:cubicBezTo>
                    <a:cubicBezTo>
                      <a:pt x="28" y="40"/>
                      <a:pt x="31" y="41"/>
                      <a:pt x="34" y="42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3" name="Freeform 55"/>
              <p:cNvSpPr>
                <a:spLocks/>
              </p:cNvSpPr>
              <p:nvPr/>
            </p:nvSpPr>
            <p:spPr bwMode="auto">
              <a:xfrm>
                <a:off x="6523038" y="4862513"/>
                <a:ext cx="73025" cy="12700"/>
              </a:xfrm>
              <a:custGeom>
                <a:avLst/>
                <a:gdLst>
                  <a:gd name="T0" fmla="*/ 9 w 18"/>
                  <a:gd name="T1" fmla="*/ 0 h 3"/>
                  <a:gd name="T2" fmla="*/ 0 w 18"/>
                  <a:gd name="T3" fmla="*/ 2 h 3"/>
                  <a:gd name="T4" fmla="*/ 9 w 18"/>
                  <a:gd name="T5" fmla="*/ 3 h 3"/>
                  <a:gd name="T6" fmla="*/ 18 w 18"/>
                  <a:gd name="T7" fmla="*/ 2 h 3"/>
                  <a:gd name="T8" fmla="*/ 9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12" y="3"/>
                      <a:pt x="15" y="3"/>
                      <a:pt x="18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4" name="Freeform 56"/>
              <p:cNvSpPr>
                <a:spLocks/>
              </p:cNvSpPr>
              <p:nvPr/>
            </p:nvSpPr>
            <p:spPr bwMode="auto">
              <a:xfrm>
                <a:off x="6461125" y="4697413"/>
                <a:ext cx="36513" cy="61913"/>
              </a:xfrm>
              <a:custGeom>
                <a:avLst/>
                <a:gdLst>
                  <a:gd name="T0" fmla="*/ 9 w 9"/>
                  <a:gd name="T1" fmla="*/ 0 h 15"/>
                  <a:gd name="T2" fmla="*/ 0 w 9"/>
                  <a:gd name="T3" fmla="*/ 15 h 15"/>
                  <a:gd name="T4" fmla="*/ 9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9" y="0"/>
                    </a:moveTo>
                    <a:cubicBezTo>
                      <a:pt x="4" y="4"/>
                      <a:pt x="1" y="9"/>
                      <a:pt x="0" y="15"/>
                    </a:cubicBezTo>
                    <a:cubicBezTo>
                      <a:pt x="5" y="11"/>
                      <a:pt x="8" y="6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5" name="Oval 57"/>
              <p:cNvSpPr>
                <a:spLocks noChangeArrowheads="1"/>
              </p:cNvSpPr>
              <p:nvPr/>
            </p:nvSpPr>
            <p:spPr bwMode="auto">
              <a:xfrm>
                <a:off x="6346825" y="5180013"/>
                <a:ext cx="106363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6" name="Freeform 58"/>
              <p:cNvSpPr>
                <a:spLocks/>
              </p:cNvSpPr>
              <p:nvPr/>
            </p:nvSpPr>
            <p:spPr bwMode="auto">
              <a:xfrm>
                <a:off x="6300788" y="5319713"/>
                <a:ext cx="196850" cy="82550"/>
              </a:xfrm>
              <a:custGeom>
                <a:avLst/>
                <a:gdLst>
                  <a:gd name="T0" fmla="*/ 24 w 48"/>
                  <a:gd name="T1" fmla="*/ 0 h 20"/>
                  <a:gd name="T2" fmla="*/ 9 w 48"/>
                  <a:gd name="T3" fmla="*/ 5 h 20"/>
                  <a:gd name="T4" fmla="*/ 0 w 48"/>
                  <a:gd name="T5" fmla="*/ 20 h 20"/>
                  <a:gd name="T6" fmla="*/ 0 w 48"/>
                  <a:gd name="T7" fmla="*/ 20 h 20"/>
                  <a:gd name="T8" fmla="*/ 48 w 48"/>
                  <a:gd name="T9" fmla="*/ 20 h 20"/>
                  <a:gd name="T10" fmla="*/ 48 w 48"/>
                  <a:gd name="T11" fmla="*/ 20 h 20"/>
                  <a:gd name="T12" fmla="*/ 39 w 48"/>
                  <a:gd name="T13" fmla="*/ 5 h 20"/>
                  <a:gd name="T14" fmla="*/ 24 w 4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0">
                    <a:moveTo>
                      <a:pt x="24" y="0"/>
                    </a:moveTo>
                    <a:cubicBezTo>
                      <a:pt x="18" y="0"/>
                      <a:pt x="13" y="2"/>
                      <a:pt x="9" y="5"/>
                    </a:cubicBezTo>
                    <a:cubicBezTo>
                      <a:pt x="8" y="11"/>
                      <a:pt x="5" y="16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3" y="17"/>
                      <a:pt x="40" y="11"/>
                      <a:pt x="39" y="5"/>
                    </a:cubicBezTo>
                    <a:cubicBezTo>
                      <a:pt x="35" y="2"/>
                      <a:pt x="30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7" name="Freeform 59"/>
              <p:cNvSpPr>
                <a:spLocks/>
              </p:cNvSpPr>
              <p:nvPr/>
            </p:nvSpPr>
            <p:spPr bwMode="auto">
              <a:xfrm>
                <a:off x="6456363" y="5232400"/>
                <a:ext cx="139700" cy="169863"/>
              </a:xfrm>
              <a:custGeom>
                <a:avLst/>
                <a:gdLst>
                  <a:gd name="T0" fmla="*/ 16 w 34"/>
                  <a:gd name="T1" fmla="*/ 0 h 41"/>
                  <a:gd name="T2" fmla="*/ 4 w 34"/>
                  <a:gd name="T3" fmla="*/ 10 h 41"/>
                  <a:gd name="T4" fmla="*/ 1 w 34"/>
                  <a:gd name="T5" fmla="*/ 26 h 41"/>
                  <a:gd name="T6" fmla="*/ 10 w 34"/>
                  <a:gd name="T7" fmla="*/ 41 h 41"/>
                  <a:gd name="T8" fmla="*/ 10 w 34"/>
                  <a:gd name="T9" fmla="*/ 41 h 41"/>
                  <a:gd name="T10" fmla="*/ 34 w 34"/>
                  <a:gd name="T11" fmla="*/ 0 h 41"/>
                  <a:gd name="T12" fmla="*/ 34 w 34"/>
                  <a:gd name="T13" fmla="*/ 0 h 41"/>
                  <a:gd name="T14" fmla="*/ 25 w 34"/>
                  <a:gd name="T15" fmla="*/ 2 h 41"/>
                  <a:gd name="T16" fmla="*/ 16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16" y="0"/>
                    </a:moveTo>
                    <a:cubicBezTo>
                      <a:pt x="11" y="2"/>
                      <a:pt x="7" y="5"/>
                      <a:pt x="4" y="10"/>
                    </a:cubicBezTo>
                    <a:cubicBezTo>
                      <a:pt x="1" y="15"/>
                      <a:pt x="0" y="21"/>
                      <a:pt x="1" y="26"/>
                    </a:cubicBezTo>
                    <a:cubicBezTo>
                      <a:pt x="6" y="30"/>
                      <a:pt x="9" y="35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1" y="1"/>
                      <a:pt x="28" y="2"/>
                      <a:pt x="25" y="2"/>
                    </a:cubicBezTo>
                    <a:cubicBezTo>
                      <a:pt x="22" y="2"/>
                      <a:pt x="19" y="1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8" name="Freeform 60"/>
              <p:cNvSpPr>
                <a:spLocks/>
              </p:cNvSpPr>
              <p:nvPr/>
            </p:nvSpPr>
            <p:spPr bwMode="auto">
              <a:xfrm>
                <a:off x="6461125" y="5340350"/>
                <a:ext cx="36513" cy="61913"/>
              </a:xfrm>
              <a:custGeom>
                <a:avLst/>
                <a:gdLst>
                  <a:gd name="T0" fmla="*/ 0 w 9"/>
                  <a:gd name="T1" fmla="*/ 0 h 15"/>
                  <a:gd name="T2" fmla="*/ 9 w 9"/>
                  <a:gd name="T3" fmla="*/ 15 h 15"/>
                  <a:gd name="T4" fmla="*/ 0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1" y="6"/>
                      <a:pt x="4" y="12"/>
                      <a:pt x="9" y="15"/>
                    </a:cubicBezTo>
                    <a:cubicBezTo>
                      <a:pt x="8" y="9"/>
                      <a:pt x="5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9" name="Freeform 61"/>
              <p:cNvSpPr>
                <a:spLocks/>
              </p:cNvSpPr>
              <p:nvPr/>
            </p:nvSpPr>
            <p:spPr bwMode="auto">
              <a:xfrm>
                <a:off x="6202363" y="5229225"/>
                <a:ext cx="139700" cy="173038"/>
              </a:xfrm>
              <a:custGeom>
                <a:avLst/>
                <a:gdLst>
                  <a:gd name="T0" fmla="*/ 18 w 34"/>
                  <a:gd name="T1" fmla="*/ 0 h 42"/>
                  <a:gd name="T2" fmla="*/ 9 w 34"/>
                  <a:gd name="T3" fmla="*/ 2 h 42"/>
                  <a:gd name="T4" fmla="*/ 0 w 34"/>
                  <a:gd name="T5" fmla="*/ 0 h 42"/>
                  <a:gd name="T6" fmla="*/ 0 w 34"/>
                  <a:gd name="T7" fmla="*/ 0 h 42"/>
                  <a:gd name="T8" fmla="*/ 24 w 34"/>
                  <a:gd name="T9" fmla="*/ 42 h 42"/>
                  <a:gd name="T10" fmla="*/ 24 w 34"/>
                  <a:gd name="T11" fmla="*/ 42 h 42"/>
                  <a:gd name="T12" fmla="*/ 33 w 34"/>
                  <a:gd name="T13" fmla="*/ 27 h 42"/>
                  <a:gd name="T14" fmla="*/ 30 w 34"/>
                  <a:gd name="T15" fmla="*/ 11 h 42"/>
                  <a:gd name="T16" fmla="*/ 18 w 34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2">
                    <a:moveTo>
                      <a:pt x="18" y="0"/>
                    </a:moveTo>
                    <a:cubicBezTo>
                      <a:pt x="15" y="1"/>
                      <a:pt x="12" y="2"/>
                      <a:pt x="9" y="2"/>
                    </a:cubicBezTo>
                    <a:cubicBezTo>
                      <a:pt x="6" y="2"/>
                      <a:pt x="3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5" y="36"/>
                      <a:pt x="28" y="31"/>
                      <a:pt x="33" y="27"/>
                    </a:cubicBezTo>
                    <a:cubicBezTo>
                      <a:pt x="34" y="22"/>
                      <a:pt x="33" y="16"/>
                      <a:pt x="30" y="11"/>
                    </a:cubicBezTo>
                    <a:cubicBezTo>
                      <a:pt x="27" y="6"/>
                      <a:pt x="23" y="2"/>
                      <a:pt x="1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0" name="Freeform 62"/>
              <p:cNvSpPr>
                <a:spLocks/>
              </p:cNvSpPr>
              <p:nvPr/>
            </p:nvSpPr>
            <p:spPr bwMode="auto">
              <a:xfrm>
                <a:off x="6300788" y="5340350"/>
                <a:ext cx="36513" cy="61913"/>
              </a:xfrm>
              <a:custGeom>
                <a:avLst/>
                <a:gdLst>
                  <a:gd name="T0" fmla="*/ 9 w 9"/>
                  <a:gd name="T1" fmla="*/ 0 h 15"/>
                  <a:gd name="T2" fmla="*/ 0 w 9"/>
                  <a:gd name="T3" fmla="*/ 15 h 15"/>
                  <a:gd name="T4" fmla="*/ 9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9" y="0"/>
                    </a:moveTo>
                    <a:cubicBezTo>
                      <a:pt x="4" y="4"/>
                      <a:pt x="1" y="9"/>
                      <a:pt x="0" y="15"/>
                    </a:cubicBezTo>
                    <a:cubicBezTo>
                      <a:pt x="5" y="11"/>
                      <a:pt x="8" y="6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1" name="Freeform 63"/>
              <p:cNvSpPr>
                <a:spLocks/>
              </p:cNvSpPr>
              <p:nvPr/>
            </p:nvSpPr>
            <p:spPr bwMode="auto">
              <a:xfrm>
                <a:off x="6300788" y="5060950"/>
                <a:ext cx="196850" cy="80963"/>
              </a:xfrm>
              <a:custGeom>
                <a:avLst/>
                <a:gdLst>
                  <a:gd name="T0" fmla="*/ 48 w 48"/>
                  <a:gd name="T1" fmla="*/ 0 h 20"/>
                  <a:gd name="T2" fmla="*/ 0 w 48"/>
                  <a:gd name="T3" fmla="*/ 0 h 20"/>
                  <a:gd name="T4" fmla="*/ 9 w 48"/>
                  <a:gd name="T5" fmla="*/ 15 h 20"/>
                  <a:gd name="T6" fmla="*/ 24 w 48"/>
                  <a:gd name="T7" fmla="*/ 20 h 20"/>
                  <a:gd name="T8" fmla="*/ 39 w 48"/>
                  <a:gd name="T9" fmla="*/ 15 h 20"/>
                  <a:gd name="T10" fmla="*/ 48 w 48"/>
                  <a:gd name="T11" fmla="*/ 1 h 20"/>
                  <a:gd name="T12" fmla="*/ 48 w 4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4"/>
                      <a:pt x="8" y="9"/>
                      <a:pt x="9" y="15"/>
                    </a:cubicBezTo>
                    <a:cubicBezTo>
                      <a:pt x="13" y="18"/>
                      <a:pt x="18" y="20"/>
                      <a:pt x="24" y="20"/>
                    </a:cubicBezTo>
                    <a:cubicBezTo>
                      <a:pt x="30" y="20"/>
                      <a:pt x="35" y="18"/>
                      <a:pt x="39" y="15"/>
                    </a:cubicBezTo>
                    <a:cubicBezTo>
                      <a:pt x="40" y="9"/>
                      <a:pt x="43" y="4"/>
                      <a:pt x="48" y="1"/>
                    </a:cubicBez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2" name="Freeform 64"/>
              <p:cNvSpPr>
                <a:spLocks/>
              </p:cNvSpPr>
              <p:nvPr/>
            </p:nvSpPr>
            <p:spPr bwMode="auto">
              <a:xfrm>
                <a:off x="6202363" y="5060950"/>
                <a:ext cx="139700" cy="168275"/>
              </a:xfrm>
              <a:custGeom>
                <a:avLst/>
                <a:gdLst>
                  <a:gd name="T0" fmla="*/ 24 w 34"/>
                  <a:gd name="T1" fmla="*/ 0 h 41"/>
                  <a:gd name="T2" fmla="*/ 0 w 34"/>
                  <a:gd name="T3" fmla="*/ 41 h 41"/>
                  <a:gd name="T4" fmla="*/ 0 w 34"/>
                  <a:gd name="T5" fmla="*/ 41 h 41"/>
                  <a:gd name="T6" fmla="*/ 9 w 34"/>
                  <a:gd name="T7" fmla="*/ 40 h 41"/>
                  <a:gd name="T8" fmla="*/ 18 w 34"/>
                  <a:gd name="T9" fmla="*/ 41 h 41"/>
                  <a:gd name="T10" fmla="*/ 30 w 34"/>
                  <a:gd name="T11" fmla="*/ 31 h 41"/>
                  <a:gd name="T12" fmla="*/ 33 w 34"/>
                  <a:gd name="T13" fmla="*/ 15 h 41"/>
                  <a:gd name="T14" fmla="*/ 24 w 34"/>
                  <a:gd name="T15" fmla="*/ 0 h 41"/>
                  <a:gd name="T16" fmla="*/ 24 w 34"/>
                  <a:gd name="T17" fmla="*/ 0 h 41"/>
                  <a:gd name="T18" fmla="*/ 24 w 34"/>
                  <a:gd name="T1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41">
                    <a:moveTo>
                      <a:pt x="24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3" y="40"/>
                      <a:pt x="6" y="40"/>
                      <a:pt x="9" y="40"/>
                    </a:cubicBezTo>
                    <a:cubicBezTo>
                      <a:pt x="12" y="40"/>
                      <a:pt x="15" y="40"/>
                      <a:pt x="18" y="41"/>
                    </a:cubicBezTo>
                    <a:cubicBezTo>
                      <a:pt x="23" y="39"/>
                      <a:pt x="27" y="36"/>
                      <a:pt x="30" y="31"/>
                    </a:cubicBezTo>
                    <a:cubicBezTo>
                      <a:pt x="33" y="26"/>
                      <a:pt x="34" y="20"/>
                      <a:pt x="33" y="15"/>
                    </a:cubicBezTo>
                    <a:cubicBezTo>
                      <a:pt x="28" y="11"/>
                      <a:pt x="25" y="6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3" name="Freeform 65"/>
              <p:cNvSpPr>
                <a:spLocks/>
              </p:cNvSpPr>
              <p:nvPr/>
            </p:nvSpPr>
            <p:spPr bwMode="auto">
              <a:xfrm>
                <a:off x="6202363" y="5224463"/>
                <a:ext cx="74613" cy="12700"/>
              </a:xfrm>
              <a:custGeom>
                <a:avLst/>
                <a:gdLst>
                  <a:gd name="T0" fmla="*/ 9 w 18"/>
                  <a:gd name="T1" fmla="*/ 0 h 3"/>
                  <a:gd name="T2" fmla="*/ 0 w 18"/>
                  <a:gd name="T3" fmla="*/ 1 h 3"/>
                  <a:gd name="T4" fmla="*/ 9 w 18"/>
                  <a:gd name="T5" fmla="*/ 3 h 3"/>
                  <a:gd name="T6" fmla="*/ 18 w 18"/>
                  <a:gd name="T7" fmla="*/ 1 h 3"/>
                  <a:gd name="T8" fmla="*/ 9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9" y="0"/>
                    </a:moveTo>
                    <a:cubicBezTo>
                      <a:pt x="6" y="0"/>
                      <a:pt x="3" y="0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5" y="0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4" name="Freeform 66"/>
              <p:cNvSpPr>
                <a:spLocks/>
              </p:cNvSpPr>
              <p:nvPr/>
            </p:nvSpPr>
            <p:spPr bwMode="auto">
              <a:xfrm>
                <a:off x="6300788" y="5060950"/>
                <a:ext cx="36513" cy="60325"/>
              </a:xfrm>
              <a:custGeom>
                <a:avLst/>
                <a:gdLst>
                  <a:gd name="T0" fmla="*/ 0 w 9"/>
                  <a:gd name="T1" fmla="*/ 0 h 15"/>
                  <a:gd name="T2" fmla="*/ 0 w 9"/>
                  <a:gd name="T3" fmla="*/ 0 h 15"/>
                  <a:gd name="T4" fmla="*/ 9 w 9"/>
                  <a:gd name="T5" fmla="*/ 15 h 15"/>
                  <a:gd name="T6" fmla="*/ 0 w 9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5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5" name="Freeform 67"/>
              <p:cNvSpPr>
                <a:spLocks/>
              </p:cNvSpPr>
              <p:nvPr/>
            </p:nvSpPr>
            <p:spPr bwMode="auto">
              <a:xfrm>
                <a:off x="6456363" y="5064125"/>
                <a:ext cx="139700" cy="168275"/>
              </a:xfrm>
              <a:custGeom>
                <a:avLst/>
                <a:gdLst>
                  <a:gd name="T0" fmla="*/ 10 w 34"/>
                  <a:gd name="T1" fmla="*/ 0 h 41"/>
                  <a:gd name="T2" fmla="*/ 10 w 34"/>
                  <a:gd name="T3" fmla="*/ 0 h 41"/>
                  <a:gd name="T4" fmla="*/ 1 w 34"/>
                  <a:gd name="T5" fmla="*/ 14 h 41"/>
                  <a:gd name="T6" fmla="*/ 4 w 34"/>
                  <a:gd name="T7" fmla="*/ 31 h 41"/>
                  <a:gd name="T8" fmla="*/ 16 w 34"/>
                  <a:gd name="T9" fmla="*/ 41 h 41"/>
                  <a:gd name="T10" fmla="*/ 25 w 34"/>
                  <a:gd name="T11" fmla="*/ 39 h 41"/>
                  <a:gd name="T12" fmla="*/ 34 w 34"/>
                  <a:gd name="T13" fmla="*/ 41 h 41"/>
                  <a:gd name="T14" fmla="*/ 34 w 34"/>
                  <a:gd name="T15" fmla="*/ 41 h 41"/>
                  <a:gd name="T16" fmla="*/ 10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9" y="5"/>
                      <a:pt x="6" y="10"/>
                      <a:pt x="1" y="14"/>
                    </a:cubicBezTo>
                    <a:cubicBezTo>
                      <a:pt x="0" y="19"/>
                      <a:pt x="1" y="25"/>
                      <a:pt x="4" y="31"/>
                    </a:cubicBezTo>
                    <a:cubicBezTo>
                      <a:pt x="7" y="36"/>
                      <a:pt x="11" y="39"/>
                      <a:pt x="16" y="41"/>
                    </a:cubicBezTo>
                    <a:cubicBezTo>
                      <a:pt x="19" y="40"/>
                      <a:pt x="22" y="39"/>
                      <a:pt x="25" y="39"/>
                    </a:cubicBezTo>
                    <a:cubicBezTo>
                      <a:pt x="28" y="39"/>
                      <a:pt x="31" y="40"/>
                      <a:pt x="34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6" name="Freeform 68"/>
              <p:cNvSpPr>
                <a:spLocks/>
              </p:cNvSpPr>
              <p:nvPr/>
            </p:nvSpPr>
            <p:spPr bwMode="auto">
              <a:xfrm>
                <a:off x="6523038" y="5224463"/>
                <a:ext cx="73025" cy="17463"/>
              </a:xfrm>
              <a:custGeom>
                <a:avLst/>
                <a:gdLst>
                  <a:gd name="T0" fmla="*/ 9 w 18"/>
                  <a:gd name="T1" fmla="*/ 0 h 4"/>
                  <a:gd name="T2" fmla="*/ 0 w 18"/>
                  <a:gd name="T3" fmla="*/ 2 h 4"/>
                  <a:gd name="T4" fmla="*/ 9 w 18"/>
                  <a:gd name="T5" fmla="*/ 4 h 4"/>
                  <a:gd name="T6" fmla="*/ 18 w 18"/>
                  <a:gd name="T7" fmla="*/ 2 h 4"/>
                  <a:gd name="T8" fmla="*/ 9 w 1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7" name="Freeform 69"/>
              <p:cNvSpPr>
                <a:spLocks/>
              </p:cNvSpPr>
              <p:nvPr/>
            </p:nvSpPr>
            <p:spPr bwMode="auto">
              <a:xfrm>
                <a:off x="6461125" y="5064125"/>
                <a:ext cx="36513" cy="57150"/>
              </a:xfrm>
              <a:custGeom>
                <a:avLst/>
                <a:gdLst>
                  <a:gd name="T0" fmla="*/ 9 w 9"/>
                  <a:gd name="T1" fmla="*/ 0 h 14"/>
                  <a:gd name="T2" fmla="*/ 0 w 9"/>
                  <a:gd name="T3" fmla="*/ 14 h 14"/>
                  <a:gd name="T4" fmla="*/ 9 w 9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4">
                    <a:moveTo>
                      <a:pt x="9" y="0"/>
                    </a:moveTo>
                    <a:cubicBezTo>
                      <a:pt x="4" y="3"/>
                      <a:pt x="1" y="8"/>
                      <a:pt x="0" y="14"/>
                    </a:cubicBezTo>
                    <a:cubicBezTo>
                      <a:pt x="5" y="10"/>
                      <a:pt x="8" y="5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8" name="Oval 70"/>
              <p:cNvSpPr>
                <a:spLocks noChangeArrowheads="1"/>
              </p:cNvSpPr>
              <p:nvPr/>
            </p:nvSpPr>
            <p:spPr bwMode="auto">
              <a:xfrm>
                <a:off x="5702300" y="4813300"/>
                <a:ext cx="106363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9" name="Freeform 71"/>
              <p:cNvSpPr>
                <a:spLocks/>
              </p:cNvSpPr>
              <p:nvPr/>
            </p:nvSpPr>
            <p:spPr bwMode="auto">
              <a:xfrm>
                <a:off x="5656263" y="4957763"/>
                <a:ext cx="196850" cy="82550"/>
              </a:xfrm>
              <a:custGeom>
                <a:avLst/>
                <a:gdLst>
                  <a:gd name="T0" fmla="*/ 24 w 48"/>
                  <a:gd name="T1" fmla="*/ 0 h 20"/>
                  <a:gd name="T2" fmla="*/ 9 w 48"/>
                  <a:gd name="T3" fmla="*/ 5 h 20"/>
                  <a:gd name="T4" fmla="*/ 0 w 48"/>
                  <a:gd name="T5" fmla="*/ 19 h 20"/>
                  <a:gd name="T6" fmla="*/ 0 w 48"/>
                  <a:gd name="T7" fmla="*/ 20 h 20"/>
                  <a:gd name="T8" fmla="*/ 48 w 48"/>
                  <a:gd name="T9" fmla="*/ 20 h 20"/>
                  <a:gd name="T10" fmla="*/ 48 w 48"/>
                  <a:gd name="T11" fmla="*/ 20 h 20"/>
                  <a:gd name="T12" fmla="*/ 39 w 48"/>
                  <a:gd name="T13" fmla="*/ 5 h 20"/>
                  <a:gd name="T14" fmla="*/ 24 w 4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0">
                    <a:moveTo>
                      <a:pt x="24" y="0"/>
                    </a:moveTo>
                    <a:cubicBezTo>
                      <a:pt x="18" y="0"/>
                      <a:pt x="13" y="2"/>
                      <a:pt x="9" y="5"/>
                    </a:cubicBezTo>
                    <a:cubicBezTo>
                      <a:pt x="8" y="11"/>
                      <a:pt x="5" y="16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3" y="16"/>
                      <a:pt x="40" y="11"/>
                      <a:pt x="39" y="5"/>
                    </a:cubicBezTo>
                    <a:cubicBezTo>
                      <a:pt x="35" y="2"/>
                      <a:pt x="30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0" name="Freeform 72"/>
              <p:cNvSpPr>
                <a:spLocks/>
              </p:cNvSpPr>
              <p:nvPr/>
            </p:nvSpPr>
            <p:spPr bwMode="auto">
              <a:xfrm>
                <a:off x="5811838" y="4870450"/>
                <a:ext cx="139700" cy="169863"/>
              </a:xfrm>
              <a:custGeom>
                <a:avLst/>
                <a:gdLst>
                  <a:gd name="T0" fmla="*/ 34 w 34"/>
                  <a:gd name="T1" fmla="*/ 0 h 41"/>
                  <a:gd name="T2" fmla="*/ 25 w 34"/>
                  <a:gd name="T3" fmla="*/ 1 h 41"/>
                  <a:gd name="T4" fmla="*/ 16 w 34"/>
                  <a:gd name="T5" fmla="*/ 0 h 41"/>
                  <a:gd name="T6" fmla="*/ 4 w 34"/>
                  <a:gd name="T7" fmla="*/ 10 h 41"/>
                  <a:gd name="T8" fmla="*/ 1 w 34"/>
                  <a:gd name="T9" fmla="*/ 26 h 41"/>
                  <a:gd name="T10" fmla="*/ 10 w 34"/>
                  <a:gd name="T11" fmla="*/ 41 h 41"/>
                  <a:gd name="T12" fmla="*/ 10 w 34"/>
                  <a:gd name="T13" fmla="*/ 41 h 41"/>
                  <a:gd name="T14" fmla="*/ 34 w 34"/>
                  <a:gd name="T15" fmla="*/ 0 h 41"/>
                  <a:gd name="T16" fmla="*/ 34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34" y="0"/>
                    </a:moveTo>
                    <a:cubicBezTo>
                      <a:pt x="31" y="1"/>
                      <a:pt x="28" y="1"/>
                      <a:pt x="25" y="1"/>
                    </a:cubicBezTo>
                    <a:cubicBezTo>
                      <a:pt x="22" y="1"/>
                      <a:pt x="19" y="1"/>
                      <a:pt x="16" y="0"/>
                    </a:cubicBezTo>
                    <a:cubicBezTo>
                      <a:pt x="11" y="2"/>
                      <a:pt x="7" y="5"/>
                      <a:pt x="4" y="10"/>
                    </a:cubicBezTo>
                    <a:cubicBezTo>
                      <a:pt x="1" y="15"/>
                      <a:pt x="0" y="21"/>
                      <a:pt x="1" y="26"/>
                    </a:cubicBezTo>
                    <a:cubicBezTo>
                      <a:pt x="6" y="30"/>
                      <a:pt x="9" y="35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1" name="Freeform 73"/>
              <p:cNvSpPr>
                <a:spLocks/>
              </p:cNvSpPr>
              <p:nvPr/>
            </p:nvSpPr>
            <p:spPr bwMode="auto">
              <a:xfrm>
                <a:off x="5816600" y="4978400"/>
                <a:ext cx="36513" cy="61913"/>
              </a:xfrm>
              <a:custGeom>
                <a:avLst/>
                <a:gdLst>
                  <a:gd name="T0" fmla="*/ 0 w 9"/>
                  <a:gd name="T1" fmla="*/ 0 h 15"/>
                  <a:gd name="T2" fmla="*/ 9 w 9"/>
                  <a:gd name="T3" fmla="*/ 15 h 15"/>
                  <a:gd name="T4" fmla="*/ 0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5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2" name="Freeform 74"/>
              <p:cNvSpPr>
                <a:spLocks/>
              </p:cNvSpPr>
              <p:nvPr/>
            </p:nvSpPr>
            <p:spPr bwMode="auto">
              <a:xfrm>
                <a:off x="5557838" y="4857750"/>
                <a:ext cx="139700" cy="177800"/>
              </a:xfrm>
              <a:custGeom>
                <a:avLst/>
                <a:gdLst>
                  <a:gd name="T0" fmla="*/ 9 w 34"/>
                  <a:gd name="T1" fmla="*/ 0 h 43"/>
                  <a:gd name="T2" fmla="*/ 0 w 34"/>
                  <a:gd name="T3" fmla="*/ 2 h 43"/>
                  <a:gd name="T4" fmla="*/ 24 w 34"/>
                  <a:gd name="T5" fmla="*/ 43 h 43"/>
                  <a:gd name="T6" fmla="*/ 24 w 34"/>
                  <a:gd name="T7" fmla="*/ 43 h 43"/>
                  <a:gd name="T8" fmla="*/ 33 w 34"/>
                  <a:gd name="T9" fmla="*/ 29 h 43"/>
                  <a:gd name="T10" fmla="*/ 30 w 34"/>
                  <a:gd name="T11" fmla="*/ 12 h 43"/>
                  <a:gd name="T12" fmla="*/ 9 w 34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5" y="38"/>
                      <a:pt x="28" y="33"/>
                      <a:pt x="33" y="29"/>
                    </a:cubicBezTo>
                    <a:cubicBezTo>
                      <a:pt x="34" y="24"/>
                      <a:pt x="33" y="18"/>
                      <a:pt x="30" y="12"/>
                    </a:cubicBezTo>
                    <a:cubicBezTo>
                      <a:pt x="25" y="5"/>
                      <a:pt x="17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3" name="Freeform 75"/>
              <p:cNvSpPr>
                <a:spLocks/>
              </p:cNvSpPr>
              <p:nvPr/>
            </p:nvSpPr>
            <p:spPr bwMode="auto">
              <a:xfrm>
                <a:off x="5656263" y="4978400"/>
                <a:ext cx="36513" cy="57150"/>
              </a:xfrm>
              <a:custGeom>
                <a:avLst/>
                <a:gdLst>
                  <a:gd name="T0" fmla="*/ 9 w 9"/>
                  <a:gd name="T1" fmla="*/ 0 h 14"/>
                  <a:gd name="T2" fmla="*/ 0 w 9"/>
                  <a:gd name="T3" fmla="*/ 14 h 14"/>
                  <a:gd name="T4" fmla="*/ 9 w 9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4">
                    <a:moveTo>
                      <a:pt x="9" y="0"/>
                    </a:moveTo>
                    <a:cubicBezTo>
                      <a:pt x="4" y="4"/>
                      <a:pt x="1" y="9"/>
                      <a:pt x="0" y="14"/>
                    </a:cubicBezTo>
                    <a:cubicBezTo>
                      <a:pt x="5" y="11"/>
                      <a:pt x="8" y="6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4" name="Freeform 76"/>
              <p:cNvSpPr>
                <a:spLocks/>
              </p:cNvSpPr>
              <p:nvPr/>
            </p:nvSpPr>
            <p:spPr bwMode="auto">
              <a:xfrm>
                <a:off x="5803900" y="4697413"/>
                <a:ext cx="147638" cy="173038"/>
              </a:xfrm>
              <a:custGeom>
                <a:avLst/>
                <a:gdLst>
                  <a:gd name="T0" fmla="*/ 12 w 36"/>
                  <a:gd name="T1" fmla="*/ 0 h 42"/>
                  <a:gd name="T2" fmla="*/ 6 w 36"/>
                  <a:gd name="T3" fmla="*/ 31 h 42"/>
                  <a:gd name="T4" fmla="*/ 18 w 36"/>
                  <a:gd name="T5" fmla="*/ 42 h 42"/>
                  <a:gd name="T6" fmla="*/ 27 w 36"/>
                  <a:gd name="T7" fmla="*/ 40 h 42"/>
                  <a:gd name="T8" fmla="*/ 36 w 36"/>
                  <a:gd name="T9" fmla="*/ 42 h 42"/>
                  <a:gd name="T10" fmla="*/ 36 w 36"/>
                  <a:gd name="T11" fmla="*/ 42 h 42"/>
                  <a:gd name="T12" fmla="*/ 12 w 36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2">
                    <a:moveTo>
                      <a:pt x="12" y="0"/>
                    </a:moveTo>
                    <a:cubicBezTo>
                      <a:pt x="3" y="8"/>
                      <a:pt x="0" y="21"/>
                      <a:pt x="6" y="31"/>
                    </a:cubicBezTo>
                    <a:cubicBezTo>
                      <a:pt x="9" y="36"/>
                      <a:pt x="13" y="40"/>
                      <a:pt x="18" y="42"/>
                    </a:cubicBezTo>
                    <a:cubicBezTo>
                      <a:pt x="21" y="41"/>
                      <a:pt x="24" y="40"/>
                      <a:pt x="27" y="40"/>
                    </a:cubicBezTo>
                    <a:cubicBezTo>
                      <a:pt x="30" y="40"/>
                      <a:pt x="33" y="41"/>
                      <a:pt x="36" y="4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5" name="Freeform 77"/>
              <p:cNvSpPr>
                <a:spLocks/>
              </p:cNvSpPr>
              <p:nvPr/>
            </p:nvSpPr>
            <p:spPr bwMode="auto">
              <a:xfrm>
                <a:off x="5878513" y="4862513"/>
                <a:ext cx="73025" cy="12700"/>
              </a:xfrm>
              <a:custGeom>
                <a:avLst/>
                <a:gdLst>
                  <a:gd name="T0" fmla="*/ 9 w 18"/>
                  <a:gd name="T1" fmla="*/ 0 h 3"/>
                  <a:gd name="T2" fmla="*/ 0 w 18"/>
                  <a:gd name="T3" fmla="*/ 2 h 3"/>
                  <a:gd name="T4" fmla="*/ 9 w 18"/>
                  <a:gd name="T5" fmla="*/ 3 h 3"/>
                  <a:gd name="T6" fmla="*/ 18 w 18"/>
                  <a:gd name="T7" fmla="*/ 2 h 3"/>
                  <a:gd name="T8" fmla="*/ 9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12" y="3"/>
                      <a:pt x="15" y="3"/>
                      <a:pt x="18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6" name="Oval 78"/>
              <p:cNvSpPr>
                <a:spLocks noChangeArrowheads="1"/>
              </p:cNvSpPr>
              <p:nvPr/>
            </p:nvSpPr>
            <p:spPr bwMode="auto">
              <a:xfrm>
                <a:off x="5702300" y="5180013"/>
                <a:ext cx="106363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7" name="Freeform 79"/>
              <p:cNvSpPr>
                <a:spLocks/>
              </p:cNvSpPr>
              <p:nvPr/>
            </p:nvSpPr>
            <p:spPr bwMode="auto">
              <a:xfrm>
                <a:off x="5405438" y="4989513"/>
                <a:ext cx="119063" cy="107950"/>
              </a:xfrm>
              <a:custGeom>
                <a:avLst/>
                <a:gdLst>
                  <a:gd name="T0" fmla="*/ 14 w 29"/>
                  <a:gd name="T1" fmla="*/ 0 h 26"/>
                  <a:gd name="T2" fmla="*/ 2 w 29"/>
                  <a:gd name="T3" fmla="*/ 9 h 26"/>
                  <a:gd name="T4" fmla="*/ 11 w 29"/>
                  <a:gd name="T5" fmla="*/ 25 h 26"/>
                  <a:gd name="T6" fmla="*/ 14 w 29"/>
                  <a:gd name="T7" fmla="*/ 26 h 26"/>
                  <a:gd name="T8" fmla="*/ 27 w 29"/>
                  <a:gd name="T9" fmla="*/ 17 h 26"/>
                  <a:gd name="T10" fmla="*/ 18 w 29"/>
                  <a:gd name="T11" fmla="*/ 1 h 26"/>
                  <a:gd name="T12" fmla="*/ 14 w 29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6">
                    <a:moveTo>
                      <a:pt x="14" y="0"/>
                    </a:moveTo>
                    <a:cubicBezTo>
                      <a:pt x="9" y="0"/>
                      <a:pt x="4" y="4"/>
                      <a:pt x="2" y="9"/>
                    </a:cubicBezTo>
                    <a:cubicBezTo>
                      <a:pt x="0" y="16"/>
                      <a:pt x="4" y="23"/>
                      <a:pt x="11" y="25"/>
                    </a:cubicBezTo>
                    <a:cubicBezTo>
                      <a:pt x="12" y="26"/>
                      <a:pt x="13" y="26"/>
                      <a:pt x="14" y="26"/>
                    </a:cubicBezTo>
                    <a:cubicBezTo>
                      <a:pt x="20" y="26"/>
                      <a:pt x="25" y="22"/>
                      <a:pt x="27" y="17"/>
                    </a:cubicBezTo>
                    <a:cubicBezTo>
                      <a:pt x="29" y="10"/>
                      <a:pt x="25" y="3"/>
                      <a:pt x="18" y="1"/>
                    </a:cubicBezTo>
                    <a:cubicBezTo>
                      <a:pt x="17" y="0"/>
                      <a:pt x="16" y="0"/>
                      <a:pt x="1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8" name="Freeform 80"/>
              <p:cNvSpPr>
                <a:spLocks/>
              </p:cNvSpPr>
              <p:nvPr/>
            </p:nvSpPr>
            <p:spPr bwMode="auto">
              <a:xfrm>
                <a:off x="5324475" y="5126038"/>
                <a:ext cx="192088" cy="111125"/>
              </a:xfrm>
              <a:custGeom>
                <a:avLst/>
                <a:gdLst>
                  <a:gd name="T0" fmla="*/ 22 w 47"/>
                  <a:gd name="T1" fmla="*/ 0 h 27"/>
                  <a:gd name="T2" fmla="*/ 0 w 47"/>
                  <a:gd name="T3" fmla="*/ 14 h 27"/>
                  <a:gd name="T4" fmla="*/ 46 w 47"/>
                  <a:gd name="T5" fmla="*/ 27 h 27"/>
                  <a:gd name="T6" fmla="*/ 28 w 47"/>
                  <a:gd name="T7" fmla="*/ 1 h 27"/>
                  <a:gd name="T8" fmla="*/ 22 w 4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7">
                    <a:moveTo>
                      <a:pt x="22" y="0"/>
                    </a:moveTo>
                    <a:cubicBezTo>
                      <a:pt x="12" y="0"/>
                      <a:pt x="4" y="5"/>
                      <a:pt x="0" y="14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15"/>
                      <a:pt x="40" y="4"/>
                      <a:pt x="28" y="1"/>
                    </a:cubicBezTo>
                    <a:cubicBezTo>
                      <a:pt x="26" y="0"/>
                      <a:pt x="24" y="0"/>
                      <a:pt x="2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9" name="Freeform 81"/>
              <p:cNvSpPr>
                <a:spLocks/>
              </p:cNvSpPr>
              <p:nvPr/>
            </p:nvSpPr>
            <p:spPr bwMode="auto">
              <a:xfrm>
                <a:off x="5159375" y="4779963"/>
                <a:ext cx="123825" cy="103188"/>
              </a:xfrm>
              <a:custGeom>
                <a:avLst/>
                <a:gdLst>
                  <a:gd name="T0" fmla="*/ 15 w 30"/>
                  <a:gd name="T1" fmla="*/ 0 h 25"/>
                  <a:gd name="T2" fmla="*/ 5 w 30"/>
                  <a:gd name="T3" fmla="*/ 5 h 25"/>
                  <a:gd name="T4" fmla="*/ 8 w 30"/>
                  <a:gd name="T5" fmla="*/ 23 h 25"/>
                  <a:gd name="T6" fmla="*/ 15 w 30"/>
                  <a:gd name="T7" fmla="*/ 25 h 25"/>
                  <a:gd name="T8" fmla="*/ 26 w 30"/>
                  <a:gd name="T9" fmla="*/ 20 h 25"/>
                  <a:gd name="T10" fmla="*/ 23 w 30"/>
                  <a:gd name="T11" fmla="*/ 2 h 25"/>
                  <a:gd name="T12" fmla="*/ 15 w 30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5">
                    <a:moveTo>
                      <a:pt x="15" y="0"/>
                    </a:moveTo>
                    <a:cubicBezTo>
                      <a:pt x="11" y="0"/>
                      <a:pt x="7" y="1"/>
                      <a:pt x="5" y="5"/>
                    </a:cubicBezTo>
                    <a:cubicBezTo>
                      <a:pt x="0" y="11"/>
                      <a:pt x="2" y="19"/>
                      <a:pt x="8" y="23"/>
                    </a:cubicBezTo>
                    <a:cubicBezTo>
                      <a:pt x="10" y="25"/>
                      <a:pt x="12" y="25"/>
                      <a:pt x="15" y="25"/>
                    </a:cubicBezTo>
                    <a:cubicBezTo>
                      <a:pt x="19" y="25"/>
                      <a:pt x="23" y="24"/>
                      <a:pt x="26" y="20"/>
                    </a:cubicBezTo>
                    <a:cubicBezTo>
                      <a:pt x="30" y="14"/>
                      <a:pt x="28" y="6"/>
                      <a:pt x="23" y="2"/>
                    </a:cubicBezTo>
                    <a:cubicBezTo>
                      <a:pt x="20" y="0"/>
                      <a:pt x="18" y="0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0" name="Freeform 82"/>
              <p:cNvSpPr>
                <a:spLocks/>
              </p:cNvSpPr>
              <p:nvPr/>
            </p:nvSpPr>
            <p:spPr bwMode="auto">
              <a:xfrm>
                <a:off x="5262563" y="4841875"/>
                <a:ext cx="155575" cy="168275"/>
              </a:xfrm>
              <a:custGeom>
                <a:avLst/>
                <a:gdLst>
                  <a:gd name="T0" fmla="*/ 27 w 38"/>
                  <a:gd name="T1" fmla="*/ 0 h 41"/>
                  <a:gd name="T2" fmla="*/ 7 w 38"/>
                  <a:gd name="T3" fmla="*/ 10 h 41"/>
                  <a:gd name="T4" fmla="*/ 10 w 38"/>
                  <a:gd name="T5" fmla="*/ 41 h 41"/>
                  <a:gd name="T6" fmla="*/ 38 w 38"/>
                  <a:gd name="T7" fmla="*/ 2 h 41"/>
                  <a:gd name="T8" fmla="*/ 27 w 38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1">
                    <a:moveTo>
                      <a:pt x="27" y="0"/>
                    </a:moveTo>
                    <a:cubicBezTo>
                      <a:pt x="20" y="0"/>
                      <a:pt x="12" y="3"/>
                      <a:pt x="7" y="10"/>
                    </a:cubicBezTo>
                    <a:cubicBezTo>
                      <a:pt x="0" y="20"/>
                      <a:pt x="2" y="33"/>
                      <a:pt x="10" y="41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5" y="1"/>
                      <a:pt x="31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1" name="Freeform 83"/>
              <p:cNvSpPr>
                <a:spLocks/>
              </p:cNvSpPr>
              <p:nvPr/>
            </p:nvSpPr>
            <p:spPr bwMode="auto">
              <a:xfrm>
                <a:off x="5143500" y="5064125"/>
                <a:ext cx="119063" cy="103188"/>
              </a:xfrm>
              <a:custGeom>
                <a:avLst/>
                <a:gdLst>
                  <a:gd name="T0" fmla="*/ 15 w 29"/>
                  <a:gd name="T1" fmla="*/ 0 h 25"/>
                  <a:gd name="T2" fmla="*/ 6 w 29"/>
                  <a:gd name="T3" fmla="*/ 3 h 25"/>
                  <a:gd name="T4" fmla="*/ 5 w 29"/>
                  <a:gd name="T5" fmla="*/ 21 h 25"/>
                  <a:gd name="T6" fmla="*/ 15 w 29"/>
                  <a:gd name="T7" fmla="*/ 25 h 25"/>
                  <a:gd name="T8" fmla="*/ 23 w 29"/>
                  <a:gd name="T9" fmla="*/ 22 h 25"/>
                  <a:gd name="T10" fmla="*/ 24 w 29"/>
                  <a:gd name="T11" fmla="*/ 4 h 25"/>
                  <a:gd name="T12" fmla="*/ 15 w 29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5">
                    <a:moveTo>
                      <a:pt x="15" y="0"/>
                    </a:moveTo>
                    <a:cubicBezTo>
                      <a:pt x="12" y="0"/>
                      <a:pt x="9" y="1"/>
                      <a:pt x="6" y="3"/>
                    </a:cubicBezTo>
                    <a:cubicBezTo>
                      <a:pt x="1" y="7"/>
                      <a:pt x="0" y="16"/>
                      <a:pt x="5" y="21"/>
                    </a:cubicBezTo>
                    <a:cubicBezTo>
                      <a:pt x="7" y="24"/>
                      <a:pt x="11" y="25"/>
                      <a:pt x="15" y="25"/>
                    </a:cubicBezTo>
                    <a:cubicBezTo>
                      <a:pt x="18" y="25"/>
                      <a:pt x="21" y="24"/>
                      <a:pt x="23" y="22"/>
                    </a:cubicBezTo>
                    <a:cubicBezTo>
                      <a:pt x="29" y="18"/>
                      <a:pt x="29" y="9"/>
                      <a:pt x="24" y="4"/>
                    </a:cubicBezTo>
                    <a:cubicBezTo>
                      <a:pt x="22" y="1"/>
                      <a:pt x="18" y="0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2" name="Freeform 84"/>
              <p:cNvSpPr>
                <a:spLocks/>
              </p:cNvSpPr>
              <p:nvPr/>
            </p:nvSpPr>
            <p:spPr bwMode="auto">
              <a:xfrm>
                <a:off x="5008563" y="5138738"/>
                <a:ext cx="163513" cy="165100"/>
              </a:xfrm>
              <a:custGeom>
                <a:avLst/>
                <a:gdLst>
                  <a:gd name="T0" fmla="*/ 13 w 40"/>
                  <a:gd name="T1" fmla="*/ 0 h 40"/>
                  <a:gd name="T2" fmla="*/ 0 w 40"/>
                  <a:gd name="T3" fmla="*/ 4 h 40"/>
                  <a:gd name="T4" fmla="*/ 32 w 40"/>
                  <a:gd name="T5" fmla="*/ 40 h 40"/>
                  <a:gd name="T6" fmla="*/ 32 w 40"/>
                  <a:gd name="T7" fmla="*/ 9 h 40"/>
                  <a:gd name="T8" fmla="*/ 13 w 40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0">
                    <a:moveTo>
                      <a:pt x="13" y="0"/>
                    </a:moveTo>
                    <a:cubicBezTo>
                      <a:pt x="9" y="0"/>
                      <a:pt x="4" y="1"/>
                      <a:pt x="0" y="4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9" y="31"/>
                      <a:pt x="40" y="18"/>
                      <a:pt x="32" y="9"/>
                    </a:cubicBezTo>
                    <a:cubicBezTo>
                      <a:pt x="27" y="3"/>
                      <a:pt x="20" y="0"/>
                      <a:pt x="1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3" name="Freeform 85"/>
              <p:cNvSpPr>
                <a:spLocks/>
              </p:cNvSpPr>
              <p:nvPr/>
            </p:nvSpPr>
            <p:spPr bwMode="auto">
              <a:xfrm>
                <a:off x="5653088" y="5327650"/>
                <a:ext cx="119063" cy="107950"/>
              </a:xfrm>
              <a:custGeom>
                <a:avLst/>
                <a:gdLst>
                  <a:gd name="T0" fmla="*/ 14 w 29"/>
                  <a:gd name="T1" fmla="*/ 0 h 26"/>
                  <a:gd name="T2" fmla="*/ 8 w 29"/>
                  <a:gd name="T3" fmla="*/ 2 h 26"/>
                  <a:gd name="T4" fmla="*/ 3 w 29"/>
                  <a:gd name="T5" fmla="*/ 20 h 26"/>
                  <a:gd name="T6" fmla="*/ 14 w 29"/>
                  <a:gd name="T7" fmla="*/ 26 h 26"/>
                  <a:gd name="T8" fmla="*/ 21 w 29"/>
                  <a:gd name="T9" fmla="*/ 24 h 26"/>
                  <a:gd name="T10" fmla="*/ 26 w 29"/>
                  <a:gd name="T11" fmla="*/ 7 h 26"/>
                  <a:gd name="T12" fmla="*/ 14 w 29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6">
                    <a:moveTo>
                      <a:pt x="14" y="0"/>
                    </a:moveTo>
                    <a:cubicBezTo>
                      <a:pt x="12" y="0"/>
                      <a:pt x="10" y="1"/>
                      <a:pt x="8" y="2"/>
                    </a:cubicBezTo>
                    <a:cubicBezTo>
                      <a:pt x="2" y="6"/>
                      <a:pt x="0" y="14"/>
                      <a:pt x="3" y="20"/>
                    </a:cubicBezTo>
                    <a:cubicBezTo>
                      <a:pt x="6" y="24"/>
                      <a:pt x="10" y="26"/>
                      <a:pt x="14" y="26"/>
                    </a:cubicBezTo>
                    <a:cubicBezTo>
                      <a:pt x="17" y="26"/>
                      <a:pt x="19" y="26"/>
                      <a:pt x="21" y="24"/>
                    </a:cubicBezTo>
                    <a:cubicBezTo>
                      <a:pt x="27" y="21"/>
                      <a:pt x="29" y="13"/>
                      <a:pt x="26" y="7"/>
                    </a:cubicBezTo>
                    <a:cubicBezTo>
                      <a:pt x="23" y="3"/>
                      <a:pt x="19" y="0"/>
                      <a:pt x="1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4" name="Freeform 86"/>
              <p:cNvSpPr>
                <a:spLocks/>
              </p:cNvSpPr>
              <p:nvPr/>
            </p:nvSpPr>
            <p:spPr bwMode="auto">
              <a:xfrm>
                <a:off x="5513388" y="5376863"/>
                <a:ext cx="147638" cy="177800"/>
              </a:xfrm>
              <a:custGeom>
                <a:avLst/>
                <a:gdLst>
                  <a:gd name="T0" fmla="*/ 9 w 36"/>
                  <a:gd name="T1" fmla="*/ 0 h 43"/>
                  <a:gd name="T2" fmla="*/ 0 w 36"/>
                  <a:gd name="T3" fmla="*/ 2 h 43"/>
                  <a:gd name="T4" fmla="*/ 25 w 36"/>
                  <a:gd name="T5" fmla="*/ 43 h 43"/>
                  <a:gd name="T6" fmla="*/ 30 w 36"/>
                  <a:gd name="T7" fmla="*/ 12 h 43"/>
                  <a:gd name="T8" fmla="*/ 9 w 36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3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34" y="36"/>
                      <a:pt x="36" y="23"/>
                      <a:pt x="30" y="12"/>
                    </a:cubicBezTo>
                    <a:cubicBezTo>
                      <a:pt x="26" y="4"/>
                      <a:pt x="17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5" name="Freeform 87"/>
              <p:cNvSpPr>
                <a:spLocks/>
              </p:cNvSpPr>
              <p:nvPr/>
            </p:nvSpPr>
            <p:spPr bwMode="auto">
              <a:xfrm>
                <a:off x="5557838" y="4521200"/>
                <a:ext cx="119063" cy="103188"/>
              </a:xfrm>
              <a:custGeom>
                <a:avLst/>
                <a:gdLst>
                  <a:gd name="T0" fmla="*/ 15 w 29"/>
                  <a:gd name="T1" fmla="*/ 0 h 25"/>
                  <a:gd name="T2" fmla="*/ 4 w 29"/>
                  <a:gd name="T3" fmla="*/ 5 h 25"/>
                  <a:gd name="T4" fmla="*/ 7 w 29"/>
                  <a:gd name="T5" fmla="*/ 23 h 25"/>
                  <a:gd name="T6" fmla="*/ 15 w 29"/>
                  <a:gd name="T7" fmla="*/ 25 h 25"/>
                  <a:gd name="T8" fmla="*/ 25 w 29"/>
                  <a:gd name="T9" fmla="*/ 21 h 25"/>
                  <a:gd name="T10" fmla="*/ 23 w 29"/>
                  <a:gd name="T11" fmla="*/ 2 h 25"/>
                  <a:gd name="T12" fmla="*/ 15 w 29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5">
                    <a:moveTo>
                      <a:pt x="15" y="0"/>
                    </a:moveTo>
                    <a:cubicBezTo>
                      <a:pt x="11" y="0"/>
                      <a:pt x="7" y="1"/>
                      <a:pt x="4" y="5"/>
                    </a:cubicBezTo>
                    <a:cubicBezTo>
                      <a:pt x="0" y="10"/>
                      <a:pt x="1" y="18"/>
                      <a:pt x="7" y="23"/>
                    </a:cubicBezTo>
                    <a:cubicBezTo>
                      <a:pt x="9" y="25"/>
                      <a:pt x="12" y="25"/>
                      <a:pt x="15" y="25"/>
                    </a:cubicBezTo>
                    <a:cubicBezTo>
                      <a:pt x="18" y="25"/>
                      <a:pt x="22" y="24"/>
                      <a:pt x="25" y="21"/>
                    </a:cubicBezTo>
                    <a:cubicBezTo>
                      <a:pt x="29" y="15"/>
                      <a:pt x="28" y="7"/>
                      <a:pt x="23" y="2"/>
                    </a:cubicBezTo>
                    <a:cubicBezTo>
                      <a:pt x="20" y="1"/>
                      <a:pt x="17" y="0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6" name="Freeform 88"/>
              <p:cNvSpPr>
                <a:spLocks/>
              </p:cNvSpPr>
              <p:nvPr/>
            </p:nvSpPr>
            <p:spPr bwMode="auto">
              <a:xfrm>
                <a:off x="5435600" y="4619625"/>
                <a:ext cx="176213" cy="147638"/>
              </a:xfrm>
              <a:custGeom>
                <a:avLst/>
                <a:gdLst>
                  <a:gd name="T0" fmla="*/ 16 w 43"/>
                  <a:gd name="T1" fmla="*/ 0 h 36"/>
                  <a:gd name="T2" fmla="*/ 0 w 43"/>
                  <a:gd name="T3" fmla="*/ 7 h 36"/>
                  <a:gd name="T4" fmla="*/ 38 w 43"/>
                  <a:gd name="T5" fmla="*/ 36 h 36"/>
                  <a:gd name="T6" fmla="*/ 31 w 43"/>
                  <a:gd name="T7" fmla="*/ 5 h 36"/>
                  <a:gd name="T8" fmla="*/ 16 w 43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6">
                    <a:moveTo>
                      <a:pt x="16" y="0"/>
                    </a:moveTo>
                    <a:cubicBezTo>
                      <a:pt x="10" y="0"/>
                      <a:pt x="5" y="2"/>
                      <a:pt x="0" y="7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43" y="26"/>
                      <a:pt x="41" y="13"/>
                      <a:pt x="31" y="5"/>
                    </a:cubicBezTo>
                    <a:cubicBezTo>
                      <a:pt x="27" y="2"/>
                      <a:pt x="22" y="0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7" name="Freeform 89"/>
              <p:cNvSpPr>
                <a:spLocks/>
              </p:cNvSpPr>
              <p:nvPr/>
            </p:nvSpPr>
            <p:spPr bwMode="auto">
              <a:xfrm>
                <a:off x="5803900" y="5232400"/>
                <a:ext cx="147638" cy="169863"/>
              </a:xfrm>
              <a:custGeom>
                <a:avLst/>
                <a:gdLst>
                  <a:gd name="T0" fmla="*/ 18 w 36"/>
                  <a:gd name="T1" fmla="*/ 0 h 41"/>
                  <a:gd name="T2" fmla="*/ 6 w 36"/>
                  <a:gd name="T3" fmla="*/ 10 h 41"/>
                  <a:gd name="T4" fmla="*/ 12 w 36"/>
                  <a:gd name="T5" fmla="*/ 41 h 41"/>
                  <a:gd name="T6" fmla="*/ 36 w 36"/>
                  <a:gd name="T7" fmla="*/ 0 h 41"/>
                  <a:gd name="T8" fmla="*/ 36 w 36"/>
                  <a:gd name="T9" fmla="*/ 0 h 41"/>
                  <a:gd name="T10" fmla="*/ 27 w 36"/>
                  <a:gd name="T11" fmla="*/ 2 h 41"/>
                  <a:gd name="T12" fmla="*/ 18 w 36"/>
                  <a:gd name="T1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1">
                    <a:moveTo>
                      <a:pt x="18" y="0"/>
                    </a:moveTo>
                    <a:cubicBezTo>
                      <a:pt x="13" y="2"/>
                      <a:pt x="9" y="5"/>
                      <a:pt x="6" y="10"/>
                    </a:cubicBezTo>
                    <a:cubicBezTo>
                      <a:pt x="0" y="21"/>
                      <a:pt x="3" y="34"/>
                      <a:pt x="12" y="41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3" y="1"/>
                      <a:pt x="30" y="2"/>
                      <a:pt x="27" y="2"/>
                    </a:cubicBezTo>
                    <a:cubicBezTo>
                      <a:pt x="24" y="2"/>
                      <a:pt x="21" y="1"/>
                      <a:pt x="1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8" name="Freeform 90"/>
              <p:cNvSpPr>
                <a:spLocks/>
              </p:cNvSpPr>
              <p:nvPr/>
            </p:nvSpPr>
            <p:spPr bwMode="auto">
              <a:xfrm>
                <a:off x="5656263" y="5060950"/>
                <a:ext cx="196850" cy="80963"/>
              </a:xfrm>
              <a:custGeom>
                <a:avLst/>
                <a:gdLst>
                  <a:gd name="T0" fmla="*/ 48 w 48"/>
                  <a:gd name="T1" fmla="*/ 0 h 20"/>
                  <a:gd name="T2" fmla="*/ 0 w 48"/>
                  <a:gd name="T3" fmla="*/ 0 h 20"/>
                  <a:gd name="T4" fmla="*/ 24 w 48"/>
                  <a:gd name="T5" fmla="*/ 20 h 20"/>
                  <a:gd name="T6" fmla="*/ 39 w 48"/>
                  <a:gd name="T7" fmla="*/ 15 h 20"/>
                  <a:gd name="T8" fmla="*/ 48 w 48"/>
                  <a:gd name="T9" fmla="*/ 1 h 20"/>
                  <a:gd name="T10" fmla="*/ 48 w 48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1"/>
                      <a:pt x="12" y="20"/>
                      <a:pt x="24" y="20"/>
                    </a:cubicBezTo>
                    <a:cubicBezTo>
                      <a:pt x="30" y="20"/>
                      <a:pt x="35" y="18"/>
                      <a:pt x="39" y="15"/>
                    </a:cubicBezTo>
                    <a:cubicBezTo>
                      <a:pt x="40" y="9"/>
                      <a:pt x="43" y="4"/>
                      <a:pt x="48" y="1"/>
                    </a:cubicBez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9" name="Freeform 91"/>
              <p:cNvSpPr>
                <a:spLocks/>
              </p:cNvSpPr>
              <p:nvPr/>
            </p:nvSpPr>
            <p:spPr bwMode="auto">
              <a:xfrm>
                <a:off x="5811838" y="5064125"/>
                <a:ext cx="139700" cy="168275"/>
              </a:xfrm>
              <a:custGeom>
                <a:avLst/>
                <a:gdLst>
                  <a:gd name="T0" fmla="*/ 10 w 34"/>
                  <a:gd name="T1" fmla="*/ 0 h 41"/>
                  <a:gd name="T2" fmla="*/ 10 w 34"/>
                  <a:gd name="T3" fmla="*/ 0 h 41"/>
                  <a:gd name="T4" fmla="*/ 1 w 34"/>
                  <a:gd name="T5" fmla="*/ 14 h 41"/>
                  <a:gd name="T6" fmla="*/ 4 w 34"/>
                  <a:gd name="T7" fmla="*/ 31 h 41"/>
                  <a:gd name="T8" fmla="*/ 16 w 34"/>
                  <a:gd name="T9" fmla="*/ 41 h 41"/>
                  <a:gd name="T10" fmla="*/ 25 w 34"/>
                  <a:gd name="T11" fmla="*/ 39 h 41"/>
                  <a:gd name="T12" fmla="*/ 34 w 34"/>
                  <a:gd name="T13" fmla="*/ 41 h 41"/>
                  <a:gd name="T14" fmla="*/ 34 w 34"/>
                  <a:gd name="T15" fmla="*/ 41 h 41"/>
                  <a:gd name="T16" fmla="*/ 10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9" y="5"/>
                      <a:pt x="6" y="10"/>
                      <a:pt x="1" y="14"/>
                    </a:cubicBezTo>
                    <a:cubicBezTo>
                      <a:pt x="0" y="19"/>
                      <a:pt x="1" y="25"/>
                      <a:pt x="4" y="31"/>
                    </a:cubicBezTo>
                    <a:cubicBezTo>
                      <a:pt x="7" y="36"/>
                      <a:pt x="11" y="39"/>
                      <a:pt x="16" y="41"/>
                    </a:cubicBezTo>
                    <a:cubicBezTo>
                      <a:pt x="19" y="40"/>
                      <a:pt x="22" y="39"/>
                      <a:pt x="25" y="39"/>
                    </a:cubicBezTo>
                    <a:cubicBezTo>
                      <a:pt x="28" y="39"/>
                      <a:pt x="31" y="40"/>
                      <a:pt x="34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0" name="Freeform 92"/>
              <p:cNvSpPr>
                <a:spLocks/>
              </p:cNvSpPr>
              <p:nvPr/>
            </p:nvSpPr>
            <p:spPr bwMode="auto">
              <a:xfrm>
                <a:off x="5878513" y="5224463"/>
                <a:ext cx="73025" cy="17463"/>
              </a:xfrm>
              <a:custGeom>
                <a:avLst/>
                <a:gdLst>
                  <a:gd name="T0" fmla="*/ 9 w 18"/>
                  <a:gd name="T1" fmla="*/ 0 h 4"/>
                  <a:gd name="T2" fmla="*/ 0 w 18"/>
                  <a:gd name="T3" fmla="*/ 2 h 4"/>
                  <a:gd name="T4" fmla="*/ 9 w 18"/>
                  <a:gd name="T5" fmla="*/ 4 h 4"/>
                  <a:gd name="T6" fmla="*/ 18 w 18"/>
                  <a:gd name="T7" fmla="*/ 2 h 4"/>
                  <a:gd name="T8" fmla="*/ 9 w 1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1" name="Freeform 93"/>
              <p:cNvSpPr>
                <a:spLocks/>
              </p:cNvSpPr>
              <p:nvPr/>
            </p:nvSpPr>
            <p:spPr bwMode="auto">
              <a:xfrm>
                <a:off x="5816600" y="5064125"/>
                <a:ext cx="36513" cy="57150"/>
              </a:xfrm>
              <a:custGeom>
                <a:avLst/>
                <a:gdLst>
                  <a:gd name="T0" fmla="*/ 9 w 9"/>
                  <a:gd name="T1" fmla="*/ 0 h 14"/>
                  <a:gd name="T2" fmla="*/ 0 w 9"/>
                  <a:gd name="T3" fmla="*/ 14 h 14"/>
                  <a:gd name="T4" fmla="*/ 9 w 9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4">
                    <a:moveTo>
                      <a:pt x="9" y="0"/>
                    </a:moveTo>
                    <a:cubicBezTo>
                      <a:pt x="4" y="3"/>
                      <a:pt x="1" y="8"/>
                      <a:pt x="0" y="14"/>
                    </a:cubicBezTo>
                    <a:cubicBezTo>
                      <a:pt x="5" y="10"/>
                      <a:pt x="8" y="5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2" name="Freeform 94"/>
              <p:cNvSpPr>
                <a:spLocks/>
              </p:cNvSpPr>
              <p:nvPr/>
            </p:nvSpPr>
            <p:spPr bwMode="auto">
              <a:xfrm>
                <a:off x="6637338" y="4940300"/>
                <a:ext cx="185738" cy="211138"/>
              </a:xfrm>
              <a:custGeom>
                <a:avLst/>
                <a:gdLst>
                  <a:gd name="T0" fmla="*/ 25 w 45"/>
                  <a:gd name="T1" fmla="*/ 51 h 51"/>
                  <a:gd name="T2" fmla="*/ 15 w 45"/>
                  <a:gd name="T3" fmla="*/ 49 h 51"/>
                  <a:gd name="T4" fmla="*/ 7 w 45"/>
                  <a:gd name="T5" fmla="*/ 44 h 51"/>
                  <a:gd name="T6" fmla="*/ 2 w 45"/>
                  <a:gd name="T7" fmla="*/ 35 h 51"/>
                  <a:gd name="T8" fmla="*/ 0 w 45"/>
                  <a:gd name="T9" fmla="*/ 25 h 51"/>
                  <a:gd name="T10" fmla="*/ 0 w 45"/>
                  <a:gd name="T11" fmla="*/ 25 h 51"/>
                  <a:gd name="T12" fmla="*/ 2 w 45"/>
                  <a:gd name="T13" fmla="*/ 15 h 51"/>
                  <a:gd name="T14" fmla="*/ 7 w 45"/>
                  <a:gd name="T15" fmla="*/ 7 h 51"/>
                  <a:gd name="T16" fmla="*/ 15 w 45"/>
                  <a:gd name="T17" fmla="*/ 2 h 51"/>
                  <a:gd name="T18" fmla="*/ 26 w 45"/>
                  <a:gd name="T19" fmla="*/ 0 h 51"/>
                  <a:gd name="T20" fmla="*/ 32 w 45"/>
                  <a:gd name="T21" fmla="*/ 0 h 51"/>
                  <a:gd name="T22" fmla="*/ 37 w 45"/>
                  <a:gd name="T23" fmla="*/ 2 h 51"/>
                  <a:gd name="T24" fmla="*/ 41 w 45"/>
                  <a:gd name="T25" fmla="*/ 4 h 51"/>
                  <a:gd name="T26" fmla="*/ 45 w 45"/>
                  <a:gd name="T27" fmla="*/ 7 h 51"/>
                  <a:gd name="T28" fmla="*/ 38 w 45"/>
                  <a:gd name="T29" fmla="*/ 15 h 51"/>
                  <a:gd name="T30" fmla="*/ 32 w 45"/>
                  <a:gd name="T31" fmla="*/ 11 h 51"/>
                  <a:gd name="T32" fmla="*/ 26 w 45"/>
                  <a:gd name="T33" fmla="*/ 10 h 51"/>
                  <a:gd name="T34" fmla="*/ 20 w 45"/>
                  <a:gd name="T35" fmla="*/ 11 h 51"/>
                  <a:gd name="T36" fmla="*/ 15 w 45"/>
                  <a:gd name="T37" fmla="*/ 14 h 51"/>
                  <a:gd name="T38" fmla="*/ 12 w 45"/>
                  <a:gd name="T39" fmla="*/ 19 h 51"/>
                  <a:gd name="T40" fmla="*/ 11 w 45"/>
                  <a:gd name="T41" fmla="*/ 25 h 51"/>
                  <a:gd name="T42" fmla="*/ 11 w 45"/>
                  <a:gd name="T43" fmla="*/ 25 h 51"/>
                  <a:gd name="T44" fmla="*/ 12 w 45"/>
                  <a:gd name="T45" fmla="*/ 31 h 51"/>
                  <a:gd name="T46" fmla="*/ 15 w 45"/>
                  <a:gd name="T47" fmla="*/ 36 h 51"/>
                  <a:gd name="T48" fmla="*/ 20 w 45"/>
                  <a:gd name="T49" fmla="*/ 40 h 51"/>
                  <a:gd name="T50" fmla="*/ 26 w 45"/>
                  <a:gd name="T51" fmla="*/ 41 h 51"/>
                  <a:gd name="T52" fmla="*/ 33 w 45"/>
                  <a:gd name="T53" fmla="*/ 39 h 51"/>
                  <a:gd name="T54" fmla="*/ 39 w 45"/>
                  <a:gd name="T55" fmla="*/ 35 h 51"/>
                  <a:gd name="T56" fmla="*/ 45 w 45"/>
                  <a:gd name="T57" fmla="*/ 42 h 51"/>
                  <a:gd name="T58" fmla="*/ 41 w 45"/>
                  <a:gd name="T59" fmla="*/ 46 h 51"/>
                  <a:gd name="T60" fmla="*/ 37 w 45"/>
                  <a:gd name="T61" fmla="*/ 49 h 51"/>
                  <a:gd name="T62" fmla="*/ 32 w 45"/>
                  <a:gd name="T63" fmla="*/ 50 h 51"/>
                  <a:gd name="T64" fmla="*/ 25 w 45"/>
                  <a:gd name="T6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1">
                    <a:moveTo>
                      <a:pt x="25" y="51"/>
                    </a:moveTo>
                    <a:cubicBezTo>
                      <a:pt x="22" y="51"/>
                      <a:pt x="18" y="50"/>
                      <a:pt x="15" y="49"/>
                    </a:cubicBezTo>
                    <a:cubicBezTo>
                      <a:pt x="12" y="48"/>
                      <a:pt x="9" y="46"/>
                      <a:pt x="7" y="44"/>
                    </a:cubicBezTo>
                    <a:cubicBezTo>
                      <a:pt x="5" y="41"/>
                      <a:pt x="3" y="39"/>
                      <a:pt x="2" y="35"/>
                    </a:cubicBezTo>
                    <a:cubicBezTo>
                      <a:pt x="0" y="32"/>
                      <a:pt x="0" y="29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2"/>
                      <a:pt x="0" y="19"/>
                      <a:pt x="2" y="15"/>
                    </a:cubicBezTo>
                    <a:cubicBezTo>
                      <a:pt x="3" y="12"/>
                      <a:pt x="5" y="10"/>
                      <a:pt x="7" y="7"/>
                    </a:cubicBezTo>
                    <a:cubicBezTo>
                      <a:pt x="9" y="5"/>
                      <a:pt x="12" y="3"/>
                      <a:pt x="15" y="2"/>
                    </a:cubicBezTo>
                    <a:cubicBezTo>
                      <a:pt x="18" y="0"/>
                      <a:pt x="22" y="0"/>
                      <a:pt x="26" y="0"/>
                    </a:cubicBezTo>
                    <a:cubicBezTo>
                      <a:pt x="28" y="0"/>
                      <a:pt x="30" y="0"/>
                      <a:pt x="32" y="0"/>
                    </a:cubicBezTo>
                    <a:cubicBezTo>
                      <a:pt x="34" y="1"/>
                      <a:pt x="36" y="1"/>
                      <a:pt x="37" y="2"/>
                    </a:cubicBezTo>
                    <a:cubicBezTo>
                      <a:pt x="39" y="3"/>
                      <a:pt x="40" y="3"/>
                      <a:pt x="41" y="4"/>
                    </a:cubicBezTo>
                    <a:cubicBezTo>
                      <a:pt x="43" y="5"/>
                      <a:pt x="44" y="6"/>
                      <a:pt x="45" y="7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6" y="14"/>
                      <a:pt x="34" y="12"/>
                      <a:pt x="32" y="11"/>
                    </a:cubicBezTo>
                    <a:cubicBezTo>
                      <a:pt x="30" y="10"/>
                      <a:pt x="28" y="10"/>
                      <a:pt x="26" y="10"/>
                    </a:cubicBezTo>
                    <a:cubicBezTo>
                      <a:pt x="23" y="10"/>
                      <a:pt x="22" y="10"/>
                      <a:pt x="20" y="11"/>
                    </a:cubicBezTo>
                    <a:cubicBezTo>
                      <a:pt x="18" y="12"/>
                      <a:pt x="17" y="13"/>
                      <a:pt x="15" y="14"/>
                    </a:cubicBezTo>
                    <a:cubicBezTo>
                      <a:pt x="14" y="16"/>
                      <a:pt x="13" y="17"/>
                      <a:pt x="12" y="19"/>
                    </a:cubicBezTo>
                    <a:cubicBezTo>
                      <a:pt x="12" y="21"/>
                      <a:pt x="11" y="23"/>
                      <a:pt x="11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7"/>
                      <a:pt x="12" y="29"/>
                      <a:pt x="12" y="31"/>
                    </a:cubicBezTo>
                    <a:cubicBezTo>
                      <a:pt x="13" y="33"/>
                      <a:pt x="14" y="35"/>
                      <a:pt x="15" y="36"/>
                    </a:cubicBezTo>
                    <a:cubicBezTo>
                      <a:pt x="16" y="38"/>
                      <a:pt x="18" y="39"/>
                      <a:pt x="20" y="40"/>
                    </a:cubicBezTo>
                    <a:cubicBezTo>
                      <a:pt x="21" y="40"/>
                      <a:pt x="23" y="41"/>
                      <a:pt x="26" y="41"/>
                    </a:cubicBezTo>
                    <a:cubicBezTo>
                      <a:pt x="28" y="41"/>
                      <a:pt x="31" y="40"/>
                      <a:pt x="33" y="39"/>
                    </a:cubicBezTo>
                    <a:cubicBezTo>
                      <a:pt x="35" y="38"/>
                      <a:pt x="37" y="37"/>
                      <a:pt x="39" y="35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4" y="43"/>
                      <a:pt x="43" y="45"/>
                      <a:pt x="41" y="46"/>
                    </a:cubicBezTo>
                    <a:cubicBezTo>
                      <a:pt x="40" y="47"/>
                      <a:pt x="39" y="48"/>
                      <a:pt x="37" y="49"/>
                    </a:cubicBezTo>
                    <a:cubicBezTo>
                      <a:pt x="35" y="49"/>
                      <a:pt x="34" y="50"/>
                      <a:pt x="32" y="50"/>
                    </a:cubicBezTo>
                    <a:cubicBezTo>
                      <a:pt x="30" y="51"/>
                      <a:pt x="28" y="51"/>
                      <a:pt x="25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3" name="Freeform 95"/>
              <p:cNvSpPr>
                <a:spLocks noEditPoints="1"/>
              </p:cNvSpPr>
              <p:nvPr/>
            </p:nvSpPr>
            <p:spPr bwMode="auto">
              <a:xfrm>
                <a:off x="6842125" y="4989513"/>
                <a:ext cx="169863" cy="161925"/>
              </a:xfrm>
              <a:custGeom>
                <a:avLst/>
                <a:gdLst>
                  <a:gd name="T0" fmla="*/ 20 w 41"/>
                  <a:gd name="T1" fmla="*/ 39 h 39"/>
                  <a:gd name="T2" fmla="*/ 12 w 41"/>
                  <a:gd name="T3" fmla="*/ 37 h 39"/>
                  <a:gd name="T4" fmla="*/ 6 w 41"/>
                  <a:gd name="T5" fmla="*/ 33 h 39"/>
                  <a:gd name="T6" fmla="*/ 1 w 41"/>
                  <a:gd name="T7" fmla="*/ 27 h 39"/>
                  <a:gd name="T8" fmla="*/ 0 w 41"/>
                  <a:gd name="T9" fmla="*/ 19 h 39"/>
                  <a:gd name="T10" fmla="*/ 0 w 41"/>
                  <a:gd name="T11" fmla="*/ 19 h 39"/>
                  <a:gd name="T12" fmla="*/ 1 w 41"/>
                  <a:gd name="T13" fmla="*/ 12 h 39"/>
                  <a:gd name="T14" fmla="*/ 6 w 41"/>
                  <a:gd name="T15" fmla="*/ 5 h 39"/>
                  <a:gd name="T16" fmla="*/ 12 w 41"/>
                  <a:gd name="T17" fmla="*/ 1 h 39"/>
                  <a:gd name="T18" fmla="*/ 20 w 41"/>
                  <a:gd name="T19" fmla="*/ 0 h 39"/>
                  <a:gd name="T20" fmla="*/ 28 w 41"/>
                  <a:gd name="T21" fmla="*/ 1 h 39"/>
                  <a:gd name="T22" fmla="*/ 35 w 41"/>
                  <a:gd name="T23" fmla="*/ 5 h 39"/>
                  <a:gd name="T24" fmla="*/ 39 w 41"/>
                  <a:gd name="T25" fmla="*/ 11 h 39"/>
                  <a:gd name="T26" fmla="*/ 41 w 41"/>
                  <a:gd name="T27" fmla="*/ 19 h 39"/>
                  <a:gd name="T28" fmla="*/ 41 w 41"/>
                  <a:gd name="T29" fmla="*/ 19 h 39"/>
                  <a:gd name="T30" fmla="*/ 39 w 41"/>
                  <a:gd name="T31" fmla="*/ 27 h 39"/>
                  <a:gd name="T32" fmla="*/ 35 w 41"/>
                  <a:gd name="T33" fmla="*/ 33 h 39"/>
                  <a:gd name="T34" fmla="*/ 28 w 41"/>
                  <a:gd name="T35" fmla="*/ 37 h 39"/>
                  <a:gd name="T36" fmla="*/ 20 w 41"/>
                  <a:gd name="T37" fmla="*/ 39 h 39"/>
                  <a:gd name="T38" fmla="*/ 20 w 41"/>
                  <a:gd name="T39" fmla="*/ 30 h 39"/>
                  <a:gd name="T40" fmla="*/ 24 w 41"/>
                  <a:gd name="T41" fmla="*/ 29 h 39"/>
                  <a:gd name="T42" fmla="*/ 27 w 41"/>
                  <a:gd name="T43" fmla="*/ 27 h 39"/>
                  <a:gd name="T44" fmla="*/ 29 w 41"/>
                  <a:gd name="T45" fmla="*/ 23 h 39"/>
                  <a:gd name="T46" fmla="*/ 30 w 41"/>
                  <a:gd name="T47" fmla="*/ 19 h 39"/>
                  <a:gd name="T48" fmla="*/ 30 w 41"/>
                  <a:gd name="T49" fmla="*/ 19 h 39"/>
                  <a:gd name="T50" fmla="*/ 29 w 41"/>
                  <a:gd name="T51" fmla="*/ 15 h 39"/>
                  <a:gd name="T52" fmla="*/ 27 w 41"/>
                  <a:gd name="T53" fmla="*/ 12 h 39"/>
                  <a:gd name="T54" fmla="*/ 24 w 41"/>
                  <a:gd name="T55" fmla="*/ 10 h 39"/>
                  <a:gd name="T56" fmla="*/ 20 w 41"/>
                  <a:gd name="T57" fmla="*/ 9 h 39"/>
                  <a:gd name="T58" fmla="*/ 16 w 41"/>
                  <a:gd name="T59" fmla="*/ 10 h 39"/>
                  <a:gd name="T60" fmla="*/ 13 w 41"/>
                  <a:gd name="T61" fmla="*/ 12 h 39"/>
                  <a:gd name="T62" fmla="*/ 11 w 41"/>
                  <a:gd name="T63" fmla="*/ 15 h 39"/>
                  <a:gd name="T64" fmla="*/ 10 w 41"/>
                  <a:gd name="T65" fmla="*/ 19 h 39"/>
                  <a:gd name="T66" fmla="*/ 10 w 41"/>
                  <a:gd name="T67" fmla="*/ 19 h 39"/>
                  <a:gd name="T68" fmla="*/ 11 w 41"/>
                  <a:gd name="T69" fmla="*/ 23 h 39"/>
                  <a:gd name="T70" fmla="*/ 13 w 41"/>
                  <a:gd name="T71" fmla="*/ 27 h 39"/>
                  <a:gd name="T72" fmla="*/ 16 w 41"/>
                  <a:gd name="T73" fmla="*/ 29 h 39"/>
                  <a:gd name="T74" fmla="*/ 20 w 41"/>
                  <a:gd name="T75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39">
                    <a:moveTo>
                      <a:pt x="20" y="39"/>
                    </a:moveTo>
                    <a:cubicBezTo>
                      <a:pt x="17" y="39"/>
                      <a:pt x="15" y="38"/>
                      <a:pt x="12" y="37"/>
                    </a:cubicBezTo>
                    <a:cubicBezTo>
                      <a:pt x="10" y="36"/>
                      <a:pt x="7" y="35"/>
                      <a:pt x="6" y="33"/>
                    </a:cubicBezTo>
                    <a:cubicBezTo>
                      <a:pt x="4" y="31"/>
                      <a:pt x="2" y="29"/>
                      <a:pt x="1" y="27"/>
                    </a:cubicBezTo>
                    <a:cubicBezTo>
                      <a:pt x="0" y="25"/>
                      <a:pt x="0" y="22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6"/>
                      <a:pt x="0" y="14"/>
                      <a:pt x="1" y="12"/>
                    </a:cubicBezTo>
                    <a:cubicBezTo>
                      <a:pt x="2" y="9"/>
                      <a:pt x="4" y="7"/>
                      <a:pt x="6" y="5"/>
                    </a:cubicBezTo>
                    <a:cubicBezTo>
                      <a:pt x="7" y="4"/>
                      <a:pt x="10" y="2"/>
                      <a:pt x="12" y="1"/>
                    </a:cubicBezTo>
                    <a:cubicBezTo>
                      <a:pt x="15" y="0"/>
                      <a:pt x="17" y="0"/>
                      <a:pt x="20" y="0"/>
                    </a:cubicBezTo>
                    <a:cubicBezTo>
                      <a:pt x="23" y="0"/>
                      <a:pt x="26" y="0"/>
                      <a:pt x="28" y="1"/>
                    </a:cubicBezTo>
                    <a:cubicBezTo>
                      <a:pt x="31" y="2"/>
                      <a:pt x="33" y="3"/>
                      <a:pt x="35" y="5"/>
                    </a:cubicBezTo>
                    <a:cubicBezTo>
                      <a:pt x="37" y="7"/>
                      <a:pt x="38" y="9"/>
                      <a:pt x="39" y="11"/>
                    </a:cubicBezTo>
                    <a:cubicBezTo>
                      <a:pt x="40" y="14"/>
                      <a:pt x="41" y="16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22"/>
                      <a:pt x="40" y="24"/>
                      <a:pt x="39" y="27"/>
                    </a:cubicBezTo>
                    <a:cubicBezTo>
                      <a:pt x="38" y="29"/>
                      <a:pt x="37" y="31"/>
                      <a:pt x="35" y="33"/>
                    </a:cubicBezTo>
                    <a:cubicBezTo>
                      <a:pt x="33" y="35"/>
                      <a:pt x="31" y="36"/>
                      <a:pt x="28" y="37"/>
                    </a:cubicBezTo>
                    <a:cubicBezTo>
                      <a:pt x="26" y="38"/>
                      <a:pt x="23" y="39"/>
                      <a:pt x="20" y="39"/>
                    </a:cubicBezTo>
                    <a:close/>
                    <a:moveTo>
                      <a:pt x="20" y="30"/>
                    </a:moveTo>
                    <a:cubicBezTo>
                      <a:pt x="22" y="30"/>
                      <a:pt x="23" y="29"/>
                      <a:pt x="24" y="29"/>
                    </a:cubicBezTo>
                    <a:cubicBezTo>
                      <a:pt x="26" y="28"/>
                      <a:pt x="27" y="28"/>
                      <a:pt x="27" y="27"/>
                    </a:cubicBezTo>
                    <a:cubicBezTo>
                      <a:pt x="28" y="26"/>
                      <a:pt x="29" y="25"/>
                      <a:pt x="29" y="23"/>
                    </a:cubicBezTo>
                    <a:cubicBezTo>
                      <a:pt x="30" y="22"/>
                      <a:pt x="30" y="21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8"/>
                      <a:pt x="30" y="16"/>
                      <a:pt x="29" y="15"/>
                    </a:cubicBezTo>
                    <a:cubicBezTo>
                      <a:pt x="29" y="14"/>
                      <a:pt x="28" y="13"/>
                      <a:pt x="27" y="12"/>
                    </a:cubicBezTo>
                    <a:cubicBezTo>
                      <a:pt x="26" y="11"/>
                      <a:pt x="25" y="10"/>
                      <a:pt x="24" y="10"/>
                    </a:cubicBezTo>
                    <a:cubicBezTo>
                      <a:pt x="23" y="9"/>
                      <a:pt x="22" y="9"/>
                      <a:pt x="20" y="9"/>
                    </a:cubicBezTo>
                    <a:cubicBezTo>
                      <a:pt x="19" y="9"/>
                      <a:pt x="17" y="9"/>
                      <a:pt x="16" y="10"/>
                    </a:cubicBezTo>
                    <a:cubicBezTo>
                      <a:pt x="15" y="10"/>
                      <a:pt x="14" y="11"/>
                      <a:pt x="13" y="12"/>
                    </a:cubicBezTo>
                    <a:cubicBezTo>
                      <a:pt x="12" y="13"/>
                      <a:pt x="11" y="14"/>
                      <a:pt x="11" y="15"/>
                    </a:cubicBezTo>
                    <a:cubicBezTo>
                      <a:pt x="11" y="16"/>
                      <a:pt x="10" y="18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11" y="22"/>
                      <a:pt x="11" y="23"/>
                    </a:cubicBezTo>
                    <a:cubicBezTo>
                      <a:pt x="12" y="24"/>
                      <a:pt x="12" y="26"/>
                      <a:pt x="13" y="27"/>
                    </a:cubicBezTo>
                    <a:cubicBezTo>
                      <a:pt x="14" y="27"/>
                      <a:pt x="15" y="28"/>
                      <a:pt x="16" y="29"/>
                    </a:cubicBezTo>
                    <a:cubicBezTo>
                      <a:pt x="17" y="29"/>
                      <a:pt x="19" y="30"/>
                      <a:pt x="20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4" name="Freeform 96"/>
              <p:cNvSpPr>
                <a:spLocks/>
              </p:cNvSpPr>
              <p:nvPr/>
            </p:nvSpPr>
            <p:spPr bwMode="auto">
              <a:xfrm>
                <a:off x="7035800" y="4989513"/>
                <a:ext cx="238125" cy="157163"/>
              </a:xfrm>
              <a:custGeom>
                <a:avLst/>
                <a:gdLst>
                  <a:gd name="T0" fmla="*/ 0 w 58"/>
                  <a:gd name="T1" fmla="*/ 0 h 38"/>
                  <a:gd name="T2" fmla="*/ 11 w 58"/>
                  <a:gd name="T3" fmla="*/ 0 h 38"/>
                  <a:gd name="T4" fmla="*/ 11 w 58"/>
                  <a:gd name="T5" fmla="*/ 6 h 38"/>
                  <a:gd name="T6" fmla="*/ 13 w 58"/>
                  <a:gd name="T7" fmla="*/ 3 h 38"/>
                  <a:gd name="T8" fmla="*/ 15 w 58"/>
                  <a:gd name="T9" fmla="*/ 1 h 38"/>
                  <a:gd name="T10" fmla="*/ 18 w 58"/>
                  <a:gd name="T11" fmla="*/ 0 h 38"/>
                  <a:gd name="T12" fmla="*/ 22 w 58"/>
                  <a:gd name="T13" fmla="*/ 0 h 38"/>
                  <a:gd name="T14" fmla="*/ 28 w 58"/>
                  <a:gd name="T15" fmla="*/ 1 h 38"/>
                  <a:gd name="T16" fmla="*/ 33 w 58"/>
                  <a:gd name="T17" fmla="*/ 6 h 38"/>
                  <a:gd name="T18" fmla="*/ 38 w 58"/>
                  <a:gd name="T19" fmla="*/ 1 h 38"/>
                  <a:gd name="T20" fmla="*/ 45 w 58"/>
                  <a:gd name="T21" fmla="*/ 0 h 38"/>
                  <a:gd name="T22" fmla="*/ 54 w 58"/>
                  <a:gd name="T23" fmla="*/ 3 h 38"/>
                  <a:gd name="T24" fmla="*/ 58 w 58"/>
                  <a:gd name="T25" fmla="*/ 13 h 38"/>
                  <a:gd name="T26" fmla="*/ 58 w 58"/>
                  <a:gd name="T27" fmla="*/ 38 h 38"/>
                  <a:gd name="T28" fmla="*/ 47 w 58"/>
                  <a:gd name="T29" fmla="*/ 38 h 38"/>
                  <a:gd name="T30" fmla="*/ 47 w 58"/>
                  <a:gd name="T31" fmla="*/ 17 h 38"/>
                  <a:gd name="T32" fmla="*/ 45 w 58"/>
                  <a:gd name="T33" fmla="*/ 11 h 38"/>
                  <a:gd name="T34" fmla="*/ 41 w 58"/>
                  <a:gd name="T35" fmla="*/ 9 h 38"/>
                  <a:gd name="T36" fmla="*/ 36 w 58"/>
                  <a:gd name="T37" fmla="*/ 11 h 38"/>
                  <a:gd name="T38" fmla="*/ 34 w 58"/>
                  <a:gd name="T39" fmla="*/ 17 h 38"/>
                  <a:gd name="T40" fmla="*/ 34 w 58"/>
                  <a:gd name="T41" fmla="*/ 38 h 38"/>
                  <a:gd name="T42" fmla="*/ 24 w 58"/>
                  <a:gd name="T43" fmla="*/ 38 h 38"/>
                  <a:gd name="T44" fmla="*/ 24 w 58"/>
                  <a:gd name="T45" fmla="*/ 17 h 38"/>
                  <a:gd name="T46" fmla="*/ 22 w 58"/>
                  <a:gd name="T47" fmla="*/ 11 h 38"/>
                  <a:gd name="T48" fmla="*/ 17 w 58"/>
                  <a:gd name="T49" fmla="*/ 9 h 38"/>
                  <a:gd name="T50" fmla="*/ 12 w 58"/>
                  <a:gd name="T51" fmla="*/ 11 h 38"/>
                  <a:gd name="T52" fmla="*/ 11 w 58"/>
                  <a:gd name="T53" fmla="*/ 17 h 38"/>
                  <a:gd name="T54" fmla="*/ 11 w 58"/>
                  <a:gd name="T55" fmla="*/ 38 h 38"/>
                  <a:gd name="T56" fmla="*/ 0 w 58"/>
                  <a:gd name="T57" fmla="*/ 38 h 38"/>
                  <a:gd name="T58" fmla="*/ 0 w 58"/>
                  <a:gd name="T5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8" h="38">
                    <a:moveTo>
                      <a:pt x="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2" y="4"/>
                      <a:pt x="13" y="3"/>
                    </a:cubicBezTo>
                    <a:cubicBezTo>
                      <a:pt x="13" y="3"/>
                      <a:pt x="14" y="2"/>
                      <a:pt x="15" y="1"/>
                    </a:cubicBezTo>
                    <a:cubicBezTo>
                      <a:pt x="16" y="1"/>
                      <a:pt x="17" y="0"/>
                      <a:pt x="18" y="0"/>
                    </a:cubicBezTo>
                    <a:cubicBezTo>
                      <a:pt x="19" y="0"/>
                      <a:pt x="21" y="0"/>
                      <a:pt x="22" y="0"/>
                    </a:cubicBezTo>
                    <a:cubicBezTo>
                      <a:pt x="24" y="0"/>
                      <a:pt x="27" y="0"/>
                      <a:pt x="28" y="1"/>
                    </a:cubicBezTo>
                    <a:cubicBezTo>
                      <a:pt x="30" y="2"/>
                      <a:pt x="32" y="4"/>
                      <a:pt x="33" y="6"/>
                    </a:cubicBezTo>
                    <a:cubicBezTo>
                      <a:pt x="34" y="4"/>
                      <a:pt x="36" y="2"/>
                      <a:pt x="38" y="1"/>
                    </a:cubicBezTo>
                    <a:cubicBezTo>
                      <a:pt x="40" y="0"/>
                      <a:pt x="42" y="0"/>
                      <a:pt x="45" y="0"/>
                    </a:cubicBezTo>
                    <a:cubicBezTo>
                      <a:pt x="49" y="0"/>
                      <a:pt x="52" y="1"/>
                      <a:pt x="54" y="3"/>
                    </a:cubicBezTo>
                    <a:cubicBezTo>
                      <a:pt x="57" y="5"/>
                      <a:pt x="58" y="9"/>
                      <a:pt x="58" y="13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47" y="38"/>
                      <a:pt x="47" y="38"/>
                      <a:pt x="47" y="38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7" y="14"/>
                      <a:pt x="46" y="13"/>
                      <a:pt x="45" y="11"/>
                    </a:cubicBezTo>
                    <a:cubicBezTo>
                      <a:pt x="44" y="10"/>
                      <a:pt x="43" y="9"/>
                      <a:pt x="41" y="9"/>
                    </a:cubicBezTo>
                    <a:cubicBezTo>
                      <a:pt x="39" y="9"/>
                      <a:pt x="37" y="10"/>
                      <a:pt x="36" y="11"/>
                    </a:cubicBezTo>
                    <a:cubicBezTo>
                      <a:pt x="35" y="13"/>
                      <a:pt x="34" y="14"/>
                      <a:pt x="34" y="17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4"/>
                      <a:pt x="23" y="13"/>
                      <a:pt x="22" y="11"/>
                    </a:cubicBezTo>
                    <a:cubicBezTo>
                      <a:pt x="21" y="10"/>
                      <a:pt x="19" y="9"/>
                      <a:pt x="17" y="9"/>
                    </a:cubicBezTo>
                    <a:cubicBezTo>
                      <a:pt x="15" y="9"/>
                      <a:pt x="14" y="10"/>
                      <a:pt x="12" y="11"/>
                    </a:cubicBezTo>
                    <a:cubicBezTo>
                      <a:pt x="11" y="13"/>
                      <a:pt x="11" y="14"/>
                      <a:pt x="11" y="17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0" y="38"/>
                      <a:pt x="0" y="38"/>
                      <a:pt x="0" y="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5" name="Freeform 97"/>
              <p:cNvSpPr>
                <a:spLocks noEditPoints="1"/>
              </p:cNvSpPr>
              <p:nvPr/>
            </p:nvSpPr>
            <p:spPr bwMode="auto">
              <a:xfrm>
                <a:off x="7307263" y="4937125"/>
                <a:ext cx="44450" cy="209550"/>
              </a:xfrm>
              <a:custGeom>
                <a:avLst/>
                <a:gdLst>
                  <a:gd name="T0" fmla="*/ 0 w 28"/>
                  <a:gd name="T1" fmla="*/ 0 h 132"/>
                  <a:gd name="T2" fmla="*/ 28 w 28"/>
                  <a:gd name="T3" fmla="*/ 0 h 132"/>
                  <a:gd name="T4" fmla="*/ 28 w 28"/>
                  <a:gd name="T5" fmla="*/ 23 h 132"/>
                  <a:gd name="T6" fmla="*/ 0 w 28"/>
                  <a:gd name="T7" fmla="*/ 23 h 132"/>
                  <a:gd name="T8" fmla="*/ 0 w 28"/>
                  <a:gd name="T9" fmla="*/ 0 h 132"/>
                  <a:gd name="T10" fmla="*/ 0 w 28"/>
                  <a:gd name="T11" fmla="*/ 33 h 132"/>
                  <a:gd name="T12" fmla="*/ 28 w 28"/>
                  <a:gd name="T13" fmla="*/ 33 h 132"/>
                  <a:gd name="T14" fmla="*/ 28 w 28"/>
                  <a:gd name="T15" fmla="*/ 132 h 132"/>
                  <a:gd name="T16" fmla="*/ 0 w 28"/>
                  <a:gd name="T17" fmla="*/ 132 h 132"/>
                  <a:gd name="T18" fmla="*/ 0 w 28"/>
                  <a:gd name="T19" fmla="*/ 33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132">
                    <a:moveTo>
                      <a:pt x="0" y="0"/>
                    </a:moveTo>
                    <a:lnTo>
                      <a:pt x="28" y="0"/>
                    </a:lnTo>
                    <a:lnTo>
                      <a:pt x="28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  <a:moveTo>
                      <a:pt x="0" y="33"/>
                    </a:moveTo>
                    <a:lnTo>
                      <a:pt x="28" y="33"/>
                    </a:lnTo>
                    <a:lnTo>
                      <a:pt x="28" y="132"/>
                    </a:lnTo>
                    <a:lnTo>
                      <a:pt x="0" y="132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6" name="Freeform 98"/>
              <p:cNvSpPr>
                <a:spLocks/>
              </p:cNvSpPr>
              <p:nvPr/>
            </p:nvSpPr>
            <p:spPr bwMode="auto">
              <a:xfrm>
                <a:off x="7377113" y="4989513"/>
                <a:ext cx="122238" cy="161925"/>
              </a:xfrm>
              <a:custGeom>
                <a:avLst/>
                <a:gdLst>
                  <a:gd name="T0" fmla="*/ 16 w 30"/>
                  <a:gd name="T1" fmla="*/ 39 h 39"/>
                  <a:gd name="T2" fmla="*/ 8 w 30"/>
                  <a:gd name="T3" fmla="*/ 37 h 39"/>
                  <a:gd name="T4" fmla="*/ 0 w 30"/>
                  <a:gd name="T5" fmla="*/ 33 h 39"/>
                  <a:gd name="T6" fmla="*/ 4 w 30"/>
                  <a:gd name="T7" fmla="*/ 26 h 39"/>
                  <a:gd name="T8" fmla="*/ 10 w 30"/>
                  <a:gd name="T9" fmla="*/ 29 h 39"/>
                  <a:gd name="T10" fmla="*/ 16 w 30"/>
                  <a:gd name="T11" fmla="*/ 31 h 39"/>
                  <a:gd name="T12" fmla="*/ 20 w 30"/>
                  <a:gd name="T13" fmla="*/ 30 h 39"/>
                  <a:gd name="T14" fmla="*/ 21 w 30"/>
                  <a:gd name="T15" fmla="*/ 28 h 39"/>
                  <a:gd name="T16" fmla="*/ 21 w 30"/>
                  <a:gd name="T17" fmla="*/ 28 h 39"/>
                  <a:gd name="T18" fmla="*/ 20 w 30"/>
                  <a:gd name="T19" fmla="*/ 26 h 39"/>
                  <a:gd name="T20" fmla="*/ 18 w 30"/>
                  <a:gd name="T21" fmla="*/ 25 h 39"/>
                  <a:gd name="T22" fmla="*/ 16 w 30"/>
                  <a:gd name="T23" fmla="*/ 24 h 39"/>
                  <a:gd name="T24" fmla="*/ 13 w 30"/>
                  <a:gd name="T25" fmla="*/ 23 h 39"/>
                  <a:gd name="T26" fmla="*/ 9 w 30"/>
                  <a:gd name="T27" fmla="*/ 22 h 39"/>
                  <a:gd name="T28" fmla="*/ 5 w 30"/>
                  <a:gd name="T29" fmla="*/ 20 h 39"/>
                  <a:gd name="T30" fmla="*/ 3 w 30"/>
                  <a:gd name="T31" fmla="*/ 16 h 39"/>
                  <a:gd name="T32" fmla="*/ 1 w 30"/>
                  <a:gd name="T33" fmla="*/ 12 h 39"/>
                  <a:gd name="T34" fmla="*/ 1 w 30"/>
                  <a:gd name="T35" fmla="*/ 12 h 39"/>
                  <a:gd name="T36" fmla="*/ 3 w 30"/>
                  <a:gd name="T37" fmla="*/ 7 h 39"/>
                  <a:gd name="T38" fmla="*/ 6 w 30"/>
                  <a:gd name="T39" fmla="*/ 3 h 39"/>
                  <a:gd name="T40" fmla="*/ 10 w 30"/>
                  <a:gd name="T41" fmla="*/ 0 h 39"/>
                  <a:gd name="T42" fmla="*/ 15 w 30"/>
                  <a:gd name="T43" fmla="*/ 0 h 39"/>
                  <a:gd name="T44" fmla="*/ 23 w 30"/>
                  <a:gd name="T45" fmla="*/ 1 h 39"/>
                  <a:gd name="T46" fmla="*/ 29 w 30"/>
                  <a:gd name="T47" fmla="*/ 4 h 39"/>
                  <a:gd name="T48" fmla="*/ 25 w 30"/>
                  <a:gd name="T49" fmla="*/ 11 h 39"/>
                  <a:gd name="T50" fmla="*/ 20 w 30"/>
                  <a:gd name="T51" fmla="*/ 9 h 39"/>
                  <a:gd name="T52" fmla="*/ 15 w 30"/>
                  <a:gd name="T53" fmla="*/ 8 h 39"/>
                  <a:gd name="T54" fmla="*/ 12 w 30"/>
                  <a:gd name="T55" fmla="*/ 9 h 39"/>
                  <a:gd name="T56" fmla="*/ 11 w 30"/>
                  <a:gd name="T57" fmla="*/ 11 h 39"/>
                  <a:gd name="T58" fmla="*/ 11 w 30"/>
                  <a:gd name="T59" fmla="*/ 11 h 39"/>
                  <a:gd name="T60" fmla="*/ 12 w 30"/>
                  <a:gd name="T61" fmla="*/ 12 h 39"/>
                  <a:gd name="T62" fmla="*/ 13 w 30"/>
                  <a:gd name="T63" fmla="*/ 13 h 39"/>
                  <a:gd name="T64" fmla="*/ 16 w 30"/>
                  <a:gd name="T65" fmla="*/ 14 h 39"/>
                  <a:gd name="T66" fmla="*/ 19 w 30"/>
                  <a:gd name="T67" fmla="*/ 15 h 39"/>
                  <a:gd name="T68" fmla="*/ 23 w 30"/>
                  <a:gd name="T69" fmla="*/ 17 h 39"/>
                  <a:gd name="T70" fmla="*/ 27 w 30"/>
                  <a:gd name="T71" fmla="*/ 19 h 39"/>
                  <a:gd name="T72" fmla="*/ 29 w 30"/>
                  <a:gd name="T73" fmla="*/ 22 h 39"/>
                  <a:gd name="T74" fmla="*/ 30 w 30"/>
                  <a:gd name="T75" fmla="*/ 26 h 39"/>
                  <a:gd name="T76" fmla="*/ 30 w 30"/>
                  <a:gd name="T77" fmla="*/ 27 h 39"/>
                  <a:gd name="T78" fmla="*/ 29 w 30"/>
                  <a:gd name="T79" fmla="*/ 32 h 39"/>
                  <a:gd name="T80" fmla="*/ 26 w 30"/>
                  <a:gd name="T81" fmla="*/ 36 h 39"/>
                  <a:gd name="T82" fmla="*/ 21 w 30"/>
                  <a:gd name="T83" fmla="*/ 38 h 39"/>
                  <a:gd name="T84" fmla="*/ 16 w 30"/>
                  <a:gd name="T8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" h="39">
                    <a:moveTo>
                      <a:pt x="16" y="39"/>
                    </a:moveTo>
                    <a:cubicBezTo>
                      <a:pt x="13" y="39"/>
                      <a:pt x="10" y="38"/>
                      <a:pt x="8" y="37"/>
                    </a:cubicBezTo>
                    <a:cubicBezTo>
                      <a:pt x="5" y="36"/>
                      <a:pt x="2" y="35"/>
                      <a:pt x="0" y="33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6" y="27"/>
                      <a:pt x="8" y="29"/>
                      <a:pt x="10" y="29"/>
                    </a:cubicBezTo>
                    <a:cubicBezTo>
                      <a:pt x="12" y="30"/>
                      <a:pt x="14" y="31"/>
                      <a:pt x="16" y="31"/>
                    </a:cubicBezTo>
                    <a:cubicBezTo>
                      <a:pt x="18" y="31"/>
                      <a:pt x="19" y="30"/>
                      <a:pt x="20" y="30"/>
                    </a:cubicBezTo>
                    <a:cubicBezTo>
                      <a:pt x="20" y="29"/>
                      <a:pt x="21" y="29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7"/>
                      <a:pt x="20" y="26"/>
                      <a:pt x="20" y="26"/>
                    </a:cubicBezTo>
                    <a:cubicBezTo>
                      <a:pt x="20" y="26"/>
                      <a:pt x="19" y="25"/>
                      <a:pt x="18" y="25"/>
                    </a:cubicBezTo>
                    <a:cubicBezTo>
                      <a:pt x="18" y="25"/>
                      <a:pt x="17" y="24"/>
                      <a:pt x="16" y="24"/>
                    </a:cubicBezTo>
                    <a:cubicBezTo>
                      <a:pt x="15" y="24"/>
                      <a:pt x="14" y="23"/>
                      <a:pt x="13" y="23"/>
                    </a:cubicBezTo>
                    <a:cubicBezTo>
                      <a:pt x="11" y="23"/>
                      <a:pt x="10" y="22"/>
                      <a:pt x="9" y="22"/>
                    </a:cubicBezTo>
                    <a:cubicBezTo>
                      <a:pt x="7" y="21"/>
                      <a:pt x="6" y="21"/>
                      <a:pt x="5" y="20"/>
                    </a:cubicBezTo>
                    <a:cubicBezTo>
                      <a:pt x="4" y="19"/>
                      <a:pt x="3" y="18"/>
                      <a:pt x="3" y="16"/>
                    </a:cubicBezTo>
                    <a:cubicBezTo>
                      <a:pt x="2" y="15"/>
                      <a:pt x="1" y="14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0"/>
                      <a:pt x="2" y="8"/>
                      <a:pt x="3" y="7"/>
                    </a:cubicBezTo>
                    <a:cubicBezTo>
                      <a:pt x="3" y="5"/>
                      <a:pt x="4" y="4"/>
                      <a:pt x="6" y="3"/>
                    </a:cubicBezTo>
                    <a:cubicBezTo>
                      <a:pt x="7" y="2"/>
                      <a:pt x="8" y="1"/>
                      <a:pt x="10" y="0"/>
                    </a:cubicBezTo>
                    <a:cubicBezTo>
                      <a:pt x="12" y="0"/>
                      <a:pt x="13" y="0"/>
                      <a:pt x="15" y="0"/>
                    </a:cubicBezTo>
                    <a:cubicBezTo>
                      <a:pt x="18" y="0"/>
                      <a:pt x="20" y="0"/>
                      <a:pt x="23" y="1"/>
                    </a:cubicBezTo>
                    <a:cubicBezTo>
                      <a:pt x="25" y="2"/>
                      <a:pt x="27" y="3"/>
                      <a:pt x="29" y="4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3" y="10"/>
                      <a:pt x="22" y="10"/>
                      <a:pt x="20" y="9"/>
                    </a:cubicBezTo>
                    <a:cubicBezTo>
                      <a:pt x="18" y="8"/>
                      <a:pt x="16" y="8"/>
                      <a:pt x="15" y="8"/>
                    </a:cubicBezTo>
                    <a:cubicBezTo>
                      <a:pt x="14" y="8"/>
                      <a:pt x="13" y="8"/>
                      <a:pt x="12" y="9"/>
                    </a:cubicBezTo>
                    <a:cubicBezTo>
                      <a:pt x="11" y="9"/>
                      <a:pt x="11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2"/>
                      <a:pt x="12" y="12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4" y="14"/>
                      <a:pt x="15" y="14"/>
                      <a:pt x="16" y="14"/>
                    </a:cubicBezTo>
                    <a:cubicBezTo>
                      <a:pt x="17" y="15"/>
                      <a:pt x="18" y="15"/>
                      <a:pt x="19" y="15"/>
                    </a:cubicBezTo>
                    <a:cubicBezTo>
                      <a:pt x="20" y="16"/>
                      <a:pt x="22" y="16"/>
                      <a:pt x="23" y="17"/>
                    </a:cubicBezTo>
                    <a:cubicBezTo>
                      <a:pt x="24" y="17"/>
                      <a:pt x="25" y="18"/>
                      <a:pt x="27" y="19"/>
                    </a:cubicBezTo>
                    <a:cubicBezTo>
                      <a:pt x="28" y="20"/>
                      <a:pt x="29" y="21"/>
                      <a:pt x="29" y="22"/>
                    </a:cubicBezTo>
                    <a:cubicBezTo>
                      <a:pt x="30" y="23"/>
                      <a:pt x="30" y="25"/>
                      <a:pt x="30" y="26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9"/>
                      <a:pt x="30" y="30"/>
                      <a:pt x="29" y="32"/>
                    </a:cubicBezTo>
                    <a:cubicBezTo>
                      <a:pt x="28" y="34"/>
                      <a:pt x="27" y="35"/>
                      <a:pt x="26" y="36"/>
                    </a:cubicBezTo>
                    <a:cubicBezTo>
                      <a:pt x="25" y="37"/>
                      <a:pt x="23" y="38"/>
                      <a:pt x="21" y="38"/>
                    </a:cubicBezTo>
                    <a:cubicBezTo>
                      <a:pt x="20" y="39"/>
                      <a:pt x="18" y="39"/>
                      <a:pt x="16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7" name="Freeform 99"/>
              <p:cNvSpPr>
                <a:spLocks noEditPoints="1"/>
              </p:cNvSpPr>
              <p:nvPr/>
            </p:nvSpPr>
            <p:spPr bwMode="auto">
              <a:xfrm>
                <a:off x="7527925" y="4937125"/>
                <a:ext cx="46038" cy="209550"/>
              </a:xfrm>
              <a:custGeom>
                <a:avLst/>
                <a:gdLst>
                  <a:gd name="T0" fmla="*/ 0 w 29"/>
                  <a:gd name="T1" fmla="*/ 0 h 132"/>
                  <a:gd name="T2" fmla="*/ 29 w 29"/>
                  <a:gd name="T3" fmla="*/ 0 h 132"/>
                  <a:gd name="T4" fmla="*/ 29 w 29"/>
                  <a:gd name="T5" fmla="*/ 23 h 132"/>
                  <a:gd name="T6" fmla="*/ 0 w 29"/>
                  <a:gd name="T7" fmla="*/ 23 h 132"/>
                  <a:gd name="T8" fmla="*/ 0 w 29"/>
                  <a:gd name="T9" fmla="*/ 0 h 132"/>
                  <a:gd name="T10" fmla="*/ 0 w 29"/>
                  <a:gd name="T11" fmla="*/ 33 h 132"/>
                  <a:gd name="T12" fmla="*/ 29 w 29"/>
                  <a:gd name="T13" fmla="*/ 33 h 132"/>
                  <a:gd name="T14" fmla="*/ 29 w 29"/>
                  <a:gd name="T15" fmla="*/ 132 h 132"/>
                  <a:gd name="T16" fmla="*/ 0 w 29"/>
                  <a:gd name="T17" fmla="*/ 132 h 132"/>
                  <a:gd name="T18" fmla="*/ 0 w 29"/>
                  <a:gd name="T19" fmla="*/ 33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132">
                    <a:moveTo>
                      <a:pt x="0" y="0"/>
                    </a:moveTo>
                    <a:lnTo>
                      <a:pt x="29" y="0"/>
                    </a:lnTo>
                    <a:lnTo>
                      <a:pt x="29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  <a:moveTo>
                      <a:pt x="0" y="33"/>
                    </a:moveTo>
                    <a:lnTo>
                      <a:pt x="29" y="33"/>
                    </a:lnTo>
                    <a:lnTo>
                      <a:pt x="29" y="132"/>
                    </a:lnTo>
                    <a:lnTo>
                      <a:pt x="0" y="132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8" name="Freeform 100"/>
              <p:cNvSpPr>
                <a:spLocks noEditPoints="1"/>
              </p:cNvSpPr>
              <p:nvPr/>
            </p:nvSpPr>
            <p:spPr bwMode="auto">
              <a:xfrm>
                <a:off x="7602538" y="4924425"/>
                <a:ext cx="168275" cy="227013"/>
              </a:xfrm>
              <a:custGeom>
                <a:avLst/>
                <a:gdLst>
                  <a:gd name="T0" fmla="*/ 20 w 41"/>
                  <a:gd name="T1" fmla="*/ 55 h 55"/>
                  <a:gd name="T2" fmla="*/ 12 w 41"/>
                  <a:gd name="T3" fmla="*/ 53 h 55"/>
                  <a:gd name="T4" fmla="*/ 5 w 41"/>
                  <a:gd name="T5" fmla="*/ 49 h 55"/>
                  <a:gd name="T6" fmla="*/ 1 w 41"/>
                  <a:gd name="T7" fmla="*/ 43 h 55"/>
                  <a:gd name="T8" fmla="*/ 0 w 41"/>
                  <a:gd name="T9" fmla="*/ 35 h 55"/>
                  <a:gd name="T10" fmla="*/ 0 w 41"/>
                  <a:gd name="T11" fmla="*/ 35 h 55"/>
                  <a:gd name="T12" fmla="*/ 1 w 41"/>
                  <a:gd name="T13" fmla="*/ 28 h 55"/>
                  <a:gd name="T14" fmla="*/ 5 w 41"/>
                  <a:gd name="T15" fmla="*/ 21 h 55"/>
                  <a:gd name="T16" fmla="*/ 12 w 41"/>
                  <a:gd name="T17" fmla="*/ 17 h 55"/>
                  <a:gd name="T18" fmla="*/ 20 w 41"/>
                  <a:gd name="T19" fmla="*/ 16 h 55"/>
                  <a:gd name="T20" fmla="*/ 28 w 41"/>
                  <a:gd name="T21" fmla="*/ 17 h 55"/>
                  <a:gd name="T22" fmla="*/ 35 w 41"/>
                  <a:gd name="T23" fmla="*/ 21 h 55"/>
                  <a:gd name="T24" fmla="*/ 39 w 41"/>
                  <a:gd name="T25" fmla="*/ 27 h 55"/>
                  <a:gd name="T26" fmla="*/ 41 w 41"/>
                  <a:gd name="T27" fmla="*/ 35 h 55"/>
                  <a:gd name="T28" fmla="*/ 41 w 41"/>
                  <a:gd name="T29" fmla="*/ 35 h 55"/>
                  <a:gd name="T30" fmla="*/ 39 w 41"/>
                  <a:gd name="T31" fmla="*/ 43 h 55"/>
                  <a:gd name="T32" fmla="*/ 35 w 41"/>
                  <a:gd name="T33" fmla="*/ 49 h 55"/>
                  <a:gd name="T34" fmla="*/ 28 w 41"/>
                  <a:gd name="T35" fmla="*/ 53 h 55"/>
                  <a:gd name="T36" fmla="*/ 20 w 41"/>
                  <a:gd name="T37" fmla="*/ 55 h 55"/>
                  <a:gd name="T38" fmla="*/ 20 w 41"/>
                  <a:gd name="T39" fmla="*/ 46 h 55"/>
                  <a:gd name="T40" fmla="*/ 24 w 41"/>
                  <a:gd name="T41" fmla="*/ 45 h 55"/>
                  <a:gd name="T42" fmla="*/ 27 w 41"/>
                  <a:gd name="T43" fmla="*/ 43 h 55"/>
                  <a:gd name="T44" fmla="*/ 29 w 41"/>
                  <a:gd name="T45" fmla="*/ 39 h 55"/>
                  <a:gd name="T46" fmla="*/ 30 w 41"/>
                  <a:gd name="T47" fmla="*/ 35 h 55"/>
                  <a:gd name="T48" fmla="*/ 30 w 41"/>
                  <a:gd name="T49" fmla="*/ 35 h 55"/>
                  <a:gd name="T50" fmla="*/ 29 w 41"/>
                  <a:gd name="T51" fmla="*/ 31 h 55"/>
                  <a:gd name="T52" fmla="*/ 27 w 41"/>
                  <a:gd name="T53" fmla="*/ 28 h 55"/>
                  <a:gd name="T54" fmla="*/ 24 w 41"/>
                  <a:gd name="T55" fmla="*/ 26 h 55"/>
                  <a:gd name="T56" fmla="*/ 20 w 41"/>
                  <a:gd name="T57" fmla="*/ 25 h 55"/>
                  <a:gd name="T58" fmla="*/ 16 w 41"/>
                  <a:gd name="T59" fmla="*/ 26 h 55"/>
                  <a:gd name="T60" fmla="*/ 13 w 41"/>
                  <a:gd name="T61" fmla="*/ 28 h 55"/>
                  <a:gd name="T62" fmla="*/ 11 w 41"/>
                  <a:gd name="T63" fmla="*/ 31 h 55"/>
                  <a:gd name="T64" fmla="*/ 10 w 41"/>
                  <a:gd name="T65" fmla="*/ 35 h 55"/>
                  <a:gd name="T66" fmla="*/ 10 w 41"/>
                  <a:gd name="T67" fmla="*/ 35 h 55"/>
                  <a:gd name="T68" fmla="*/ 11 w 41"/>
                  <a:gd name="T69" fmla="*/ 39 h 55"/>
                  <a:gd name="T70" fmla="*/ 13 w 41"/>
                  <a:gd name="T71" fmla="*/ 43 h 55"/>
                  <a:gd name="T72" fmla="*/ 16 w 41"/>
                  <a:gd name="T73" fmla="*/ 45 h 55"/>
                  <a:gd name="T74" fmla="*/ 20 w 41"/>
                  <a:gd name="T75" fmla="*/ 46 h 55"/>
                  <a:gd name="T76" fmla="*/ 24 w 41"/>
                  <a:gd name="T77" fmla="*/ 0 h 55"/>
                  <a:gd name="T78" fmla="*/ 33 w 41"/>
                  <a:gd name="T79" fmla="*/ 4 h 55"/>
                  <a:gd name="T80" fmla="*/ 24 w 41"/>
                  <a:gd name="T81" fmla="*/ 12 h 55"/>
                  <a:gd name="T82" fmla="*/ 16 w 41"/>
                  <a:gd name="T83" fmla="*/ 12 h 55"/>
                  <a:gd name="T84" fmla="*/ 24 w 41"/>
                  <a:gd name="T8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1" h="55">
                    <a:moveTo>
                      <a:pt x="20" y="55"/>
                    </a:moveTo>
                    <a:cubicBezTo>
                      <a:pt x="17" y="55"/>
                      <a:pt x="14" y="54"/>
                      <a:pt x="12" y="53"/>
                    </a:cubicBezTo>
                    <a:cubicBezTo>
                      <a:pt x="9" y="52"/>
                      <a:pt x="7" y="51"/>
                      <a:pt x="5" y="49"/>
                    </a:cubicBezTo>
                    <a:cubicBezTo>
                      <a:pt x="4" y="47"/>
                      <a:pt x="2" y="45"/>
                      <a:pt x="1" y="43"/>
                    </a:cubicBezTo>
                    <a:cubicBezTo>
                      <a:pt x="0" y="41"/>
                      <a:pt x="0" y="38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2"/>
                      <a:pt x="0" y="30"/>
                      <a:pt x="1" y="28"/>
                    </a:cubicBezTo>
                    <a:cubicBezTo>
                      <a:pt x="2" y="25"/>
                      <a:pt x="4" y="23"/>
                      <a:pt x="5" y="21"/>
                    </a:cubicBezTo>
                    <a:cubicBezTo>
                      <a:pt x="7" y="20"/>
                      <a:pt x="9" y="18"/>
                      <a:pt x="12" y="17"/>
                    </a:cubicBezTo>
                    <a:cubicBezTo>
                      <a:pt x="14" y="16"/>
                      <a:pt x="17" y="16"/>
                      <a:pt x="20" y="16"/>
                    </a:cubicBezTo>
                    <a:cubicBezTo>
                      <a:pt x="23" y="16"/>
                      <a:pt x="26" y="16"/>
                      <a:pt x="28" y="17"/>
                    </a:cubicBezTo>
                    <a:cubicBezTo>
                      <a:pt x="31" y="18"/>
                      <a:pt x="33" y="19"/>
                      <a:pt x="35" y="21"/>
                    </a:cubicBezTo>
                    <a:cubicBezTo>
                      <a:pt x="37" y="23"/>
                      <a:pt x="38" y="25"/>
                      <a:pt x="39" y="27"/>
                    </a:cubicBezTo>
                    <a:cubicBezTo>
                      <a:pt x="40" y="30"/>
                      <a:pt x="41" y="32"/>
                      <a:pt x="41" y="35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41" y="38"/>
                      <a:pt x="40" y="40"/>
                      <a:pt x="39" y="43"/>
                    </a:cubicBezTo>
                    <a:cubicBezTo>
                      <a:pt x="38" y="45"/>
                      <a:pt x="37" y="47"/>
                      <a:pt x="35" y="49"/>
                    </a:cubicBezTo>
                    <a:cubicBezTo>
                      <a:pt x="33" y="51"/>
                      <a:pt x="31" y="52"/>
                      <a:pt x="28" y="53"/>
                    </a:cubicBezTo>
                    <a:cubicBezTo>
                      <a:pt x="26" y="54"/>
                      <a:pt x="23" y="55"/>
                      <a:pt x="20" y="55"/>
                    </a:cubicBezTo>
                    <a:close/>
                    <a:moveTo>
                      <a:pt x="20" y="46"/>
                    </a:moveTo>
                    <a:cubicBezTo>
                      <a:pt x="22" y="46"/>
                      <a:pt x="23" y="45"/>
                      <a:pt x="24" y="45"/>
                    </a:cubicBezTo>
                    <a:cubicBezTo>
                      <a:pt x="25" y="44"/>
                      <a:pt x="26" y="44"/>
                      <a:pt x="27" y="43"/>
                    </a:cubicBezTo>
                    <a:cubicBezTo>
                      <a:pt x="28" y="42"/>
                      <a:pt x="29" y="41"/>
                      <a:pt x="29" y="39"/>
                    </a:cubicBezTo>
                    <a:cubicBezTo>
                      <a:pt x="30" y="38"/>
                      <a:pt x="30" y="37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4"/>
                      <a:pt x="30" y="32"/>
                      <a:pt x="29" y="31"/>
                    </a:cubicBezTo>
                    <a:cubicBezTo>
                      <a:pt x="29" y="30"/>
                      <a:pt x="28" y="29"/>
                      <a:pt x="27" y="28"/>
                    </a:cubicBezTo>
                    <a:cubicBezTo>
                      <a:pt x="26" y="27"/>
                      <a:pt x="25" y="26"/>
                      <a:pt x="24" y="26"/>
                    </a:cubicBezTo>
                    <a:cubicBezTo>
                      <a:pt x="23" y="25"/>
                      <a:pt x="21" y="25"/>
                      <a:pt x="20" y="25"/>
                    </a:cubicBezTo>
                    <a:cubicBezTo>
                      <a:pt x="18" y="25"/>
                      <a:pt x="17" y="25"/>
                      <a:pt x="16" y="26"/>
                    </a:cubicBezTo>
                    <a:cubicBezTo>
                      <a:pt x="15" y="26"/>
                      <a:pt x="14" y="27"/>
                      <a:pt x="13" y="28"/>
                    </a:cubicBezTo>
                    <a:cubicBezTo>
                      <a:pt x="12" y="29"/>
                      <a:pt x="11" y="30"/>
                      <a:pt x="11" y="31"/>
                    </a:cubicBezTo>
                    <a:cubicBezTo>
                      <a:pt x="10" y="32"/>
                      <a:pt x="10" y="34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7"/>
                      <a:pt x="10" y="38"/>
                      <a:pt x="11" y="39"/>
                    </a:cubicBezTo>
                    <a:cubicBezTo>
                      <a:pt x="11" y="40"/>
                      <a:pt x="12" y="42"/>
                      <a:pt x="13" y="43"/>
                    </a:cubicBezTo>
                    <a:cubicBezTo>
                      <a:pt x="14" y="43"/>
                      <a:pt x="15" y="44"/>
                      <a:pt x="16" y="45"/>
                    </a:cubicBezTo>
                    <a:cubicBezTo>
                      <a:pt x="17" y="45"/>
                      <a:pt x="19" y="46"/>
                      <a:pt x="20" y="46"/>
                    </a:cubicBezTo>
                    <a:close/>
                    <a:moveTo>
                      <a:pt x="24" y="0"/>
                    </a:moveTo>
                    <a:cubicBezTo>
                      <a:pt x="33" y="4"/>
                      <a:pt x="33" y="4"/>
                      <a:pt x="33" y="4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16" y="12"/>
                      <a:pt x="16" y="12"/>
                      <a:pt x="16" y="12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9" name="Freeform 101"/>
              <p:cNvSpPr>
                <a:spLocks/>
              </p:cNvSpPr>
              <p:nvPr/>
            </p:nvSpPr>
            <p:spPr bwMode="auto">
              <a:xfrm>
                <a:off x="7794625" y="4989513"/>
                <a:ext cx="144463" cy="157163"/>
              </a:xfrm>
              <a:custGeom>
                <a:avLst/>
                <a:gdLst>
                  <a:gd name="T0" fmla="*/ 0 w 35"/>
                  <a:gd name="T1" fmla="*/ 0 h 38"/>
                  <a:gd name="T2" fmla="*/ 11 w 35"/>
                  <a:gd name="T3" fmla="*/ 0 h 38"/>
                  <a:gd name="T4" fmla="*/ 11 w 35"/>
                  <a:gd name="T5" fmla="*/ 6 h 38"/>
                  <a:gd name="T6" fmla="*/ 13 w 35"/>
                  <a:gd name="T7" fmla="*/ 3 h 38"/>
                  <a:gd name="T8" fmla="*/ 15 w 35"/>
                  <a:gd name="T9" fmla="*/ 1 h 38"/>
                  <a:gd name="T10" fmla="*/ 18 w 35"/>
                  <a:gd name="T11" fmla="*/ 0 h 38"/>
                  <a:gd name="T12" fmla="*/ 22 w 35"/>
                  <a:gd name="T13" fmla="*/ 0 h 38"/>
                  <a:gd name="T14" fmla="*/ 31 w 35"/>
                  <a:gd name="T15" fmla="*/ 3 h 38"/>
                  <a:gd name="T16" fmla="*/ 35 w 35"/>
                  <a:gd name="T17" fmla="*/ 14 h 38"/>
                  <a:gd name="T18" fmla="*/ 35 w 35"/>
                  <a:gd name="T19" fmla="*/ 38 h 38"/>
                  <a:gd name="T20" fmla="*/ 24 w 35"/>
                  <a:gd name="T21" fmla="*/ 38 h 38"/>
                  <a:gd name="T22" fmla="*/ 24 w 35"/>
                  <a:gd name="T23" fmla="*/ 17 h 38"/>
                  <a:gd name="T24" fmla="*/ 22 w 35"/>
                  <a:gd name="T25" fmla="*/ 11 h 38"/>
                  <a:gd name="T26" fmla="*/ 17 w 35"/>
                  <a:gd name="T27" fmla="*/ 9 h 38"/>
                  <a:gd name="T28" fmla="*/ 12 w 35"/>
                  <a:gd name="T29" fmla="*/ 11 h 38"/>
                  <a:gd name="T30" fmla="*/ 11 w 35"/>
                  <a:gd name="T31" fmla="*/ 17 h 38"/>
                  <a:gd name="T32" fmla="*/ 11 w 35"/>
                  <a:gd name="T33" fmla="*/ 38 h 38"/>
                  <a:gd name="T34" fmla="*/ 0 w 35"/>
                  <a:gd name="T35" fmla="*/ 38 h 38"/>
                  <a:gd name="T36" fmla="*/ 0 w 35"/>
                  <a:gd name="T3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38">
                    <a:moveTo>
                      <a:pt x="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2" y="4"/>
                      <a:pt x="13" y="3"/>
                    </a:cubicBezTo>
                    <a:cubicBezTo>
                      <a:pt x="13" y="3"/>
                      <a:pt x="14" y="2"/>
                      <a:pt x="15" y="1"/>
                    </a:cubicBezTo>
                    <a:cubicBezTo>
                      <a:pt x="16" y="1"/>
                      <a:pt x="17" y="0"/>
                      <a:pt x="18" y="0"/>
                    </a:cubicBezTo>
                    <a:cubicBezTo>
                      <a:pt x="19" y="0"/>
                      <a:pt x="20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33" y="6"/>
                      <a:pt x="35" y="9"/>
                      <a:pt x="35" y="14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4"/>
                      <a:pt x="23" y="13"/>
                      <a:pt x="22" y="11"/>
                    </a:cubicBezTo>
                    <a:cubicBezTo>
                      <a:pt x="21" y="10"/>
                      <a:pt x="19" y="9"/>
                      <a:pt x="17" y="9"/>
                    </a:cubicBezTo>
                    <a:cubicBezTo>
                      <a:pt x="15" y="9"/>
                      <a:pt x="14" y="10"/>
                      <a:pt x="12" y="11"/>
                    </a:cubicBezTo>
                    <a:cubicBezTo>
                      <a:pt x="11" y="13"/>
                      <a:pt x="11" y="14"/>
                      <a:pt x="11" y="17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0" y="38"/>
                      <a:pt x="0" y="38"/>
                      <a:pt x="0" y="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0" name="Freeform 102"/>
              <p:cNvSpPr>
                <a:spLocks noEditPoints="1"/>
              </p:cNvSpPr>
              <p:nvPr/>
            </p:nvSpPr>
            <p:spPr bwMode="auto">
              <a:xfrm>
                <a:off x="8045450" y="4937125"/>
                <a:ext cx="160338" cy="214313"/>
              </a:xfrm>
              <a:custGeom>
                <a:avLst/>
                <a:gdLst>
                  <a:gd name="T0" fmla="*/ 17 w 39"/>
                  <a:gd name="T1" fmla="*/ 52 h 52"/>
                  <a:gd name="T2" fmla="*/ 10 w 39"/>
                  <a:gd name="T3" fmla="*/ 50 h 52"/>
                  <a:gd name="T4" fmla="*/ 5 w 39"/>
                  <a:gd name="T5" fmla="*/ 47 h 52"/>
                  <a:gd name="T6" fmla="*/ 1 w 39"/>
                  <a:gd name="T7" fmla="*/ 41 h 52"/>
                  <a:gd name="T8" fmla="*/ 0 w 39"/>
                  <a:gd name="T9" fmla="*/ 32 h 52"/>
                  <a:gd name="T10" fmla="*/ 0 w 39"/>
                  <a:gd name="T11" fmla="*/ 32 h 52"/>
                  <a:gd name="T12" fmla="*/ 1 w 39"/>
                  <a:gd name="T13" fmla="*/ 24 h 52"/>
                  <a:gd name="T14" fmla="*/ 5 w 39"/>
                  <a:gd name="T15" fmla="*/ 18 h 52"/>
                  <a:gd name="T16" fmla="*/ 10 w 39"/>
                  <a:gd name="T17" fmla="*/ 14 h 52"/>
                  <a:gd name="T18" fmla="*/ 17 w 39"/>
                  <a:gd name="T19" fmla="*/ 13 h 52"/>
                  <a:gd name="T20" fmla="*/ 24 w 39"/>
                  <a:gd name="T21" fmla="*/ 14 h 52"/>
                  <a:gd name="T22" fmla="*/ 29 w 39"/>
                  <a:gd name="T23" fmla="*/ 18 h 52"/>
                  <a:gd name="T24" fmla="*/ 29 w 39"/>
                  <a:gd name="T25" fmla="*/ 0 h 52"/>
                  <a:gd name="T26" fmla="*/ 39 w 39"/>
                  <a:gd name="T27" fmla="*/ 0 h 52"/>
                  <a:gd name="T28" fmla="*/ 39 w 39"/>
                  <a:gd name="T29" fmla="*/ 51 h 52"/>
                  <a:gd name="T30" fmla="*/ 29 w 39"/>
                  <a:gd name="T31" fmla="*/ 51 h 52"/>
                  <a:gd name="T32" fmla="*/ 29 w 39"/>
                  <a:gd name="T33" fmla="*/ 46 h 52"/>
                  <a:gd name="T34" fmla="*/ 24 w 39"/>
                  <a:gd name="T35" fmla="*/ 50 h 52"/>
                  <a:gd name="T36" fmla="*/ 17 w 39"/>
                  <a:gd name="T37" fmla="*/ 52 h 52"/>
                  <a:gd name="T38" fmla="*/ 19 w 39"/>
                  <a:gd name="T39" fmla="*/ 43 h 52"/>
                  <a:gd name="T40" fmla="*/ 23 w 39"/>
                  <a:gd name="T41" fmla="*/ 42 h 52"/>
                  <a:gd name="T42" fmla="*/ 26 w 39"/>
                  <a:gd name="T43" fmla="*/ 40 h 52"/>
                  <a:gd name="T44" fmla="*/ 28 w 39"/>
                  <a:gd name="T45" fmla="*/ 36 h 52"/>
                  <a:gd name="T46" fmla="*/ 29 w 39"/>
                  <a:gd name="T47" fmla="*/ 32 h 52"/>
                  <a:gd name="T48" fmla="*/ 29 w 39"/>
                  <a:gd name="T49" fmla="*/ 32 h 52"/>
                  <a:gd name="T50" fmla="*/ 28 w 39"/>
                  <a:gd name="T51" fmla="*/ 28 h 52"/>
                  <a:gd name="T52" fmla="*/ 26 w 39"/>
                  <a:gd name="T53" fmla="*/ 24 h 52"/>
                  <a:gd name="T54" fmla="*/ 23 w 39"/>
                  <a:gd name="T55" fmla="*/ 22 h 52"/>
                  <a:gd name="T56" fmla="*/ 19 w 39"/>
                  <a:gd name="T57" fmla="*/ 22 h 52"/>
                  <a:gd name="T58" fmla="*/ 16 w 39"/>
                  <a:gd name="T59" fmla="*/ 22 h 52"/>
                  <a:gd name="T60" fmla="*/ 13 w 39"/>
                  <a:gd name="T61" fmla="*/ 24 h 52"/>
                  <a:gd name="T62" fmla="*/ 11 w 39"/>
                  <a:gd name="T63" fmla="*/ 28 h 52"/>
                  <a:gd name="T64" fmla="*/ 10 w 39"/>
                  <a:gd name="T65" fmla="*/ 32 h 52"/>
                  <a:gd name="T66" fmla="*/ 10 w 39"/>
                  <a:gd name="T67" fmla="*/ 32 h 52"/>
                  <a:gd name="T68" fmla="*/ 11 w 39"/>
                  <a:gd name="T69" fmla="*/ 36 h 52"/>
                  <a:gd name="T70" fmla="*/ 13 w 39"/>
                  <a:gd name="T71" fmla="*/ 40 h 52"/>
                  <a:gd name="T72" fmla="*/ 16 w 39"/>
                  <a:gd name="T73" fmla="*/ 42 h 52"/>
                  <a:gd name="T74" fmla="*/ 19 w 39"/>
                  <a:gd name="T75" fmla="*/ 4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9" h="52">
                    <a:moveTo>
                      <a:pt x="17" y="52"/>
                    </a:moveTo>
                    <a:cubicBezTo>
                      <a:pt x="15" y="52"/>
                      <a:pt x="12" y="51"/>
                      <a:pt x="10" y="50"/>
                    </a:cubicBezTo>
                    <a:cubicBezTo>
                      <a:pt x="8" y="50"/>
                      <a:pt x="6" y="48"/>
                      <a:pt x="5" y="47"/>
                    </a:cubicBezTo>
                    <a:cubicBezTo>
                      <a:pt x="3" y="45"/>
                      <a:pt x="2" y="43"/>
                      <a:pt x="1" y="41"/>
                    </a:cubicBezTo>
                    <a:cubicBezTo>
                      <a:pt x="0" y="38"/>
                      <a:pt x="0" y="35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29"/>
                      <a:pt x="0" y="26"/>
                      <a:pt x="1" y="24"/>
                    </a:cubicBezTo>
                    <a:cubicBezTo>
                      <a:pt x="2" y="21"/>
                      <a:pt x="3" y="19"/>
                      <a:pt x="5" y="18"/>
                    </a:cubicBezTo>
                    <a:cubicBezTo>
                      <a:pt x="6" y="16"/>
                      <a:pt x="8" y="15"/>
                      <a:pt x="10" y="14"/>
                    </a:cubicBezTo>
                    <a:cubicBezTo>
                      <a:pt x="12" y="13"/>
                      <a:pt x="14" y="13"/>
                      <a:pt x="17" y="13"/>
                    </a:cubicBezTo>
                    <a:cubicBezTo>
                      <a:pt x="20" y="13"/>
                      <a:pt x="22" y="13"/>
                      <a:pt x="24" y="14"/>
                    </a:cubicBezTo>
                    <a:cubicBezTo>
                      <a:pt x="26" y="15"/>
                      <a:pt x="27" y="17"/>
                      <a:pt x="29" y="18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7" y="47"/>
                      <a:pt x="26" y="49"/>
                      <a:pt x="24" y="50"/>
                    </a:cubicBezTo>
                    <a:cubicBezTo>
                      <a:pt x="22" y="51"/>
                      <a:pt x="20" y="52"/>
                      <a:pt x="17" y="52"/>
                    </a:cubicBezTo>
                    <a:close/>
                    <a:moveTo>
                      <a:pt x="19" y="43"/>
                    </a:moveTo>
                    <a:cubicBezTo>
                      <a:pt x="21" y="43"/>
                      <a:pt x="22" y="42"/>
                      <a:pt x="23" y="42"/>
                    </a:cubicBezTo>
                    <a:cubicBezTo>
                      <a:pt x="24" y="41"/>
                      <a:pt x="25" y="41"/>
                      <a:pt x="26" y="40"/>
                    </a:cubicBezTo>
                    <a:cubicBezTo>
                      <a:pt x="27" y="39"/>
                      <a:pt x="27" y="38"/>
                      <a:pt x="28" y="36"/>
                    </a:cubicBezTo>
                    <a:cubicBezTo>
                      <a:pt x="28" y="35"/>
                      <a:pt x="29" y="34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1"/>
                      <a:pt x="28" y="29"/>
                      <a:pt x="28" y="28"/>
                    </a:cubicBezTo>
                    <a:cubicBezTo>
                      <a:pt x="27" y="27"/>
                      <a:pt x="27" y="25"/>
                      <a:pt x="26" y="24"/>
                    </a:cubicBezTo>
                    <a:cubicBezTo>
                      <a:pt x="25" y="24"/>
                      <a:pt x="24" y="23"/>
                      <a:pt x="23" y="22"/>
                    </a:cubicBezTo>
                    <a:cubicBezTo>
                      <a:pt x="22" y="22"/>
                      <a:pt x="21" y="22"/>
                      <a:pt x="19" y="22"/>
                    </a:cubicBezTo>
                    <a:cubicBezTo>
                      <a:pt x="18" y="22"/>
                      <a:pt x="17" y="22"/>
                      <a:pt x="16" y="22"/>
                    </a:cubicBezTo>
                    <a:cubicBezTo>
                      <a:pt x="15" y="23"/>
                      <a:pt x="14" y="24"/>
                      <a:pt x="13" y="24"/>
                    </a:cubicBezTo>
                    <a:cubicBezTo>
                      <a:pt x="12" y="25"/>
                      <a:pt x="11" y="26"/>
                      <a:pt x="11" y="28"/>
                    </a:cubicBezTo>
                    <a:cubicBezTo>
                      <a:pt x="10" y="29"/>
                      <a:pt x="10" y="30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4"/>
                      <a:pt x="10" y="35"/>
                      <a:pt x="11" y="36"/>
                    </a:cubicBezTo>
                    <a:cubicBezTo>
                      <a:pt x="11" y="38"/>
                      <a:pt x="12" y="39"/>
                      <a:pt x="13" y="40"/>
                    </a:cubicBezTo>
                    <a:cubicBezTo>
                      <a:pt x="14" y="41"/>
                      <a:pt x="15" y="41"/>
                      <a:pt x="16" y="42"/>
                    </a:cubicBezTo>
                    <a:cubicBezTo>
                      <a:pt x="17" y="42"/>
                      <a:pt x="18" y="43"/>
                      <a:pt x="19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1" name="Freeform 103"/>
              <p:cNvSpPr>
                <a:spLocks noEditPoints="1"/>
              </p:cNvSpPr>
              <p:nvPr/>
            </p:nvSpPr>
            <p:spPr bwMode="auto">
              <a:xfrm>
                <a:off x="8234363" y="4989513"/>
                <a:ext cx="152400" cy="161925"/>
              </a:xfrm>
              <a:custGeom>
                <a:avLst/>
                <a:gdLst>
                  <a:gd name="T0" fmla="*/ 19 w 37"/>
                  <a:gd name="T1" fmla="*/ 39 h 39"/>
                  <a:gd name="T2" fmla="*/ 11 w 37"/>
                  <a:gd name="T3" fmla="*/ 37 h 39"/>
                  <a:gd name="T4" fmla="*/ 5 w 37"/>
                  <a:gd name="T5" fmla="*/ 33 h 39"/>
                  <a:gd name="T6" fmla="*/ 1 w 37"/>
                  <a:gd name="T7" fmla="*/ 27 h 39"/>
                  <a:gd name="T8" fmla="*/ 0 w 37"/>
                  <a:gd name="T9" fmla="*/ 19 h 39"/>
                  <a:gd name="T10" fmla="*/ 0 w 37"/>
                  <a:gd name="T11" fmla="*/ 19 h 39"/>
                  <a:gd name="T12" fmla="*/ 1 w 37"/>
                  <a:gd name="T13" fmla="*/ 12 h 39"/>
                  <a:gd name="T14" fmla="*/ 5 w 37"/>
                  <a:gd name="T15" fmla="*/ 5 h 39"/>
                  <a:gd name="T16" fmla="*/ 11 w 37"/>
                  <a:gd name="T17" fmla="*/ 1 h 39"/>
                  <a:gd name="T18" fmla="*/ 18 w 37"/>
                  <a:gd name="T19" fmla="*/ 0 h 39"/>
                  <a:gd name="T20" fmla="*/ 26 w 37"/>
                  <a:gd name="T21" fmla="*/ 1 h 39"/>
                  <a:gd name="T22" fmla="*/ 32 w 37"/>
                  <a:gd name="T23" fmla="*/ 6 h 39"/>
                  <a:gd name="T24" fmla="*/ 36 w 37"/>
                  <a:gd name="T25" fmla="*/ 12 h 39"/>
                  <a:gd name="T26" fmla="*/ 37 w 37"/>
                  <a:gd name="T27" fmla="*/ 20 h 39"/>
                  <a:gd name="T28" fmla="*/ 37 w 37"/>
                  <a:gd name="T29" fmla="*/ 21 h 39"/>
                  <a:gd name="T30" fmla="*/ 37 w 37"/>
                  <a:gd name="T31" fmla="*/ 23 h 39"/>
                  <a:gd name="T32" fmla="*/ 10 w 37"/>
                  <a:gd name="T33" fmla="*/ 23 h 39"/>
                  <a:gd name="T34" fmla="*/ 13 w 37"/>
                  <a:gd name="T35" fmla="*/ 28 h 39"/>
                  <a:gd name="T36" fmla="*/ 19 w 37"/>
                  <a:gd name="T37" fmla="*/ 30 h 39"/>
                  <a:gd name="T38" fmla="*/ 24 w 37"/>
                  <a:gd name="T39" fmla="*/ 29 h 39"/>
                  <a:gd name="T40" fmla="*/ 29 w 37"/>
                  <a:gd name="T41" fmla="*/ 26 h 39"/>
                  <a:gd name="T42" fmla="*/ 35 w 37"/>
                  <a:gd name="T43" fmla="*/ 32 h 39"/>
                  <a:gd name="T44" fmla="*/ 28 w 37"/>
                  <a:gd name="T45" fmla="*/ 37 h 39"/>
                  <a:gd name="T46" fmla="*/ 19 w 37"/>
                  <a:gd name="T47" fmla="*/ 39 h 39"/>
                  <a:gd name="T48" fmla="*/ 26 w 37"/>
                  <a:gd name="T49" fmla="*/ 16 h 39"/>
                  <a:gd name="T50" fmla="*/ 24 w 37"/>
                  <a:gd name="T51" fmla="*/ 10 h 39"/>
                  <a:gd name="T52" fmla="*/ 18 w 37"/>
                  <a:gd name="T53" fmla="*/ 8 h 39"/>
                  <a:gd name="T54" fmla="*/ 13 w 37"/>
                  <a:gd name="T55" fmla="*/ 10 h 39"/>
                  <a:gd name="T56" fmla="*/ 10 w 37"/>
                  <a:gd name="T57" fmla="*/ 16 h 39"/>
                  <a:gd name="T58" fmla="*/ 26 w 37"/>
                  <a:gd name="T59" fmla="*/ 1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7" h="39">
                    <a:moveTo>
                      <a:pt x="19" y="39"/>
                    </a:moveTo>
                    <a:cubicBezTo>
                      <a:pt x="17" y="39"/>
                      <a:pt x="14" y="38"/>
                      <a:pt x="11" y="37"/>
                    </a:cubicBezTo>
                    <a:cubicBezTo>
                      <a:pt x="9" y="37"/>
                      <a:pt x="7" y="35"/>
                      <a:pt x="5" y="33"/>
                    </a:cubicBezTo>
                    <a:cubicBezTo>
                      <a:pt x="3" y="32"/>
                      <a:pt x="2" y="30"/>
                      <a:pt x="1" y="27"/>
                    </a:cubicBezTo>
                    <a:cubicBezTo>
                      <a:pt x="0" y="25"/>
                      <a:pt x="0" y="22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7"/>
                      <a:pt x="0" y="14"/>
                      <a:pt x="1" y="12"/>
                    </a:cubicBezTo>
                    <a:cubicBezTo>
                      <a:pt x="2" y="9"/>
                      <a:pt x="3" y="7"/>
                      <a:pt x="5" y="5"/>
                    </a:cubicBezTo>
                    <a:cubicBezTo>
                      <a:pt x="6" y="4"/>
                      <a:pt x="8" y="2"/>
                      <a:pt x="11" y="1"/>
                    </a:cubicBezTo>
                    <a:cubicBezTo>
                      <a:pt x="13" y="0"/>
                      <a:pt x="16" y="0"/>
                      <a:pt x="18" y="0"/>
                    </a:cubicBezTo>
                    <a:cubicBezTo>
                      <a:pt x="21" y="0"/>
                      <a:pt x="24" y="0"/>
                      <a:pt x="26" y="1"/>
                    </a:cubicBezTo>
                    <a:cubicBezTo>
                      <a:pt x="29" y="2"/>
                      <a:pt x="31" y="4"/>
                      <a:pt x="32" y="6"/>
                    </a:cubicBezTo>
                    <a:cubicBezTo>
                      <a:pt x="34" y="8"/>
                      <a:pt x="35" y="10"/>
                      <a:pt x="36" y="12"/>
                    </a:cubicBezTo>
                    <a:cubicBezTo>
                      <a:pt x="36" y="15"/>
                      <a:pt x="37" y="17"/>
                      <a:pt x="37" y="20"/>
                    </a:cubicBezTo>
                    <a:cubicBezTo>
                      <a:pt x="37" y="20"/>
                      <a:pt x="37" y="21"/>
                      <a:pt x="37" y="21"/>
                    </a:cubicBezTo>
                    <a:cubicBezTo>
                      <a:pt x="37" y="22"/>
                      <a:pt x="37" y="22"/>
                      <a:pt x="37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5"/>
                      <a:pt x="12" y="27"/>
                      <a:pt x="13" y="28"/>
                    </a:cubicBezTo>
                    <a:cubicBezTo>
                      <a:pt x="15" y="30"/>
                      <a:pt x="17" y="30"/>
                      <a:pt x="19" y="30"/>
                    </a:cubicBezTo>
                    <a:cubicBezTo>
                      <a:pt x="21" y="30"/>
                      <a:pt x="23" y="30"/>
                      <a:pt x="24" y="29"/>
                    </a:cubicBezTo>
                    <a:cubicBezTo>
                      <a:pt x="26" y="29"/>
                      <a:pt x="27" y="28"/>
                      <a:pt x="29" y="26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3" y="34"/>
                      <a:pt x="31" y="36"/>
                      <a:pt x="28" y="37"/>
                    </a:cubicBezTo>
                    <a:cubicBezTo>
                      <a:pt x="26" y="38"/>
                      <a:pt x="23" y="39"/>
                      <a:pt x="19" y="39"/>
                    </a:cubicBezTo>
                    <a:close/>
                    <a:moveTo>
                      <a:pt x="26" y="16"/>
                    </a:moveTo>
                    <a:cubicBezTo>
                      <a:pt x="26" y="14"/>
                      <a:pt x="25" y="12"/>
                      <a:pt x="24" y="10"/>
                    </a:cubicBezTo>
                    <a:cubicBezTo>
                      <a:pt x="22" y="9"/>
                      <a:pt x="21" y="8"/>
                      <a:pt x="18" y="8"/>
                    </a:cubicBezTo>
                    <a:cubicBezTo>
                      <a:pt x="16" y="8"/>
                      <a:pt x="14" y="9"/>
                      <a:pt x="13" y="10"/>
                    </a:cubicBezTo>
                    <a:cubicBezTo>
                      <a:pt x="11" y="12"/>
                      <a:pt x="11" y="14"/>
                      <a:pt x="10" y="16"/>
                    </a:cubicBez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2" name="Freeform 111"/>
              <p:cNvSpPr>
                <a:spLocks/>
              </p:cNvSpPr>
              <p:nvPr/>
            </p:nvSpPr>
            <p:spPr bwMode="auto">
              <a:xfrm>
                <a:off x="6645275" y="5410200"/>
                <a:ext cx="201613" cy="201613"/>
              </a:xfrm>
              <a:custGeom>
                <a:avLst/>
                <a:gdLst>
                  <a:gd name="T0" fmla="*/ 0 w 127"/>
                  <a:gd name="T1" fmla="*/ 0 h 127"/>
                  <a:gd name="T2" fmla="*/ 31 w 127"/>
                  <a:gd name="T3" fmla="*/ 0 h 127"/>
                  <a:gd name="T4" fmla="*/ 65 w 127"/>
                  <a:gd name="T5" fmla="*/ 52 h 127"/>
                  <a:gd name="T6" fmla="*/ 99 w 127"/>
                  <a:gd name="T7" fmla="*/ 0 h 127"/>
                  <a:gd name="T8" fmla="*/ 127 w 127"/>
                  <a:gd name="T9" fmla="*/ 0 h 127"/>
                  <a:gd name="T10" fmla="*/ 127 w 127"/>
                  <a:gd name="T11" fmla="*/ 127 h 127"/>
                  <a:gd name="T12" fmla="*/ 101 w 127"/>
                  <a:gd name="T13" fmla="*/ 127 h 127"/>
                  <a:gd name="T14" fmla="*/ 101 w 127"/>
                  <a:gd name="T15" fmla="*/ 44 h 127"/>
                  <a:gd name="T16" fmla="*/ 65 w 127"/>
                  <a:gd name="T17" fmla="*/ 99 h 127"/>
                  <a:gd name="T18" fmla="*/ 65 w 127"/>
                  <a:gd name="T19" fmla="*/ 99 h 127"/>
                  <a:gd name="T20" fmla="*/ 29 w 127"/>
                  <a:gd name="T21" fmla="*/ 44 h 127"/>
                  <a:gd name="T22" fmla="*/ 29 w 127"/>
                  <a:gd name="T23" fmla="*/ 127 h 127"/>
                  <a:gd name="T24" fmla="*/ 0 w 127"/>
                  <a:gd name="T25" fmla="*/ 127 h 127"/>
                  <a:gd name="T26" fmla="*/ 0 w 127"/>
                  <a:gd name="T2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7" h="127">
                    <a:moveTo>
                      <a:pt x="0" y="0"/>
                    </a:moveTo>
                    <a:lnTo>
                      <a:pt x="31" y="0"/>
                    </a:lnTo>
                    <a:lnTo>
                      <a:pt x="65" y="52"/>
                    </a:lnTo>
                    <a:lnTo>
                      <a:pt x="99" y="0"/>
                    </a:lnTo>
                    <a:lnTo>
                      <a:pt x="127" y="0"/>
                    </a:lnTo>
                    <a:lnTo>
                      <a:pt x="127" y="127"/>
                    </a:lnTo>
                    <a:lnTo>
                      <a:pt x="101" y="127"/>
                    </a:lnTo>
                    <a:lnTo>
                      <a:pt x="101" y="44"/>
                    </a:lnTo>
                    <a:lnTo>
                      <a:pt x="65" y="99"/>
                    </a:lnTo>
                    <a:lnTo>
                      <a:pt x="65" y="99"/>
                    </a:lnTo>
                    <a:lnTo>
                      <a:pt x="29" y="44"/>
                    </a:lnTo>
                    <a:lnTo>
                      <a:pt x="29" y="127"/>
                    </a:lnTo>
                    <a:lnTo>
                      <a:pt x="0" y="1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3" name="Freeform 112"/>
              <p:cNvSpPr>
                <a:spLocks noEditPoints="1"/>
              </p:cNvSpPr>
              <p:nvPr/>
            </p:nvSpPr>
            <p:spPr bwMode="auto">
              <a:xfrm>
                <a:off x="6880225" y="5451475"/>
                <a:ext cx="150813" cy="165100"/>
              </a:xfrm>
              <a:custGeom>
                <a:avLst/>
                <a:gdLst>
                  <a:gd name="T0" fmla="*/ 20 w 37"/>
                  <a:gd name="T1" fmla="*/ 40 h 40"/>
                  <a:gd name="T2" fmla="*/ 12 w 37"/>
                  <a:gd name="T3" fmla="*/ 38 h 40"/>
                  <a:gd name="T4" fmla="*/ 6 w 37"/>
                  <a:gd name="T5" fmla="*/ 34 h 40"/>
                  <a:gd name="T6" fmla="*/ 1 w 37"/>
                  <a:gd name="T7" fmla="*/ 28 h 40"/>
                  <a:gd name="T8" fmla="*/ 0 w 37"/>
                  <a:gd name="T9" fmla="*/ 20 h 40"/>
                  <a:gd name="T10" fmla="*/ 0 w 37"/>
                  <a:gd name="T11" fmla="*/ 20 h 40"/>
                  <a:gd name="T12" fmla="*/ 1 w 37"/>
                  <a:gd name="T13" fmla="*/ 12 h 40"/>
                  <a:gd name="T14" fmla="*/ 5 w 37"/>
                  <a:gd name="T15" fmla="*/ 6 h 40"/>
                  <a:gd name="T16" fmla="*/ 11 w 37"/>
                  <a:gd name="T17" fmla="*/ 2 h 40"/>
                  <a:gd name="T18" fmla="*/ 19 w 37"/>
                  <a:gd name="T19" fmla="*/ 0 h 40"/>
                  <a:gd name="T20" fmla="*/ 27 w 37"/>
                  <a:gd name="T21" fmla="*/ 2 h 40"/>
                  <a:gd name="T22" fmla="*/ 33 w 37"/>
                  <a:gd name="T23" fmla="*/ 7 h 40"/>
                  <a:gd name="T24" fmla="*/ 36 w 37"/>
                  <a:gd name="T25" fmla="*/ 13 h 40"/>
                  <a:gd name="T26" fmla="*/ 37 w 37"/>
                  <a:gd name="T27" fmla="*/ 21 h 40"/>
                  <a:gd name="T28" fmla="*/ 37 w 37"/>
                  <a:gd name="T29" fmla="*/ 22 h 40"/>
                  <a:gd name="T30" fmla="*/ 37 w 37"/>
                  <a:gd name="T31" fmla="*/ 24 h 40"/>
                  <a:gd name="T32" fmla="*/ 11 w 37"/>
                  <a:gd name="T33" fmla="*/ 24 h 40"/>
                  <a:gd name="T34" fmla="*/ 14 w 37"/>
                  <a:gd name="T35" fmla="*/ 29 h 40"/>
                  <a:gd name="T36" fmla="*/ 20 w 37"/>
                  <a:gd name="T37" fmla="*/ 31 h 40"/>
                  <a:gd name="T38" fmla="*/ 25 w 37"/>
                  <a:gd name="T39" fmla="*/ 30 h 40"/>
                  <a:gd name="T40" fmla="*/ 29 w 37"/>
                  <a:gd name="T41" fmla="*/ 27 h 40"/>
                  <a:gd name="T42" fmla="*/ 35 w 37"/>
                  <a:gd name="T43" fmla="*/ 33 h 40"/>
                  <a:gd name="T44" fmla="*/ 29 w 37"/>
                  <a:gd name="T45" fmla="*/ 38 h 40"/>
                  <a:gd name="T46" fmla="*/ 20 w 37"/>
                  <a:gd name="T47" fmla="*/ 40 h 40"/>
                  <a:gd name="T48" fmla="*/ 27 w 37"/>
                  <a:gd name="T49" fmla="*/ 17 h 40"/>
                  <a:gd name="T50" fmla="*/ 24 w 37"/>
                  <a:gd name="T51" fmla="*/ 11 h 40"/>
                  <a:gd name="T52" fmla="*/ 19 w 37"/>
                  <a:gd name="T53" fmla="*/ 9 h 40"/>
                  <a:gd name="T54" fmla="*/ 13 w 37"/>
                  <a:gd name="T55" fmla="*/ 11 h 40"/>
                  <a:gd name="T56" fmla="*/ 10 w 37"/>
                  <a:gd name="T57" fmla="*/ 17 h 40"/>
                  <a:gd name="T58" fmla="*/ 27 w 37"/>
                  <a:gd name="T59" fmla="*/ 1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7" h="40">
                    <a:moveTo>
                      <a:pt x="20" y="40"/>
                    </a:moveTo>
                    <a:cubicBezTo>
                      <a:pt x="17" y="40"/>
                      <a:pt x="14" y="39"/>
                      <a:pt x="12" y="38"/>
                    </a:cubicBezTo>
                    <a:cubicBezTo>
                      <a:pt x="9" y="37"/>
                      <a:pt x="7" y="36"/>
                      <a:pt x="6" y="34"/>
                    </a:cubicBezTo>
                    <a:cubicBezTo>
                      <a:pt x="4" y="33"/>
                      <a:pt x="2" y="31"/>
                      <a:pt x="1" y="28"/>
                    </a:cubicBezTo>
                    <a:cubicBezTo>
                      <a:pt x="0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0" y="15"/>
                      <a:pt x="1" y="12"/>
                    </a:cubicBezTo>
                    <a:cubicBezTo>
                      <a:pt x="2" y="10"/>
                      <a:pt x="3" y="8"/>
                      <a:pt x="5" y="6"/>
                    </a:cubicBezTo>
                    <a:cubicBezTo>
                      <a:pt x="7" y="4"/>
                      <a:pt x="9" y="3"/>
                      <a:pt x="11" y="2"/>
                    </a:cubicBezTo>
                    <a:cubicBezTo>
                      <a:pt x="13" y="1"/>
                      <a:pt x="16" y="0"/>
                      <a:pt x="19" y="0"/>
                    </a:cubicBezTo>
                    <a:cubicBezTo>
                      <a:pt x="22" y="0"/>
                      <a:pt x="24" y="1"/>
                      <a:pt x="27" y="2"/>
                    </a:cubicBezTo>
                    <a:cubicBezTo>
                      <a:pt x="29" y="3"/>
                      <a:pt x="31" y="5"/>
                      <a:pt x="33" y="7"/>
                    </a:cubicBezTo>
                    <a:cubicBezTo>
                      <a:pt x="34" y="9"/>
                      <a:pt x="35" y="11"/>
                      <a:pt x="36" y="13"/>
                    </a:cubicBezTo>
                    <a:cubicBezTo>
                      <a:pt x="37" y="16"/>
                      <a:pt x="37" y="18"/>
                      <a:pt x="37" y="21"/>
                    </a:cubicBezTo>
                    <a:cubicBezTo>
                      <a:pt x="37" y="21"/>
                      <a:pt x="37" y="22"/>
                      <a:pt x="37" y="22"/>
                    </a:cubicBezTo>
                    <a:cubicBezTo>
                      <a:pt x="37" y="23"/>
                      <a:pt x="37" y="23"/>
                      <a:pt x="37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6"/>
                      <a:pt x="12" y="28"/>
                      <a:pt x="14" y="29"/>
                    </a:cubicBezTo>
                    <a:cubicBezTo>
                      <a:pt x="15" y="31"/>
                      <a:pt x="17" y="31"/>
                      <a:pt x="20" y="31"/>
                    </a:cubicBezTo>
                    <a:cubicBezTo>
                      <a:pt x="22" y="31"/>
                      <a:pt x="23" y="31"/>
                      <a:pt x="25" y="30"/>
                    </a:cubicBezTo>
                    <a:cubicBezTo>
                      <a:pt x="26" y="30"/>
                      <a:pt x="27" y="29"/>
                      <a:pt x="29" y="2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3" y="35"/>
                      <a:pt x="31" y="37"/>
                      <a:pt x="29" y="38"/>
                    </a:cubicBezTo>
                    <a:cubicBezTo>
                      <a:pt x="26" y="39"/>
                      <a:pt x="23" y="40"/>
                      <a:pt x="20" y="40"/>
                    </a:cubicBezTo>
                    <a:close/>
                    <a:moveTo>
                      <a:pt x="27" y="17"/>
                    </a:moveTo>
                    <a:cubicBezTo>
                      <a:pt x="26" y="15"/>
                      <a:pt x="25" y="13"/>
                      <a:pt x="24" y="11"/>
                    </a:cubicBezTo>
                    <a:cubicBezTo>
                      <a:pt x="23" y="10"/>
                      <a:pt x="21" y="9"/>
                      <a:pt x="19" y="9"/>
                    </a:cubicBezTo>
                    <a:cubicBezTo>
                      <a:pt x="16" y="9"/>
                      <a:pt x="15" y="10"/>
                      <a:pt x="13" y="11"/>
                    </a:cubicBezTo>
                    <a:cubicBezTo>
                      <a:pt x="12" y="13"/>
                      <a:pt x="11" y="15"/>
                      <a:pt x="10" y="17"/>
                    </a:cubicBez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4" name="Freeform 113"/>
              <p:cNvSpPr>
                <a:spLocks/>
              </p:cNvSpPr>
              <p:nvPr/>
            </p:nvSpPr>
            <p:spPr bwMode="auto">
              <a:xfrm>
                <a:off x="7048500" y="5414963"/>
                <a:ext cx="98425" cy="201613"/>
              </a:xfrm>
              <a:custGeom>
                <a:avLst/>
                <a:gdLst>
                  <a:gd name="T0" fmla="*/ 15 w 24"/>
                  <a:gd name="T1" fmla="*/ 49 h 49"/>
                  <a:gd name="T2" fmla="*/ 11 w 24"/>
                  <a:gd name="T3" fmla="*/ 48 h 49"/>
                  <a:gd name="T4" fmla="*/ 7 w 24"/>
                  <a:gd name="T5" fmla="*/ 46 h 49"/>
                  <a:gd name="T6" fmla="*/ 5 w 24"/>
                  <a:gd name="T7" fmla="*/ 43 h 49"/>
                  <a:gd name="T8" fmla="*/ 4 w 24"/>
                  <a:gd name="T9" fmla="*/ 37 h 49"/>
                  <a:gd name="T10" fmla="*/ 4 w 24"/>
                  <a:gd name="T11" fmla="*/ 19 h 49"/>
                  <a:gd name="T12" fmla="*/ 0 w 24"/>
                  <a:gd name="T13" fmla="*/ 19 h 49"/>
                  <a:gd name="T14" fmla="*/ 0 w 24"/>
                  <a:gd name="T15" fmla="*/ 10 h 49"/>
                  <a:gd name="T16" fmla="*/ 4 w 24"/>
                  <a:gd name="T17" fmla="*/ 10 h 49"/>
                  <a:gd name="T18" fmla="*/ 4 w 24"/>
                  <a:gd name="T19" fmla="*/ 0 h 49"/>
                  <a:gd name="T20" fmla="*/ 15 w 24"/>
                  <a:gd name="T21" fmla="*/ 0 h 49"/>
                  <a:gd name="T22" fmla="*/ 15 w 24"/>
                  <a:gd name="T23" fmla="*/ 10 h 49"/>
                  <a:gd name="T24" fmla="*/ 24 w 24"/>
                  <a:gd name="T25" fmla="*/ 10 h 49"/>
                  <a:gd name="T26" fmla="*/ 24 w 24"/>
                  <a:gd name="T27" fmla="*/ 19 h 49"/>
                  <a:gd name="T28" fmla="*/ 15 w 24"/>
                  <a:gd name="T29" fmla="*/ 19 h 49"/>
                  <a:gd name="T30" fmla="*/ 15 w 24"/>
                  <a:gd name="T31" fmla="*/ 36 h 49"/>
                  <a:gd name="T32" fmla="*/ 19 w 24"/>
                  <a:gd name="T33" fmla="*/ 39 h 49"/>
                  <a:gd name="T34" fmla="*/ 24 w 24"/>
                  <a:gd name="T35" fmla="*/ 38 h 49"/>
                  <a:gd name="T36" fmla="*/ 24 w 24"/>
                  <a:gd name="T37" fmla="*/ 46 h 49"/>
                  <a:gd name="T38" fmla="*/ 20 w 24"/>
                  <a:gd name="T39" fmla="*/ 48 h 49"/>
                  <a:gd name="T40" fmla="*/ 15 w 24"/>
                  <a:gd name="T4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49">
                    <a:moveTo>
                      <a:pt x="15" y="49"/>
                    </a:moveTo>
                    <a:cubicBezTo>
                      <a:pt x="14" y="49"/>
                      <a:pt x="12" y="48"/>
                      <a:pt x="11" y="48"/>
                    </a:cubicBezTo>
                    <a:cubicBezTo>
                      <a:pt x="10" y="48"/>
                      <a:pt x="8" y="47"/>
                      <a:pt x="7" y="46"/>
                    </a:cubicBezTo>
                    <a:cubicBezTo>
                      <a:pt x="6" y="45"/>
                      <a:pt x="6" y="44"/>
                      <a:pt x="5" y="43"/>
                    </a:cubicBezTo>
                    <a:cubicBezTo>
                      <a:pt x="5" y="41"/>
                      <a:pt x="4" y="39"/>
                      <a:pt x="4" y="37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8"/>
                      <a:pt x="16" y="39"/>
                      <a:pt x="19" y="39"/>
                    </a:cubicBezTo>
                    <a:cubicBezTo>
                      <a:pt x="20" y="39"/>
                      <a:pt x="22" y="39"/>
                      <a:pt x="24" y="38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3" y="47"/>
                      <a:pt x="21" y="48"/>
                      <a:pt x="20" y="48"/>
                    </a:cubicBezTo>
                    <a:cubicBezTo>
                      <a:pt x="19" y="48"/>
                      <a:pt x="17" y="49"/>
                      <a:pt x="15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5" name="Freeform 114"/>
              <p:cNvSpPr>
                <a:spLocks/>
              </p:cNvSpPr>
              <p:nvPr/>
            </p:nvSpPr>
            <p:spPr bwMode="auto">
              <a:xfrm>
                <a:off x="7170738" y="5451475"/>
                <a:ext cx="95250" cy="160338"/>
              </a:xfrm>
              <a:custGeom>
                <a:avLst/>
                <a:gdLst>
                  <a:gd name="T0" fmla="*/ 0 w 23"/>
                  <a:gd name="T1" fmla="*/ 1 h 39"/>
                  <a:gd name="T2" fmla="*/ 11 w 23"/>
                  <a:gd name="T3" fmla="*/ 1 h 39"/>
                  <a:gd name="T4" fmla="*/ 11 w 23"/>
                  <a:gd name="T5" fmla="*/ 9 h 39"/>
                  <a:gd name="T6" fmla="*/ 16 w 23"/>
                  <a:gd name="T7" fmla="*/ 3 h 39"/>
                  <a:gd name="T8" fmla="*/ 23 w 23"/>
                  <a:gd name="T9" fmla="*/ 0 h 39"/>
                  <a:gd name="T10" fmla="*/ 23 w 23"/>
                  <a:gd name="T11" fmla="*/ 12 h 39"/>
                  <a:gd name="T12" fmla="*/ 23 w 23"/>
                  <a:gd name="T13" fmla="*/ 12 h 39"/>
                  <a:gd name="T14" fmla="*/ 14 w 23"/>
                  <a:gd name="T15" fmla="*/ 15 h 39"/>
                  <a:gd name="T16" fmla="*/ 11 w 23"/>
                  <a:gd name="T17" fmla="*/ 25 h 39"/>
                  <a:gd name="T18" fmla="*/ 11 w 23"/>
                  <a:gd name="T19" fmla="*/ 39 h 39"/>
                  <a:gd name="T20" fmla="*/ 0 w 23"/>
                  <a:gd name="T21" fmla="*/ 39 h 39"/>
                  <a:gd name="T22" fmla="*/ 0 w 23"/>
                  <a:gd name="T23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39">
                    <a:moveTo>
                      <a:pt x="0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6"/>
                      <a:pt x="14" y="4"/>
                      <a:pt x="16" y="3"/>
                    </a:cubicBezTo>
                    <a:cubicBezTo>
                      <a:pt x="18" y="1"/>
                      <a:pt x="20" y="0"/>
                      <a:pt x="23" y="0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9" y="12"/>
                      <a:pt x="16" y="13"/>
                      <a:pt x="14" y="15"/>
                    </a:cubicBezTo>
                    <a:cubicBezTo>
                      <a:pt x="12" y="17"/>
                      <a:pt x="11" y="20"/>
                      <a:pt x="11" y="25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6" name="Freeform 115"/>
              <p:cNvSpPr>
                <a:spLocks noEditPoints="1"/>
              </p:cNvSpPr>
              <p:nvPr/>
            </p:nvSpPr>
            <p:spPr bwMode="auto">
              <a:xfrm>
                <a:off x="7281863" y="5451475"/>
                <a:ext cx="168275" cy="165100"/>
              </a:xfrm>
              <a:custGeom>
                <a:avLst/>
                <a:gdLst>
                  <a:gd name="T0" fmla="*/ 20 w 41"/>
                  <a:gd name="T1" fmla="*/ 40 h 40"/>
                  <a:gd name="T2" fmla="*/ 12 w 41"/>
                  <a:gd name="T3" fmla="*/ 38 h 40"/>
                  <a:gd name="T4" fmla="*/ 6 w 41"/>
                  <a:gd name="T5" fmla="*/ 34 h 40"/>
                  <a:gd name="T6" fmla="*/ 1 w 41"/>
                  <a:gd name="T7" fmla="*/ 28 h 40"/>
                  <a:gd name="T8" fmla="*/ 0 w 41"/>
                  <a:gd name="T9" fmla="*/ 20 h 40"/>
                  <a:gd name="T10" fmla="*/ 0 w 41"/>
                  <a:gd name="T11" fmla="*/ 20 h 40"/>
                  <a:gd name="T12" fmla="*/ 1 w 41"/>
                  <a:gd name="T13" fmla="*/ 12 h 40"/>
                  <a:gd name="T14" fmla="*/ 6 w 41"/>
                  <a:gd name="T15" fmla="*/ 6 h 40"/>
                  <a:gd name="T16" fmla="*/ 12 w 41"/>
                  <a:gd name="T17" fmla="*/ 2 h 40"/>
                  <a:gd name="T18" fmla="*/ 20 w 41"/>
                  <a:gd name="T19" fmla="*/ 0 h 40"/>
                  <a:gd name="T20" fmla="*/ 28 w 41"/>
                  <a:gd name="T21" fmla="*/ 2 h 40"/>
                  <a:gd name="T22" fmla="*/ 35 w 41"/>
                  <a:gd name="T23" fmla="*/ 6 h 40"/>
                  <a:gd name="T24" fmla="*/ 39 w 41"/>
                  <a:gd name="T25" fmla="*/ 12 h 40"/>
                  <a:gd name="T26" fmla="*/ 41 w 41"/>
                  <a:gd name="T27" fmla="*/ 20 h 40"/>
                  <a:gd name="T28" fmla="*/ 41 w 41"/>
                  <a:gd name="T29" fmla="*/ 20 h 40"/>
                  <a:gd name="T30" fmla="*/ 39 w 41"/>
                  <a:gd name="T31" fmla="*/ 28 h 40"/>
                  <a:gd name="T32" fmla="*/ 35 w 41"/>
                  <a:gd name="T33" fmla="*/ 34 h 40"/>
                  <a:gd name="T34" fmla="*/ 28 w 41"/>
                  <a:gd name="T35" fmla="*/ 38 h 40"/>
                  <a:gd name="T36" fmla="*/ 20 w 41"/>
                  <a:gd name="T37" fmla="*/ 40 h 40"/>
                  <a:gd name="T38" fmla="*/ 20 w 41"/>
                  <a:gd name="T39" fmla="*/ 31 h 40"/>
                  <a:gd name="T40" fmla="*/ 24 w 41"/>
                  <a:gd name="T41" fmla="*/ 30 h 40"/>
                  <a:gd name="T42" fmla="*/ 27 w 41"/>
                  <a:gd name="T43" fmla="*/ 28 h 40"/>
                  <a:gd name="T44" fmla="*/ 29 w 41"/>
                  <a:gd name="T45" fmla="*/ 24 h 40"/>
                  <a:gd name="T46" fmla="*/ 30 w 41"/>
                  <a:gd name="T47" fmla="*/ 20 h 40"/>
                  <a:gd name="T48" fmla="*/ 30 w 41"/>
                  <a:gd name="T49" fmla="*/ 20 h 40"/>
                  <a:gd name="T50" fmla="*/ 29 w 41"/>
                  <a:gd name="T51" fmla="*/ 16 h 40"/>
                  <a:gd name="T52" fmla="*/ 27 w 41"/>
                  <a:gd name="T53" fmla="*/ 13 h 40"/>
                  <a:gd name="T54" fmla="*/ 24 w 41"/>
                  <a:gd name="T55" fmla="*/ 11 h 40"/>
                  <a:gd name="T56" fmla="*/ 20 w 41"/>
                  <a:gd name="T57" fmla="*/ 10 h 40"/>
                  <a:gd name="T58" fmla="*/ 16 w 41"/>
                  <a:gd name="T59" fmla="*/ 10 h 40"/>
                  <a:gd name="T60" fmla="*/ 13 w 41"/>
                  <a:gd name="T61" fmla="*/ 13 h 40"/>
                  <a:gd name="T62" fmla="*/ 11 w 41"/>
                  <a:gd name="T63" fmla="*/ 16 h 40"/>
                  <a:gd name="T64" fmla="*/ 10 w 41"/>
                  <a:gd name="T65" fmla="*/ 20 h 40"/>
                  <a:gd name="T66" fmla="*/ 10 w 41"/>
                  <a:gd name="T67" fmla="*/ 20 h 40"/>
                  <a:gd name="T68" fmla="*/ 11 w 41"/>
                  <a:gd name="T69" fmla="*/ 24 h 40"/>
                  <a:gd name="T70" fmla="*/ 13 w 41"/>
                  <a:gd name="T71" fmla="*/ 27 h 40"/>
                  <a:gd name="T72" fmla="*/ 16 w 41"/>
                  <a:gd name="T73" fmla="*/ 30 h 40"/>
                  <a:gd name="T74" fmla="*/ 20 w 41"/>
                  <a:gd name="T75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40">
                    <a:moveTo>
                      <a:pt x="20" y="40"/>
                    </a:moveTo>
                    <a:cubicBezTo>
                      <a:pt x="17" y="40"/>
                      <a:pt x="14" y="39"/>
                      <a:pt x="12" y="38"/>
                    </a:cubicBezTo>
                    <a:cubicBezTo>
                      <a:pt x="10" y="37"/>
                      <a:pt x="7" y="36"/>
                      <a:pt x="6" y="34"/>
                    </a:cubicBezTo>
                    <a:cubicBezTo>
                      <a:pt x="4" y="32"/>
                      <a:pt x="2" y="30"/>
                      <a:pt x="1" y="28"/>
                    </a:cubicBezTo>
                    <a:cubicBezTo>
                      <a:pt x="0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0" y="15"/>
                      <a:pt x="1" y="12"/>
                    </a:cubicBezTo>
                    <a:cubicBezTo>
                      <a:pt x="2" y="10"/>
                      <a:pt x="4" y="8"/>
                      <a:pt x="6" y="6"/>
                    </a:cubicBezTo>
                    <a:cubicBezTo>
                      <a:pt x="7" y="4"/>
                      <a:pt x="10" y="3"/>
                      <a:pt x="12" y="2"/>
                    </a:cubicBezTo>
                    <a:cubicBezTo>
                      <a:pt x="15" y="1"/>
                      <a:pt x="17" y="0"/>
                      <a:pt x="20" y="0"/>
                    </a:cubicBezTo>
                    <a:cubicBezTo>
                      <a:pt x="23" y="0"/>
                      <a:pt x="26" y="1"/>
                      <a:pt x="28" y="2"/>
                    </a:cubicBezTo>
                    <a:cubicBezTo>
                      <a:pt x="31" y="3"/>
                      <a:pt x="33" y="4"/>
                      <a:pt x="35" y="6"/>
                    </a:cubicBezTo>
                    <a:cubicBezTo>
                      <a:pt x="37" y="8"/>
                      <a:pt x="38" y="10"/>
                      <a:pt x="39" y="12"/>
                    </a:cubicBezTo>
                    <a:cubicBezTo>
                      <a:pt x="40" y="15"/>
                      <a:pt x="41" y="17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3"/>
                      <a:pt x="40" y="25"/>
                      <a:pt x="39" y="28"/>
                    </a:cubicBezTo>
                    <a:cubicBezTo>
                      <a:pt x="38" y="30"/>
                      <a:pt x="37" y="32"/>
                      <a:pt x="35" y="34"/>
                    </a:cubicBezTo>
                    <a:cubicBezTo>
                      <a:pt x="33" y="36"/>
                      <a:pt x="31" y="37"/>
                      <a:pt x="28" y="38"/>
                    </a:cubicBezTo>
                    <a:cubicBezTo>
                      <a:pt x="26" y="39"/>
                      <a:pt x="23" y="40"/>
                      <a:pt x="20" y="40"/>
                    </a:cubicBezTo>
                    <a:close/>
                    <a:moveTo>
                      <a:pt x="20" y="31"/>
                    </a:moveTo>
                    <a:cubicBezTo>
                      <a:pt x="22" y="31"/>
                      <a:pt x="23" y="30"/>
                      <a:pt x="24" y="30"/>
                    </a:cubicBezTo>
                    <a:cubicBezTo>
                      <a:pt x="26" y="29"/>
                      <a:pt x="27" y="28"/>
                      <a:pt x="27" y="28"/>
                    </a:cubicBezTo>
                    <a:cubicBezTo>
                      <a:pt x="28" y="27"/>
                      <a:pt x="29" y="25"/>
                      <a:pt x="29" y="24"/>
                    </a:cubicBezTo>
                    <a:cubicBezTo>
                      <a:pt x="30" y="23"/>
                      <a:pt x="30" y="22"/>
                      <a:pt x="30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9"/>
                      <a:pt x="30" y="17"/>
                      <a:pt x="29" y="16"/>
                    </a:cubicBezTo>
                    <a:cubicBezTo>
                      <a:pt x="29" y="15"/>
                      <a:pt x="28" y="14"/>
                      <a:pt x="27" y="13"/>
                    </a:cubicBezTo>
                    <a:cubicBezTo>
                      <a:pt x="26" y="12"/>
                      <a:pt x="25" y="11"/>
                      <a:pt x="24" y="11"/>
                    </a:cubicBezTo>
                    <a:cubicBezTo>
                      <a:pt x="23" y="10"/>
                      <a:pt x="22" y="10"/>
                      <a:pt x="20" y="10"/>
                    </a:cubicBezTo>
                    <a:cubicBezTo>
                      <a:pt x="19" y="10"/>
                      <a:pt x="17" y="10"/>
                      <a:pt x="16" y="10"/>
                    </a:cubicBezTo>
                    <a:cubicBezTo>
                      <a:pt x="15" y="11"/>
                      <a:pt x="14" y="12"/>
                      <a:pt x="13" y="13"/>
                    </a:cubicBezTo>
                    <a:cubicBezTo>
                      <a:pt x="12" y="14"/>
                      <a:pt x="11" y="15"/>
                      <a:pt x="11" y="16"/>
                    </a:cubicBezTo>
                    <a:cubicBezTo>
                      <a:pt x="11" y="17"/>
                      <a:pt x="10" y="19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2"/>
                      <a:pt x="11" y="23"/>
                      <a:pt x="11" y="24"/>
                    </a:cubicBezTo>
                    <a:cubicBezTo>
                      <a:pt x="11" y="25"/>
                      <a:pt x="12" y="26"/>
                      <a:pt x="13" y="27"/>
                    </a:cubicBezTo>
                    <a:cubicBezTo>
                      <a:pt x="14" y="28"/>
                      <a:pt x="15" y="29"/>
                      <a:pt x="16" y="30"/>
                    </a:cubicBezTo>
                    <a:cubicBezTo>
                      <a:pt x="17" y="30"/>
                      <a:pt x="19" y="31"/>
                      <a:pt x="20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7" name="Freeform 116"/>
              <p:cNvSpPr>
                <a:spLocks noEditPoints="1"/>
              </p:cNvSpPr>
              <p:nvPr/>
            </p:nvSpPr>
            <p:spPr bwMode="auto">
              <a:xfrm>
                <a:off x="7475538" y="5451475"/>
                <a:ext cx="163513" cy="206375"/>
              </a:xfrm>
              <a:custGeom>
                <a:avLst/>
                <a:gdLst>
                  <a:gd name="T0" fmla="*/ 0 w 40"/>
                  <a:gd name="T1" fmla="*/ 1 h 50"/>
                  <a:gd name="T2" fmla="*/ 11 w 40"/>
                  <a:gd name="T3" fmla="*/ 1 h 50"/>
                  <a:gd name="T4" fmla="*/ 11 w 40"/>
                  <a:gd name="T5" fmla="*/ 7 h 50"/>
                  <a:gd name="T6" fmla="*/ 15 w 40"/>
                  <a:gd name="T7" fmla="*/ 2 h 50"/>
                  <a:gd name="T8" fmla="*/ 23 w 40"/>
                  <a:gd name="T9" fmla="*/ 0 h 50"/>
                  <a:gd name="T10" fmla="*/ 29 w 40"/>
                  <a:gd name="T11" fmla="*/ 2 h 50"/>
                  <a:gd name="T12" fmla="*/ 34 w 40"/>
                  <a:gd name="T13" fmla="*/ 5 h 50"/>
                  <a:gd name="T14" fmla="*/ 38 w 40"/>
                  <a:gd name="T15" fmla="*/ 12 h 50"/>
                  <a:gd name="T16" fmla="*/ 40 w 40"/>
                  <a:gd name="T17" fmla="*/ 20 h 50"/>
                  <a:gd name="T18" fmla="*/ 40 w 40"/>
                  <a:gd name="T19" fmla="*/ 20 h 50"/>
                  <a:gd name="T20" fmla="*/ 38 w 40"/>
                  <a:gd name="T21" fmla="*/ 28 h 50"/>
                  <a:gd name="T22" fmla="*/ 34 w 40"/>
                  <a:gd name="T23" fmla="*/ 35 h 50"/>
                  <a:gd name="T24" fmla="*/ 29 w 40"/>
                  <a:gd name="T25" fmla="*/ 38 h 50"/>
                  <a:gd name="T26" fmla="*/ 23 w 40"/>
                  <a:gd name="T27" fmla="*/ 40 h 50"/>
                  <a:gd name="T28" fmla="*/ 15 w 40"/>
                  <a:gd name="T29" fmla="*/ 38 h 50"/>
                  <a:gd name="T30" fmla="*/ 11 w 40"/>
                  <a:gd name="T31" fmla="*/ 34 h 50"/>
                  <a:gd name="T32" fmla="*/ 11 w 40"/>
                  <a:gd name="T33" fmla="*/ 50 h 50"/>
                  <a:gd name="T34" fmla="*/ 0 w 40"/>
                  <a:gd name="T35" fmla="*/ 50 h 50"/>
                  <a:gd name="T36" fmla="*/ 0 w 40"/>
                  <a:gd name="T37" fmla="*/ 1 h 50"/>
                  <a:gd name="T38" fmla="*/ 20 w 40"/>
                  <a:gd name="T39" fmla="*/ 31 h 50"/>
                  <a:gd name="T40" fmla="*/ 23 w 40"/>
                  <a:gd name="T41" fmla="*/ 30 h 50"/>
                  <a:gd name="T42" fmla="*/ 26 w 40"/>
                  <a:gd name="T43" fmla="*/ 28 h 50"/>
                  <a:gd name="T44" fmla="*/ 28 w 40"/>
                  <a:gd name="T45" fmla="*/ 24 h 50"/>
                  <a:gd name="T46" fmla="*/ 29 w 40"/>
                  <a:gd name="T47" fmla="*/ 20 h 50"/>
                  <a:gd name="T48" fmla="*/ 29 w 40"/>
                  <a:gd name="T49" fmla="*/ 20 h 50"/>
                  <a:gd name="T50" fmla="*/ 28 w 40"/>
                  <a:gd name="T51" fmla="*/ 16 h 50"/>
                  <a:gd name="T52" fmla="*/ 26 w 40"/>
                  <a:gd name="T53" fmla="*/ 12 h 50"/>
                  <a:gd name="T54" fmla="*/ 23 w 40"/>
                  <a:gd name="T55" fmla="*/ 10 h 50"/>
                  <a:gd name="T56" fmla="*/ 20 w 40"/>
                  <a:gd name="T57" fmla="*/ 10 h 50"/>
                  <a:gd name="T58" fmla="*/ 16 w 40"/>
                  <a:gd name="T59" fmla="*/ 10 h 50"/>
                  <a:gd name="T60" fmla="*/ 13 w 40"/>
                  <a:gd name="T61" fmla="*/ 12 h 50"/>
                  <a:gd name="T62" fmla="*/ 11 w 40"/>
                  <a:gd name="T63" fmla="*/ 16 h 50"/>
                  <a:gd name="T64" fmla="*/ 11 w 40"/>
                  <a:gd name="T65" fmla="*/ 20 h 50"/>
                  <a:gd name="T66" fmla="*/ 11 w 40"/>
                  <a:gd name="T67" fmla="*/ 20 h 50"/>
                  <a:gd name="T68" fmla="*/ 11 w 40"/>
                  <a:gd name="T69" fmla="*/ 24 h 50"/>
                  <a:gd name="T70" fmla="*/ 13 w 40"/>
                  <a:gd name="T71" fmla="*/ 28 h 50"/>
                  <a:gd name="T72" fmla="*/ 16 w 40"/>
                  <a:gd name="T73" fmla="*/ 30 h 50"/>
                  <a:gd name="T74" fmla="*/ 20 w 40"/>
                  <a:gd name="T75" fmla="*/ 3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0" h="50">
                    <a:moveTo>
                      <a:pt x="0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5"/>
                      <a:pt x="14" y="3"/>
                      <a:pt x="15" y="2"/>
                    </a:cubicBezTo>
                    <a:cubicBezTo>
                      <a:pt x="17" y="1"/>
                      <a:pt x="20" y="0"/>
                      <a:pt x="23" y="0"/>
                    </a:cubicBezTo>
                    <a:cubicBezTo>
                      <a:pt x="25" y="0"/>
                      <a:pt x="27" y="1"/>
                      <a:pt x="29" y="2"/>
                    </a:cubicBezTo>
                    <a:cubicBezTo>
                      <a:pt x="31" y="3"/>
                      <a:pt x="33" y="4"/>
                      <a:pt x="34" y="5"/>
                    </a:cubicBezTo>
                    <a:cubicBezTo>
                      <a:pt x="36" y="7"/>
                      <a:pt x="37" y="9"/>
                      <a:pt x="38" y="12"/>
                    </a:cubicBezTo>
                    <a:cubicBezTo>
                      <a:pt x="39" y="14"/>
                      <a:pt x="40" y="17"/>
                      <a:pt x="4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23"/>
                      <a:pt x="39" y="26"/>
                      <a:pt x="38" y="28"/>
                    </a:cubicBezTo>
                    <a:cubicBezTo>
                      <a:pt x="37" y="31"/>
                      <a:pt x="36" y="33"/>
                      <a:pt x="34" y="35"/>
                    </a:cubicBezTo>
                    <a:cubicBezTo>
                      <a:pt x="33" y="36"/>
                      <a:pt x="31" y="38"/>
                      <a:pt x="29" y="38"/>
                    </a:cubicBezTo>
                    <a:cubicBezTo>
                      <a:pt x="27" y="39"/>
                      <a:pt x="25" y="40"/>
                      <a:pt x="23" y="40"/>
                    </a:cubicBezTo>
                    <a:cubicBezTo>
                      <a:pt x="20" y="40"/>
                      <a:pt x="17" y="39"/>
                      <a:pt x="15" y="38"/>
                    </a:cubicBezTo>
                    <a:cubicBezTo>
                      <a:pt x="14" y="37"/>
                      <a:pt x="12" y="36"/>
                      <a:pt x="11" y="34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0" y="50"/>
                      <a:pt x="0" y="50"/>
                      <a:pt x="0" y="50"/>
                    </a:cubicBezTo>
                    <a:lnTo>
                      <a:pt x="0" y="1"/>
                    </a:lnTo>
                    <a:close/>
                    <a:moveTo>
                      <a:pt x="20" y="31"/>
                    </a:moveTo>
                    <a:cubicBezTo>
                      <a:pt x="21" y="31"/>
                      <a:pt x="22" y="30"/>
                      <a:pt x="23" y="30"/>
                    </a:cubicBezTo>
                    <a:cubicBezTo>
                      <a:pt x="24" y="29"/>
                      <a:pt x="25" y="29"/>
                      <a:pt x="26" y="28"/>
                    </a:cubicBezTo>
                    <a:cubicBezTo>
                      <a:pt x="27" y="27"/>
                      <a:pt x="28" y="26"/>
                      <a:pt x="28" y="24"/>
                    </a:cubicBezTo>
                    <a:cubicBezTo>
                      <a:pt x="29" y="23"/>
                      <a:pt x="29" y="22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8"/>
                      <a:pt x="29" y="17"/>
                      <a:pt x="28" y="16"/>
                    </a:cubicBezTo>
                    <a:cubicBezTo>
                      <a:pt x="28" y="14"/>
                      <a:pt x="27" y="13"/>
                      <a:pt x="26" y="12"/>
                    </a:cubicBezTo>
                    <a:cubicBezTo>
                      <a:pt x="25" y="11"/>
                      <a:pt x="24" y="11"/>
                      <a:pt x="23" y="10"/>
                    </a:cubicBezTo>
                    <a:cubicBezTo>
                      <a:pt x="22" y="10"/>
                      <a:pt x="21" y="10"/>
                      <a:pt x="20" y="10"/>
                    </a:cubicBezTo>
                    <a:cubicBezTo>
                      <a:pt x="18" y="10"/>
                      <a:pt x="17" y="10"/>
                      <a:pt x="16" y="10"/>
                    </a:cubicBezTo>
                    <a:cubicBezTo>
                      <a:pt x="15" y="11"/>
                      <a:pt x="14" y="11"/>
                      <a:pt x="13" y="12"/>
                    </a:cubicBezTo>
                    <a:cubicBezTo>
                      <a:pt x="12" y="13"/>
                      <a:pt x="12" y="14"/>
                      <a:pt x="11" y="16"/>
                    </a:cubicBezTo>
                    <a:cubicBezTo>
                      <a:pt x="11" y="17"/>
                      <a:pt x="11" y="18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2"/>
                      <a:pt x="11" y="23"/>
                      <a:pt x="11" y="24"/>
                    </a:cubicBezTo>
                    <a:cubicBezTo>
                      <a:pt x="12" y="26"/>
                      <a:pt x="12" y="27"/>
                      <a:pt x="13" y="28"/>
                    </a:cubicBezTo>
                    <a:cubicBezTo>
                      <a:pt x="14" y="29"/>
                      <a:pt x="15" y="29"/>
                      <a:pt x="16" y="30"/>
                    </a:cubicBezTo>
                    <a:cubicBezTo>
                      <a:pt x="17" y="30"/>
                      <a:pt x="18" y="31"/>
                      <a:pt x="20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8" name="Freeform 117"/>
              <p:cNvSpPr>
                <a:spLocks noEditPoints="1"/>
              </p:cNvSpPr>
              <p:nvPr/>
            </p:nvSpPr>
            <p:spPr bwMode="auto">
              <a:xfrm>
                <a:off x="7654925" y="5451475"/>
                <a:ext cx="169863" cy="165100"/>
              </a:xfrm>
              <a:custGeom>
                <a:avLst/>
                <a:gdLst>
                  <a:gd name="T0" fmla="*/ 21 w 41"/>
                  <a:gd name="T1" fmla="*/ 40 h 40"/>
                  <a:gd name="T2" fmla="*/ 13 w 41"/>
                  <a:gd name="T3" fmla="*/ 38 h 40"/>
                  <a:gd name="T4" fmla="*/ 6 w 41"/>
                  <a:gd name="T5" fmla="*/ 34 h 40"/>
                  <a:gd name="T6" fmla="*/ 2 w 41"/>
                  <a:gd name="T7" fmla="*/ 28 h 40"/>
                  <a:gd name="T8" fmla="*/ 0 w 41"/>
                  <a:gd name="T9" fmla="*/ 20 h 40"/>
                  <a:gd name="T10" fmla="*/ 0 w 41"/>
                  <a:gd name="T11" fmla="*/ 20 h 40"/>
                  <a:gd name="T12" fmla="*/ 2 w 41"/>
                  <a:gd name="T13" fmla="*/ 12 h 40"/>
                  <a:gd name="T14" fmla="*/ 6 w 41"/>
                  <a:gd name="T15" fmla="*/ 6 h 40"/>
                  <a:gd name="T16" fmla="*/ 13 w 41"/>
                  <a:gd name="T17" fmla="*/ 2 h 40"/>
                  <a:gd name="T18" fmla="*/ 21 w 41"/>
                  <a:gd name="T19" fmla="*/ 0 h 40"/>
                  <a:gd name="T20" fmla="*/ 29 w 41"/>
                  <a:gd name="T21" fmla="*/ 2 h 40"/>
                  <a:gd name="T22" fmla="*/ 35 w 41"/>
                  <a:gd name="T23" fmla="*/ 6 h 40"/>
                  <a:gd name="T24" fmla="*/ 40 w 41"/>
                  <a:gd name="T25" fmla="*/ 12 h 40"/>
                  <a:gd name="T26" fmla="*/ 41 w 41"/>
                  <a:gd name="T27" fmla="*/ 20 h 40"/>
                  <a:gd name="T28" fmla="*/ 41 w 41"/>
                  <a:gd name="T29" fmla="*/ 20 h 40"/>
                  <a:gd name="T30" fmla="*/ 40 w 41"/>
                  <a:gd name="T31" fmla="*/ 28 h 40"/>
                  <a:gd name="T32" fmla="*/ 35 w 41"/>
                  <a:gd name="T33" fmla="*/ 34 h 40"/>
                  <a:gd name="T34" fmla="*/ 29 w 41"/>
                  <a:gd name="T35" fmla="*/ 38 h 40"/>
                  <a:gd name="T36" fmla="*/ 21 w 41"/>
                  <a:gd name="T37" fmla="*/ 40 h 40"/>
                  <a:gd name="T38" fmla="*/ 21 w 41"/>
                  <a:gd name="T39" fmla="*/ 31 h 40"/>
                  <a:gd name="T40" fmla="*/ 25 w 41"/>
                  <a:gd name="T41" fmla="*/ 30 h 40"/>
                  <a:gd name="T42" fmla="*/ 28 w 41"/>
                  <a:gd name="T43" fmla="*/ 28 h 40"/>
                  <a:gd name="T44" fmla="*/ 30 w 41"/>
                  <a:gd name="T45" fmla="*/ 24 h 40"/>
                  <a:gd name="T46" fmla="*/ 31 w 41"/>
                  <a:gd name="T47" fmla="*/ 20 h 40"/>
                  <a:gd name="T48" fmla="*/ 31 w 41"/>
                  <a:gd name="T49" fmla="*/ 20 h 40"/>
                  <a:gd name="T50" fmla="*/ 30 w 41"/>
                  <a:gd name="T51" fmla="*/ 16 h 40"/>
                  <a:gd name="T52" fmla="*/ 28 w 41"/>
                  <a:gd name="T53" fmla="*/ 13 h 40"/>
                  <a:gd name="T54" fmla="*/ 25 w 41"/>
                  <a:gd name="T55" fmla="*/ 11 h 40"/>
                  <a:gd name="T56" fmla="*/ 21 w 41"/>
                  <a:gd name="T57" fmla="*/ 10 h 40"/>
                  <a:gd name="T58" fmla="*/ 17 w 41"/>
                  <a:gd name="T59" fmla="*/ 10 h 40"/>
                  <a:gd name="T60" fmla="*/ 14 w 41"/>
                  <a:gd name="T61" fmla="*/ 13 h 40"/>
                  <a:gd name="T62" fmla="*/ 12 w 41"/>
                  <a:gd name="T63" fmla="*/ 16 h 40"/>
                  <a:gd name="T64" fmla="*/ 11 w 41"/>
                  <a:gd name="T65" fmla="*/ 20 h 40"/>
                  <a:gd name="T66" fmla="*/ 11 w 41"/>
                  <a:gd name="T67" fmla="*/ 20 h 40"/>
                  <a:gd name="T68" fmla="*/ 12 w 41"/>
                  <a:gd name="T69" fmla="*/ 24 h 40"/>
                  <a:gd name="T70" fmla="*/ 14 w 41"/>
                  <a:gd name="T71" fmla="*/ 27 h 40"/>
                  <a:gd name="T72" fmla="*/ 17 w 41"/>
                  <a:gd name="T73" fmla="*/ 30 h 40"/>
                  <a:gd name="T74" fmla="*/ 21 w 41"/>
                  <a:gd name="T75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40">
                    <a:moveTo>
                      <a:pt x="21" y="40"/>
                    </a:moveTo>
                    <a:cubicBezTo>
                      <a:pt x="18" y="40"/>
                      <a:pt x="15" y="39"/>
                      <a:pt x="13" y="38"/>
                    </a:cubicBezTo>
                    <a:cubicBezTo>
                      <a:pt x="10" y="37"/>
                      <a:pt x="8" y="36"/>
                      <a:pt x="6" y="34"/>
                    </a:cubicBezTo>
                    <a:cubicBezTo>
                      <a:pt x="4" y="32"/>
                      <a:pt x="3" y="30"/>
                      <a:pt x="2" y="28"/>
                    </a:cubicBezTo>
                    <a:cubicBezTo>
                      <a:pt x="1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1" y="15"/>
                      <a:pt x="2" y="12"/>
                    </a:cubicBezTo>
                    <a:cubicBezTo>
                      <a:pt x="3" y="10"/>
                      <a:pt x="4" y="8"/>
                      <a:pt x="6" y="6"/>
                    </a:cubicBezTo>
                    <a:cubicBezTo>
                      <a:pt x="8" y="4"/>
                      <a:pt x="10" y="3"/>
                      <a:pt x="13" y="2"/>
                    </a:cubicBezTo>
                    <a:cubicBezTo>
                      <a:pt x="15" y="1"/>
                      <a:pt x="18" y="0"/>
                      <a:pt x="21" y="0"/>
                    </a:cubicBezTo>
                    <a:cubicBezTo>
                      <a:pt x="24" y="0"/>
                      <a:pt x="27" y="1"/>
                      <a:pt x="29" y="2"/>
                    </a:cubicBezTo>
                    <a:cubicBezTo>
                      <a:pt x="32" y="3"/>
                      <a:pt x="34" y="4"/>
                      <a:pt x="35" y="6"/>
                    </a:cubicBezTo>
                    <a:cubicBezTo>
                      <a:pt x="37" y="8"/>
                      <a:pt x="39" y="10"/>
                      <a:pt x="40" y="12"/>
                    </a:cubicBezTo>
                    <a:cubicBezTo>
                      <a:pt x="41" y="15"/>
                      <a:pt x="41" y="17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3"/>
                      <a:pt x="41" y="25"/>
                      <a:pt x="40" y="28"/>
                    </a:cubicBezTo>
                    <a:cubicBezTo>
                      <a:pt x="39" y="30"/>
                      <a:pt x="37" y="32"/>
                      <a:pt x="35" y="34"/>
                    </a:cubicBezTo>
                    <a:cubicBezTo>
                      <a:pt x="34" y="36"/>
                      <a:pt x="31" y="37"/>
                      <a:pt x="29" y="38"/>
                    </a:cubicBezTo>
                    <a:cubicBezTo>
                      <a:pt x="26" y="39"/>
                      <a:pt x="24" y="40"/>
                      <a:pt x="21" y="40"/>
                    </a:cubicBezTo>
                    <a:close/>
                    <a:moveTo>
                      <a:pt x="21" y="31"/>
                    </a:moveTo>
                    <a:cubicBezTo>
                      <a:pt x="22" y="31"/>
                      <a:pt x="24" y="30"/>
                      <a:pt x="25" y="30"/>
                    </a:cubicBezTo>
                    <a:cubicBezTo>
                      <a:pt x="26" y="29"/>
                      <a:pt x="27" y="28"/>
                      <a:pt x="28" y="28"/>
                    </a:cubicBezTo>
                    <a:cubicBezTo>
                      <a:pt x="29" y="27"/>
                      <a:pt x="30" y="25"/>
                      <a:pt x="30" y="24"/>
                    </a:cubicBezTo>
                    <a:cubicBezTo>
                      <a:pt x="30" y="23"/>
                      <a:pt x="31" y="22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19"/>
                      <a:pt x="30" y="17"/>
                      <a:pt x="30" y="16"/>
                    </a:cubicBezTo>
                    <a:cubicBezTo>
                      <a:pt x="30" y="15"/>
                      <a:pt x="29" y="14"/>
                      <a:pt x="28" y="13"/>
                    </a:cubicBezTo>
                    <a:cubicBezTo>
                      <a:pt x="27" y="12"/>
                      <a:pt x="26" y="11"/>
                      <a:pt x="25" y="11"/>
                    </a:cubicBezTo>
                    <a:cubicBezTo>
                      <a:pt x="24" y="10"/>
                      <a:pt x="22" y="10"/>
                      <a:pt x="21" y="10"/>
                    </a:cubicBezTo>
                    <a:cubicBezTo>
                      <a:pt x="19" y="10"/>
                      <a:pt x="18" y="10"/>
                      <a:pt x="17" y="10"/>
                    </a:cubicBezTo>
                    <a:cubicBezTo>
                      <a:pt x="15" y="11"/>
                      <a:pt x="14" y="12"/>
                      <a:pt x="14" y="13"/>
                    </a:cubicBezTo>
                    <a:cubicBezTo>
                      <a:pt x="13" y="14"/>
                      <a:pt x="12" y="15"/>
                      <a:pt x="12" y="16"/>
                    </a:cubicBezTo>
                    <a:cubicBezTo>
                      <a:pt x="11" y="17"/>
                      <a:pt x="11" y="19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2"/>
                      <a:pt x="11" y="23"/>
                      <a:pt x="12" y="24"/>
                    </a:cubicBezTo>
                    <a:cubicBezTo>
                      <a:pt x="12" y="25"/>
                      <a:pt x="13" y="26"/>
                      <a:pt x="14" y="27"/>
                    </a:cubicBezTo>
                    <a:cubicBezTo>
                      <a:pt x="15" y="28"/>
                      <a:pt x="16" y="29"/>
                      <a:pt x="17" y="30"/>
                    </a:cubicBezTo>
                    <a:cubicBezTo>
                      <a:pt x="18" y="30"/>
                      <a:pt x="19" y="31"/>
                      <a:pt x="2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9" name="Rectangle 118"/>
              <p:cNvSpPr>
                <a:spLocks noChangeArrowheads="1"/>
              </p:cNvSpPr>
              <p:nvPr/>
            </p:nvSpPr>
            <p:spPr bwMode="auto">
              <a:xfrm>
                <a:off x="7853363" y="5397500"/>
                <a:ext cx="44450" cy="214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0" name="Freeform 119"/>
              <p:cNvSpPr>
                <a:spLocks noEditPoints="1"/>
              </p:cNvSpPr>
              <p:nvPr/>
            </p:nvSpPr>
            <p:spPr bwMode="auto">
              <a:xfrm>
                <a:off x="7934325" y="5397500"/>
                <a:ext cx="46038" cy="214313"/>
              </a:xfrm>
              <a:custGeom>
                <a:avLst/>
                <a:gdLst>
                  <a:gd name="T0" fmla="*/ 0 w 29"/>
                  <a:gd name="T1" fmla="*/ 0 h 135"/>
                  <a:gd name="T2" fmla="*/ 29 w 29"/>
                  <a:gd name="T3" fmla="*/ 0 h 135"/>
                  <a:gd name="T4" fmla="*/ 29 w 29"/>
                  <a:gd name="T5" fmla="*/ 26 h 135"/>
                  <a:gd name="T6" fmla="*/ 0 w 29"/>
                  <a:gd name="T7" fmla="*/ 26 h 135"/>
                  <a:gd name="T8" fmla="*/ 0 w 29"/>
                  <a:gd name="T9" fmla="*/ 0 h 135"/>
                  <a:gd name="T10" fmla="*/ 0 w 29"/>
                  <a:gd name="T11" fmla="*/ 36 h 135"/>
                  <a:gd name="T12" fmla="*/ 29 w 29"/>
                  <a:gd name="T13" fmla="*/ 36 h 135"/>
                  <a:gd name="T14" fmla="*/ 29 w 29"/>
                  <a:gd name="T15" fmla="*/ 135 h 135"/>
                  <a:gd name="T16" fmla="*/ 0 w 29"/>
                  <a:gd name="T17" fmla="*/ 135 h 135"/>
                  <a:gd name="T18" fmla="*/ 0 w 29"/>
                  <a:gd name="T19" fmla="*/ 3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135">
                    <a:moveTo>
                      <a:pt x="0" y="0"/>
                    </a:moveTo>
                    <a:lnTo>
                      <a:pt x="29" y="0"/>
                    </a:lnTo>
                    <a:lnTo>
                      <a:pt x="29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  <a:moveTo>
                      <a:pt x="0" y="36"/>
                    </a:moveTo>
                    <a:lnTo>
                      <a:pt x="29" y="36"/>
                    </a:lnTo>
                    <a:lnTo>
                      <a:pt x="29" y="135"/>
                    </a:lnTo>
                    <a:lnTo>
                      <a:pt x="0" y="135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1" name="Freeform 120"/>
              <p:cNvSpPr>
                <a:spLocks/>
              </p:cNvSpPr>
              <p:nvPr/>
            </p:nvSpPr>
            <p:spPr bwMode="auto">
              <a:xfrm>
                <a:off x="8004175" y="5414963"/>
                <a:ext cx="98425" cy="201613"/>
              </a:xfrm>
              <a:custGeom>
                <a:avLst/>
                <a:gdLst>
                  <a:gd name="T0" fmla="*/ 15 w 24"/>
                  <a:gd name="T1" fmla="*/ 49 h 49"/>
                  <a:gd name="T2" fmla="*/ 11 w 24"/>
                  <a:gd name="T3" fmla="*/ 48 h 49"/>
                  <a:gd name="T4" fmla="*/ 7 w 24"/>
                  <a:gd name="T5" fmla="*/ 46 h 49"/>
                  <a:gd name="T6" fmla="*/ 5 w 24"/>
                  <a:gd name="T7" fmla="*/ 43 h 49"/>
                  <a:gd name="T8" fmla="*/ 4 w 24"/>
                  <a:gd name="T9" fmla="*/ 37 h 49"/>
                  <a:gd name="T10" fmla="*/ 4 w 24"/>
                  <a:gd name="T11" fmla="*/ 19 h 49"/>
                  <a:gd name="T12" fmla="*/ 0 w 24"/>
                  <a:gd name="T13" fmla="*/ 19 h 49"/>
                  <a:gd name="T14" fmla="*/ 0 w 24"/>
                  <a:gd name="T15" fmla="*/ 10 h 49"/>
                  <a:gd name="T16" fmla="*/ 4 w 24"/>
                  <a:gd name="T17" fmla="*/ 10 h 49"/>
                  <a:gd name="T18" fmla="*/ 4 w 24"/>
                  <a:gd name="T19" fmla="*/ 0 h 49"/>
                  <a:gd name="T20" fmla="*/ 15 w 24"/>
                  <a:gd name="T21" fmla="*/ 0 h 49"/>
                  <a:gd name="T22" fmla="*/ 15 w 24"/>
                  <a:gd name="T23" fmla="*/ 10 h 49"/>
                  <a:gd name="T24" fmla="*/ 24 w 24"/>
                  <a:gd name="T25" fmla="*/ 10 h 49"/>
                  <a:gd name="T26" fmla="*/ 24 w 24"/>
                  <a:gd name="T27" fmla="*/ 19 h 49"/>
                  <a:gd name="T28" fmla="*/ 15 w 24"/>
                  <a:gd name="T29" fmla="*/ 19 h 49"/>
                  <a:gd name="T30" fmla="*/ 15 w 24"/>
                  <a:gd name="T31" fmla="*/ 36 h 49"/>
                  <a:gd name="T32" fmla="*/ 18 w 24"/>
                  <a:gd name="T33" fmla="*/ 39 h 49"/>
                  <a:gd name="T34" fmla="*/ 24 w 24"/>
                  <a:gd name="T35" fmla="*/ 38 h 49"/>
                  <a:gd name="T36" fmla="*/ 24 w 24"/>
                  <a:gd name="T37" fmla="*/ 46 h 49"/>
                  <a:gd name="T38" fmla="*/ 20 w 24"/>
                  <a:gd name="T39" fmla="*/ 48 h 49"/>
                  <a:gd name="T40" fmla="*/ 15 w 24"/>
                  <a:gd name="T4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49">
                    <a:moveTo>
                      <a:pt x="15" y="49"/>
                    </a:moveTo>
                    <a:cubicBezTo>
                      <a:pt x="14" y="49"/>
                      <a:pt x="12" y="48"/>
                      <a:pt x="11" y="48"/>
                    </a:cubicBezTo>
                    <a:cubicBezTo>
                      <a:pt x="9" y="48"/>
                      <a:pt x="8" y="47"/>
                      <a:pt x="7" y="46"/>
                    </a:cubicBezTo>
                    <a:cubicBezTo>
                      <a:pt x="6" y="45"/>
                      <a:pt x="6" y="44"/>
                      <a:pt x="5" y="43"/>
                    </a:cubicBezTo>
                    <a:cubicBezTo>
                      <a:pt x="4" y="41"/>
                      <a:pt x="4" y="39"/>
                      <a:pt x="4" y="37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8"/>
                      <a:pt x="16" y="39"/>
                      <a:pt x="18" y="39"/>
                    </a:cubicBezTo>
                    <a:cubicBezTo>
                      <a:pt x="20" y="39"/>
                      <a:pt x="22" y="39"/>
                      <a:pt x="24" y="38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3" y="47"/>
                      <a:pt x="21" y="48"/>
                      <a:pt x="20" y="48"/>
                    </a:cubicBezTo>
                    <a:cubicBezTo>
                      <a:pt x="19" y="48"/>
                      <a:pt x="17" y="49"/>
                      <a:pt x="15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2" name="Freeform 121"/>
              <p:cNvSpPr>
                <a:spLocks noEditPoints="1"/>
              </p:cNvSpPr>
              <p:nvPr/>
            </p:nvSpPr>
            <p:spPr bwMode="auto">
              <a:xfrm>
                <a:off x="8120063" y="5454650"/>
                <a:ext cx="142875" cy="161925"/>
              </a:xfrm>
              <a:custGeom>
                <a:avLst/>
                <a:gdLst>
                  <a:gd name="T0" fmla="*/ 13 w 35"/>
                  <a:gd name="T1" fmla="*/ 39 h 39"/>
                  <a:gd name="T2" fmla="*/ 8 w 35"/>
                  <a:gd name="T3" fmla="*/ 38 h 39"/>
                  <a:gd name="T4" fmla="*/ 4 w 35"/>
                  <a:gd name="T5" fmla="*/ 36 h 39"/>
                  <a:gd name="T6" fmla="*/ 1 w 35"/>
                  <a:gd name="T7" fmla="*/ 32 h 39"/>
                  <a:gd name="T8" fmla="*/ 0 w 35"/>
                  <a:gd name="T9" fmla="*/ 27 h 39"/>
                  <a:gd name="T10" fmla="*/ 0 w 35"/>
                  <a:gd name="T11" fmla="*/ 27 h 39"/>
                  <a:gd name="T12" fmla="*/ 1 w 35"/>
                  <a:gd name="T13" fmla="*/ 22 h 39"/>
                  <a:gd name="T14" fmla="*/ 4 w 35"/>
                  <a:gd name="T15" fmla="*/ 18 h 39"/>
                  <a:gd name="T16" fmla="*/ 9 w 35"/>
                  <a:gd name="T17" fmla="*/ 16 h 39"/>
                  <a:gd name="T18" fmla="*/ 15 w 35"/>
                  <a:gd name="T19" fmla="*/ 15 h 39"/>
                  <a:gd name="T20" fmla="*/ 20 w 35"/>
                  <a:gd name="T21" fmla="*/ 15 h 39"/>
                  <a:gd name="T22" fmla="*/ 25 w 35"/>
                  <a:gd name="T23" fmla="*/ 16 h 39"/>
                  <a:gd name="T24" fmla="*/ 25 w 35"/>
                  <a:gd name="T25" fmla="*/ 16 h 39"/>
                  <a:gd name="T26" fmla="*/ 23 w 35"/>
                  <a:gd name="T27" fmla="*/ 11 h 39"/>
                  <a:gd name="T28" fmla="*/ 16 w 35"/>
                  <a:gd name="T29" fmla="*/ 9 h 39"/>
                  <a:gd name="T30" fmla="*/ 11 w 35"/>
                  <a:gd name="T31" fmla="*/ 9 h 39"/>
                  <a:gd name="T32" fmla="*/ 6 w 35"/>
                  <a:gd name="T33" fmla="*/ 11 h 39"/>
                  <a:gd name="T34" fmla="*/ 3 w 35"/>
                  <a:gd name="T35" fmla="*/ 3 h 39"/>
                  <a:gd name="T36" fmla="*/ 10 w 35"/>
                  <a:gd name="T37" fmla="*/ 1 h 39"/>
                  <a:gd name="T38" fmla="*/ 18 w 35"/>
                  <a:gd name="T39" fmla="*/ 0 h 39"/>
                  <a:gd name="T40" fmla="*/ 26 w 35"/>
                  <a:gd name="T41" fmla="*/ 1 h 39"/>
                  <a:gd name="T42" fmla="*/ 31 w 35"/>
                  <a:gd name="T43" fmla="*/ 4 h 39"/>
                  <a:gd name="T44" fmla="*/ 34 w 35"/>
                  <a:gd name="T45" fmla="*/ 9 h 39"/>
                  <a:gd name="T46" fmla="*/ 35 w 35"/>
                  <a:gd name="T47" fmla="*/ 16 h 39"/>
                  <a:gd name="T48" fmla="*/ 35 w 35"/>
                  <a:gd name="T49" fmla="*/ 38 h 39"/>
                  <a:gd name="T50" fmla="*/ 24 w 35"/>
                  <a:gd name="T51" fmla="*/ 38 h 39"/>
                  <a:gd name="T52" fmla="*/ 24 w 35"/>
                  <a:gd name="T53" fmla="*/ 34 h 39"/>
                  <a:gd name="T54" fmla="*/ 20 w 35"/>
                  <a:gd name="T55" fmla="*/ 37 h 39"/>
                  <a:gd name="T56" fmla="*/ 13 w 35"/>
                  <a:gd name="T57" fmla="*/ 39 h 39"/>
                  <a:gd name="T58" fmla="*/ 16 w 35"/>
                  <a:gd name="T59" fmla="*/ 31 h 39"/>
                  <a:gd name="T60" fmla="*/ 22 w 35"/>
                  <a:gd name="T61" fmla="*/ 29 h 39"/>
                  <a:gd name="T62" fmla="*/ 25 w 35"/>
                  <a:gd name="T63" fmla="*/ 25 h 39"/>
                  <a:gd name="T64" fmla="*/ 25 w 35"/>
                  <a:gd name="T65" fmla="*/ 23 h 39"/>
                  <a:gd name="T66" fmla="*/ 22 w 35"/>
                  <a:gd name="T67" fmla="*/ 22 h 39"/>
                  <a:gd name="T68" fmla="*/ 18 w 35"/>
                  <a:gd name="T69" fmla="*/ 21 h 39"/>
                  <a:gd name="T70" fmla="*/ 12 w 35"/>
                  <a:gd name="T71" fmla="*/ 23 h 39"/>
                  <a:gd name="T72" fmla="*/ 10 w 35"/>
                  <a:gd name="T73" fmla="*/ 27 h 39"/>
                  <a:gd name="T74" fmla="*/ 10 w 35"/>
                  <a:gd name="T75" fmla="*/ 27 h 39"/>
                  <a:gd name="T76" fmla="*/ 12 w 35"/>
                  <a:gd name="T77" fmla="*/ 30 h 39"/>
                  <a:gd name="T78" fmla="*/ 16 w 35"/>
                  <a:gd name="T7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39">
                    <a:moveTo>
                      <a:pt x="13" y="39"/>
                    </a:moveTo>
                    <a:cubicBezTo>
                      <a:pt x="11" y="39"/>
                      <a:pt x="10" y="38"/>
                      <a:pt x="8" y="38"/>
                    </a:cubicBezTo>
                    <a:cubicBezTo>
                      <a:pt x="6" y="37"/>
                      <a:pt x="5" y="37"/>
                      <a:pt x="4" y="36"/>
                    </a:cubicBezTo>
                    <a:cubicBezTo>
                      <a:pt x="3" y="35"/>
                      <a:pt x="2" y="34"/>
                      <a:pt x="1" y="32"/>
                    </a:cubicBezTo>
                    <a:cubicBezTo>
                      <a:pt x="0" y="31"/>
                      <a:pt x="0" y="29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5"/>
                      <a:pt x="0" y="23"/>
                      <a:pt x="1" y="22"/>
                    </a:cubicBezTo>
                    <a:cubicBezTo>
                      <a:pt x="2" y="20"/>
                      <a:pt x="3" y="19"/>
                      <a:pt x="4" y="18"/>
                    </a:cubicBezTo>
                    <a:cubicBezTo>
                      <a:pt x="6" y="17"/>
                      <a:pt x="7" y="16"/>
                      <a:pt x="9" y="16"/>
                    </a:cubicBezTo>
                    <a:cubicBezTo>
                      <a:pt x="11" y="15"/>
                      <a:pt x="13" y="15"/>
                      <a:pt x="15" y="15"/>
                    </a:cubicBezTo>
                    <a:cubicBezTo>
                      <a:pt x="17" y="15"/>
                      <a:pt x="19" y="15"/>
                      <a:pt x="20" y="15"/>
                    </a:cubicBezTo>
                    <a:cubicBezTo>
                      <a:pt x="22" y="16"/>
                      <a:pt x="23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4"/>
                      <a:pt x="24" y="12"/>
                      <a:pt x="23" y="11"/>
                    </a:cubicBezTo>
                    <a:cubicBezTo>
                      <a:pt x="21" y="9"/>
                      <a:pt x="19" y="9"/>
                      <a:pt x="16" y="9"/>
                    </a:cubicBezTo>
                    <a:cubicBezTo>
                      <a:pt x="14" y="9"/>
                      <a:pt x="13" y="9"/>
                      <a:pt x="11" y="9"/>
                    </a:cubicBezTo>
                    <a:cubicBezTo>
                      <a:pt x="9" y="10"/>
                      <a:pt x="8" y="10"/>
                      <a:pt x="6" y="1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8" y="1"/>
                      <a:pt x="10" y="1"/>
                    </a:cubicBezTo>
                    <a:cubicBezTo>
                      <a:pt x="12" y="0"/>
                      <a:pt x="15" y="0"/>
                      <a:pt x="18" y="0"/>
                    </a:cubicBezTo>
                    <a:cubicBezTo>
                      <a:pt x="21" y="0"/>
                      <a:pt x="23" y="0"/>
                      <a:pt x="26" y="1"/>
                    </a:cubicBezTo>
                    <a:cubicBezTo>
                      <a:pt x="28" y="2"/>
                      <a:pt x="29" y="3"/>
                      <a:pt x="31" y="4"/>
                    </a:cubicBezTo>
                    <a:cubicBezTo>
                      <a:pt x="32" y="5"/>
                      <a:pt x="33" y="7"/>
                      <a:pt x="34" y="9"/>
                    </a:cubicBezTo>
                    <a:cubicBezTo>
                      <a:pt x="35" y="11"/>
                      <a:pt x="35" y="13"/>
                      <a:pt x="35" y="16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3" y="35"/>
                      <a:pt x="22" y="36"/>
                      <a:pt x="20" y="37"/>
                    </a:cubicBezTo>
                    <a:cubicBezTo>
                      <a:pt x="18" y="38"/>
                      <a:pt x="16" y="39"/>
                      <a:pt x="13" y="39"/>
                    </a:cubicBezTo>
                    <a:close/>
                    <a:moveTo>
                      <a:pt x="16" y="31"/>
                    </a:moveTo>
                    <a:cubicBezTo>
                      <a:pt x="19" y="31"/>
                      <a:pt x="21" y="31"/>
                      <a:pt x="22" y="29"/>
                    </a:cubicBezTo>
                    <a:cubicBezTo>
                      <a:pt x="24" y="28"/>
                      <a:pt x="25" y="27"/>
                      <a:pt x="25" y="25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2"/>
                      <a:pt x="23" y="22"/>
                      <a:pt x="22" y="22"/>
                    </a:cubicBezTo>
                    <a:cubicBezTo>
                      <a:pt x="20" y="21"/>
                      <a:pt x="19" y="21"/>
                      <a:pt x="18" y="21"/>
                    </a:cubicBezTo>
                    <a:cubicBezTo>
                      <a:pt x="16" y="21"/>
                      <a:pt x="14" y="22"/>
                      <a:pt x="12" y="23"/>
                    </a:cubicBezTo>
                    <a:cubicBezTo>
                      <a:pt x="11" y="24"/>
                      <a:pt x="10" y="25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8"/>
                      <a:pt x="11" y="29"/>
                      <a:pt x="12" y="30"/>
                    </a:cubicBezTo>
                    <a:cubicBezTo>
                      <a:pt x="13" y="31"/>
                      <a:pt x="15" y="31"/>
                      <a:pt x="16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3" name="Freeform 122"/>
              <p:cNvSpPr>
                <a:spLocks/>
              </p:cNvSpPr>
              <p:nvPr/>
            </p:nvSpPr>
            <p:spPr bwMode="auto">
              <a:xfrm>
                <a:off x="8296275" y="5451475"/>
                <a:ext cx="139700" cy="160338"/>
              </a:xfrm>
              <a:custGeom>
                <a:avLst/>
                <a:gdLst>
                  <a:gd name="T0" fmla="*/ 0 w 34"/>
                  <a:gd name="T1" fmla="*/ 1 h 39"/>
                  <a:gd name="T2" fmla="*/ 10 w 34"/>
                  <a:gd name="T3" fmla="*/ 1 h 39"/>
                  <a:gd name="T4" fmla="*/ 10 w 34"/>
                  <a:gd name="T5" fmla="*/ 7 h 39"/>
                  <a:gd name="T6" fmla="*/ 12 w 34"/>
                  <a:gd name="T7" fmla="*/ 4 h 39"/>
                  <a:gd name="T8" fmla="*/ 15 w 34"/>
                  <a:gd name="T9" fmla="*/ 2 h 39"/>
                  <a:gd name="T10" fmla="*/ 18 w 34"/>
                  <a:gd name="T11" fmla="*/ 1 h 39"/>
                  <a:gd name="T12" fmla="*/ 21 w 34"/>
                  <a:gd name="T13" fmla="*/ 0 h 39"/>
                  <a:gd name="T14" fmla="*/ 31 w 34"/>
                  <a:gd name="T15" fmla="*/ 4 h 39"/>
                  <a:gd name="T16" fmla="*/ 34 w 34"/>
                  <a:gd name="T17" fmla="*/ 14 h 39"/>
                  <a:gd name="T18" fmla="*/ 34 w 34"/>
                  <a:gd name="T19" fmla="*/ 39 h 39"/>
                  <a:gd name="T20" fmla="*/ 24 w 34"/>
                  <a:gd name="T21" fmla="*/ 39 h 39"/>
                  <a:gd name="T22" fmla="*/ 24 w 34"/>
                  <a:gd name="T23" fmla="*/ 18 h 39"/>
                  <a:gd name="T24" fmla="*/ 22 w 34"/>
                  <a:gd name="T25" fmla="*/ 12 h 39"/>
                  <a:gd name="T26" fmla="*/ 17 w 34"/>
                  <a:gd name="T27" fmla="*/ 10 h 39"/>
                  <a:gd name="T28" fmla="*/ 12 w 34"/>
                  <a:gd name="T29" fmla="*/ 12 h 39"/>
                  <a:gd name="T30" fmla="*/ 10 w 34"/>
                  <a:gd name="T31" fmla="*/ 18 h 39"/>
                  <a:gd name="T32" fmla="*/ 10 w 34"/>
                  <a:gd name="T33" fmla="*/ 39 h 39"/>
                  <a:gd name="T34" fmla="*/ 0 w 34"/>
                  <a:gd name="T35" fmla="*/ 39 h 39"/>
                  <a:gd name="T36" fmla="*/ 0 w 34"/>
                  <a:gd name="T37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39">
                    <a:moveTo>
                      <a:pt x="0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6"/>
                      <a:pt x="12" y="5"/>
                      <a:pt x="12" y="4"/>
                    </a:cubicBezTo>
                    <a:cubicBezTo>
                      <a:pt x="13" y="3"/>
                      <a:pt x="14" y="3"/>
                      <a:pt x="15" y="2"/>
                    </a:cubicBezTo>
                    <a:cubicBezTo>
                      <a:pt x="16" y="2"/>
                      <a:pt x="17" y="1"/>
                      <a:pt x="18" y="1"/>
                    </a:cubicBezTo>
                    <a:cubicBezTo>
                      <a:pt x="19" y="1"/>
                      <a:pt x="20" y="0"/>
                      <a:pt x="21" y="0"/>
                    </a:cubicBezTo>
                    <a:cubicBezTo>
                      <a:pt x="26" y="0"/>
                      <a:pt x="29" y="2"/>
                      <a:pt x="31" y="4"/>
                    </a:cubicBezTo>
                    <a:cubicBezTo>
                      <a:pt x="33" y="7"/>
                      <a:pt x="34" y="10"/>
                      <a:pt x="34" y="14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5"/>
                      <a:pt x="23" y="13"/>
                      <a:pt x="22" y="12"/>
                    </a:cubicBezTo>
                    <a:cubicBezTo>
                      <a:pt x="21" y="11"/>
                      <a:pt x="19" y="10"/>
                      <a:pt x="17" y="10"/>
                    </a:cubicBezTo>
                    <a:cubicBezTo>
                      <a:pt x="15" y="10"/>
                      <a:pt x="13" y="11"/>
                      <a:pt x="12" y="12"/>
                    </a:cubicBezTo>
                    <a:cubicBezTo>
                      <a:pt x="11" y="13"/>
                      <a:pt x="10" y="15"/>
                      <a:pt x="10" y="1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4" name="Freeform 123"/>
              <p:cNvSpPr>
                <a:spLocks noEditPoints="1"/>
              </p:cNvSpPr>
              <p:nvPr/>
            </p:nvSpPr>
            <p:spPr bwMode="auto">
              <a:xfrm>
                <a:off x="8459788" y="5451475"/>
                <a:ext cx="168275" cy="165100"/>
              </a:xfrm>
              <a:custGeom>
                <a:avLst/>
                <a:gdLst>
                  <a:gd name="T0" fmla="*/ 21 w 41"/>
                  <a:gd name="T1" fmla="*/ 40 h 40"/>
                  <a:gd name="T2" fmla="*/ 13 w 41"/>
                  <a:gd name="T3" fmla="*/ 38 h 40"/>
                  <a:gd name="T4" fmla="*/ 6 w 41"/>
                  <a:gd name="T5" fmla="*/ 34 h 40"/>
                  <a:gd name="T6" fmla="*/ 2 w 41"/>
                  <a:gd name="T7" fmla="*/ 28 h 40"/>
                  <a:gd name="T8" fmla="*/ 0 w 41"/>
                  <a:gd name="T9" fmla="*/ 20 h 40"/>
                  <a:gd name="T10" fmla="*/ 0 w 41"/>
                  <a:gd name="T11" fmla="*/ 20 h 40"/>
                  <a:gd name="T12" fmla="*/ 2 w 41"/>
                  <a:gd name="T13" fmla="*/ 12 h 40"/>
                  <a:gd name="T14" fmla="*/ 6 w 41"/>
                  <a:gd name="T15" fmla="*/ 6 h 40"/>
                  <a:gd name="T16" fmla="*/ 13 w 41"/>
                  <a:gd name="T17" fmla="*/ 2 h 40"/>
                  <a:gd name="T18" fmla="*/ 21 w 41"/>
                  <a:gd name="T19" fmla="*/ 0 h 40"/>
                  <a:gd name="T20" fmla="*/ 29 w 41"/>
                  <a:gd name="T21" fmla="*/ 2 h 40"/>
                  <a:gd name="T22" fmla="*/ 36 w 41"/>
                  <a:gd name="T23" fmla="*/ 6 h 40"/>
                  <a:gd name="T24" fmla="*/ 40 w 41"/>
                  <a:gd name="T25" fmla="*/ 12 h 40"/>
                  <a:gd name="T26" fmla="*/ 41 w 41"/>
                  <a:gd name="T27" fmla="*/ 20 h 40"/>
                  <a:gd name="T28" fmla="*/ 41 w 41"/>
                  <a:gd name="T29" fmla="*/ 20 h 40"/>
                  <a:gd name="T30" fmla="*/ 40 w 41"/>
                  <a:gd name="T31" fmla="*/ 28 h 40"/>
                  <a:gd name="T32" fmla="*/ 35 w 41"/>
                  <a:gd name="T33" fmla="*/ 34 h 40"/>
                  <a:gd name="T34" fmla="*/ 29 w 41"/>
                  <a:gd name="T35" fmla="*/ 38 h 40"/>
                  <a:gd name="T36" fmla="*/ 21 w 41"/>
                  <a:gd name="T37" fmla="*/ 40 h 40"/>
                  <a:gd name="T38" fmla="*/ 21 w 41"/>
                  <a:gd name="T39" fmla="*/ 31 h 40"/>
                  <a:gd name="T40" fmla="*/ 25 w 41"/>
                  <a:gd name="T41" fmla="*/ 30 h 40"/>
                  <a:gd name="T42" fmla="*/ 28 w 41"/>
                  <a:gd name="T43" fmla="*/ 28 h 40"/>
                  <a:gd name="T44" fmla="*/ 30 w 41"/>
                  <a:gd name="T45" fmla="*/ 24 h 40"/>
                  <a:gd name="T46" fmla="*/ 31 w 41"/>
                  <a:gd name="T47" fmla="*/ 20 h 40"/>
                  <a:gd name="T48" fmla="*/ 31 w 41"/>
                  <a:gd name="T49" fmla="*/ 20 h 40"/>
                  <a:gd name="T50" fmla="*/ 30 w 41"/>
                  <a:gd name="T51" fmla="*/ 16 h 40"/>
                  <a:gd name="T52" fmla="*/ 28 w 41"/>
                  <a:gd name="T53" fmla="*/ 13 h 40"/>
                  <a:gd name="T54" fmla="*/ 25 w 41"/>
                  <a:gd name="T55" fmla="*/ 11 h 40"/>
                  <a:gd name="T56" fmla="*/ 21 w 41"/>
                  <a:gd name="T57" fmla="*/ 10 h 40"/>
                  <a:gd name="T58" fmla="*/ 17 w 41"/>
                  <a:gd name="T59" fmla="*/ 10 h 40"/>
                  <a:gd name="T60" fmla="*/ 14 w 41"/>
                  <a:gd name="T61" fmla="*/ 13 h 40"/>
                  <a:gd name="T62" fmla="*/ 12 w 41"/>
                  <a:gd name="T63" fmla="*/ 16 h 40"/>
                  <a:gd name="T64" fmla="*/ 11 w 41"/>
                  <a:gd name="T65" fmla="*/ 20 h 40"/>
                  <a:gd name="T66" fmla="*/ 11 w 41"/>
                  <a:gd name="T67" fmla="*/ 20 h 40"/>
                  <a:gd name="T68" fmla="*/ 12 w 41"/>
                  <a:gd name="T69" fmla="*/ 24 h 40"/>
                  <a:gd name="T70" fmla="*/ 14 w 41"/>
                  <a:gd name="T71" fmla="*/ 27 h 40"/>
                  <a:gd name="T72" fmla="*/ 17 w 41"/>
                  <a:gd name="T73" fmla="*/ 30 h 40"/>
                  <a:gd name="T74" fmla="*/ 21 w 41"/>
                  <a:gd name="T75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40">
                    <a:moveTo>
                      <a:pt x="21" y="40"/>
                    </a:moveTo>
                    <a:cubicBezTo>
                      <a:pt x="18" y="40"/>
                      <a:pt x="15" y="39"/>
                      <a:pt x="13" y="38"/>
                    </a:cubicBezTo>
                    <a:cubicBezTo>
                      <a:pt x="10" y="37"/>
                      <a:pt x="8" y="36"/>
                      <a:pt x="6" y="34"/>
                    </a:cubicBezTo>
                    <a:cubicBezTo>
                      <a:pt x="4" y="32"/>
                      <a:pt x="3" y="30"/>
                      <a:pt x="2" y="28"/>
                    </a:cubicBezTo>
                    <a:cubicBezTo>
                      <a:pt x="1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1" y="15"/>
                      <a:pt x="2" y="12"/>
                    </a:cubicBezTo>
                    <a:cubicBezTo>
                      <a:pt x="3" y="10"/>
                      <a:pt x="4" y="8"/>
                      <a:pt x="6" y="6"/>
                    </a:cubicBezTo>
                    <a:cubicBezTo>
                      <a:pt x="8" y="4"/>
                      <a:pt x="10" y="3"/>
                      <a:pt x="13" y="2"/>
                    </a:cubicBezTo>
                    <a:cubicBezTo>
                      <a:pt x="15" y="1"/>
                      <a:pt x="18" y="0"/>
                      <a:pt x="21" y="0"/>
                    </a:cubicBezTo>
                    <a:cubicBezTo>
                      <a:pt x="24" y="0"/>
                      <a:pt x="27" y="1"/>
                      <a:pt x="29" y="2"/>
                    </a:cubicBezTo>
                    <a:cubicBezTo>
                      <a:pt x="32" y="3"/>
                      <a:pt x="34" y="4"/>
                      <a:pt x="36" y="6"/>
                    </a:cubicBezTo>
                    <a:cubicBezTo>
                      <a:pt x="37" y="8"/>
                      <a:pt x="39" y="10"/>
                      <a:pt x="40" y="12"/>
                    </a:cubicBezTo>
                    <a:cubicBezTo>
                      <a:pt x="41" y="15"/>
                      <a:pt x="41" y="17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3"/>
                      <a:pt x="41" y="25"/>
                      <a:pt x="40" y="28"/>
                    </a:cubicBezTo>
                    <a:cubicBezTo>
                      <a:pt x="39" y="30"/>
                      <a:pt x="37" y="32"/>
                      <a:pt x="35" y="34"/>
                    </a:cubicBezTo>
                    <a:cubicBezTo>
                      <a:pt x="34" y="36"/>
                      <a:pt x="31" y="37"/>
                      <a:pt x="29" y="38"/>
                    </a:cubicBezTo>
                    <a:cubicBezTo>
                      <a:pt x="26" y="39"/>
                      <a:pt x="24" y="40"/>
                      <a:pt x="21" y="40"/>
                    </a:cubicBezTo>
                    <a:close/>
                    <a:moveTo>
                      <a:pt x="21" y="31"/>
                    </a:moveTo>
                    <a:cubicBezTo>
                      <a:pt x="22" y="31"/>
                      <a:pt x="24" y="30"/>
                      <a:pt x="25" y="30"/>
                    </a:cubicBezTo>
                    <a:cubicBezTo>
                      <a:pt x="26" y="29"/>
                      <a:pt x="27" y="28"/>
                      <a:pt x="28" y="28"/>
                    </a:cubicBezTo>
                    <a:cubicBezTo>
                      <a:pt x="29" y="27"/>
                      <a:pt x="30" y="25"/>
                      <a:pt x="30" y="24"/>
                    </a:cubicBezTo>
                    <a:cubicBezTo>
                      <a:pt x="31" y="23"/>
                      <a:pt x="31" y="22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19"/>
                      <a:pt x="31" y="17"/>
                      <a:pt x="30" y="16"/>
                    </a:cubicBezTo>
                    <a:cubicBezTo>
                      <a:pt x="30" y="15"/>
                      <a:pt x="29" y="14"/>
                      <a:pt x="28" y="13"/>
                    </a:cubicBezTo>
                    <a:cubicBezTo>
                      <a:pt x="27" y="12"/>
                      <a:pt x="26" y="11"/>
                      <a:pt x="25" y="11"/>
                    </a:cubicBezTo>
                    <a:cubicBezTo>
                      <a:pt x="24" y="10"/>
                      <a:pt x="22" y="10"/>
                      <a:pt x="21" y="10"/>
                    </a:cubicBezTo>
                    <a:cubicBezTo>
                      <a:pt x="19" y="10"/>
                      <a:pt x="18" y="10"/>
                      <a:pt x="17" y="10"/>
                    </a:cubicBezTo>
                    <a:cubicBezTo>
                      <a:pt x="15" y="11"/>
                      <a:pt x="14" y="12"/>
                      <a:pt x="14" y="13"/>
                    </a:cubicBezTo>
                    <a:cubicBezTo>
                      <a:pt x="13" y="14"/>
                      <a:pt x="12" y="15"/>
                      <a:pt x="12" y="16"/>
                    </a:cubicBezTo>
                    <a:cubicBezTo>
                      <a:pt x="11" y="17"/>
                      <a:pt x="11" y="19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2"/>
                      <a:pt x="11" y="23"/>
                      <a:pt x="12" y="24"/>
                    </a:cubicBezTo>
                    <a:cubicBezTo>
                      <a:pt x="12" y="25"/>
                      <a:pt x="13" y="26"/>
                      <a:pt x="14" y="27"/>
                    </a:cubicBezTo>
                    <a:cubicBezTo>
                      <a:pt x="15" y="28"/>
                      <a:pt x="16" y="29"/>
                      <a:pt x="17" y="30"/>
                    </a:cubicBezTo>
                    <a:cubicBezTo>
                      <a:pt x="18" y="30"/>
                      <a:pt x="19" y="31"/>
                      <a:pt x="2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5" name="Freeform 125"/>
              <p:cNvSpPr>
                <a:spLocks/>
              </p:cNvSpPr>
              <p:nvPr/>
            </p:nvSpPr>
            <p:spPr bwMode="auto">
              <a:xfrm>
                <a:off x="7804150" y="5653088"/>
                <a:ext cx="130175" cy="147638"/>
              </a:xfrm>
              <a:custGeom>
                <a:avLst/>
                <a:gdLst>
                  <a:gd name="T0" fmla="*/ 18 w 32"/>
                  <a:gd name="T1" fmla="*/ 36 h 36"/>
                  <a:gd name="T2" fmla="*/ 11 w 32"/>
                  <a:gd name="T3" fmla="*/ 34 h 36"/>
                  <a:gd name="T4" fmla="*/ 5 w 32"/>
                  <a:gd name="T5" fmla="*/ 30 h 36"/>
                  <a:gd name="T6" fmla="*/ 2 w 32"/>
                  <a:gd name="T7" fmla="*/ 25 h 36"/>
                  <a:gd name="T8" fmla="*/ 0 w 32"/>
                  <a:gd name="T9" fmla="*/ 18 h 36"/>
                  <a:gd name="T10" fmla="*/ 0 w 32"/>
                  <a:gd name="T11" fmla="*/ 18 h 36"/>
                  <a:gd name="T12" fmla="*/ 2 w 32"/>
                  <a:gd name="T13" fmla="*/ 11 h 36"/>
                  <a:gd name="T14" fmla="*/ 5 w 32"/>
                  <a:gd name="T15" fmla="*/ 5 h 36"/>
                  <a:gd name="T16" fmla="*/ 11 w 32"/>
                  <a:gd name="T17" fmla="*/ 1 h 36"/>
                  <a:gd name="T18" fmla="*/ 18 w 32"/>
                  <a:gd name="T19" fmla="*/ 0 h 36"/>
                  <a:gd name="T20" fmla="*/ 22 w 32"/>
                  <a:gd name="T21" fmla="*/ 0 h 36"/>
                  <a:gd name="T22" fmla="*/ 26 w 32"/>
                  <a:gd name="T23" fmla="*/ 1 h 36"/>
                  <a:gd name="T24" fmla="*/ 29 w 32"/>
                  <a:gd name="T25" fmla="*/ 3 h 36"/>
                  <a:gd name="T26" fmla="*/ 31 w 32"/>
                  <a:gd name="T27" fmla="*/ 5 h 36"/>
                  <a:gd name="T28" fmla="*/ 29 w 32"/>
                  <a:gd name="T29" fmla="*/ 8 h 36"/>
                  <a:gd name="T30" fmla="*/ 24 w 32"/>
                  <a:gd name="T31" fmla="*/ 5 h 36"/>
                  <a:gd name="T32" fmla="*/ 18 w 32"/>
                  <a:gd name="T33" fmla="*/ 3 h 36"/>
                  <a:gd name="T34" fmla="*/ 12 w 32"/>
                  <a:gd name="T35" fmla="*/ 4 h 36"/>
                  <a:gd name="T36" fmla="*/ 8 w 32"/>
                  <a:gd name="T37" fmla="*/ 7 h 36"/>
                  <a:gd name="T38" fmla="*/ 5 w 32"/>
                  <a:gd name="T39" fmla="*/ 12 h 36"/>
                  <a:gd name="T40" fmla="*/ 4 w 32"/>
                  <a:gd name="T41" fmla="*/ 18 h 36"/>
                  <a:gd name="T42" fmla="*/ 4 w 32"/>
                  <a:gd name="T43" fmla="*/ 18 h 36"/>
                  <a:gd name="T44" fmla="*/ 5 w 32"/>
                  <a:gd name="T45" fmla="*/ 23 h 36"/>
                  <a:gd name="T46" fmla="*/ 8 w 32"/>
                  <a:gd name="T47" fmla="*/ 28 h 36"/>
                  <a:gd name="T48" fmla="*/ 12 w 32"/>
                  <a:gd name="T49" fmla="*/ 31 h 36"/>
                  <a:gd name="T50" fmla="*/ 18 w 32"/>
                  <a:gd name="T51" fmla="*/ 32 h 36"/>
                  <a:gd name="T52" fmla="*/ 24 w 32"/>
                  <a:gd name="T53" fmla="*/ 31 h 36"/>
                  <a:gd name="T54" fmla="*/ 29 w 32"/>
                  <a:gd name="T55" fmla="*/ 27 h 36"/>
                  <a:gd name="T56" fmla="*/ 32 w 32"/>
                  <a:gd name="T57" fmla="*/ 29 h 36"/>
                  <a:gd name="T58" fmla="*/ 29 w 32"/>
                  <a:gd name="T59" fmla="*/ 32 h 36"/>
                  <a:gd name="T60" fmla="*/ 26 w 32"/>
                  <a:gd name="T61" fmla="*/ 34 h 36"/>
                  <a:gd name="T62" fmla="*/ 22 w 32"/>
                  <a:gd name="T63" fmla="*/ 35 h 36"/>
                  <a:gd name="T64" fmla="*/ 18 w 32"/>
                  <a:gd name="T6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" h="36">
                    <a:moveTo>
                      <a:pt x="18" y="36"/>
                    </a:moveTo>
                    <a:cubicBezTo>
                      <a:pt x="15" y="36"/>
                      <a:pt x="13" y="35"/>
                      <a:pt x="11" y="34"/>
                    </a:cubicBezTo>
                    <a:cubicBezTo>
                      <a:pt x="9" y="33"/>
                      <a:pt x="7" y="32"/>
                      <a:pt x="5" y="30"/>
                    </a:cubicBezTo>
                    <a:cubicBezTo>
                      <a:pt x="4" y="29"/>
                      <a:pt x="3" y="27"/>
                      <a:pt x="2" y="25"/>
                    </a:cubicBezTo>
                    <a:cubicBezTo>
                      <a:pt x="1" y="23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5"/>
                      <a:pt x="1" y="13"/>
                      <a:pt x="2" y="11"/>
                    </a:cubicBezTo>
                    <a:cubicBezTo>
                      <a:pt x="3" y="9"/>
                      <a:pt x="4" y="7"/>
                      <a:pt x="5" y="5"/>
                    </a:cubicBezTo>
                    <a:cubicBezTo>
                      <a:pt x="7" y="3"/>
                      <a:pt x="9" y="2"/>
                      <a:pt x="11" y="1"/>
                    </a:cubicBezTo>
                    <a:cubicBezTo>
                      <a:pt x="13" y="0"/>
                      <a:pt x="15" y="0"/>
                      <a:pt x="18" y="0"/>
                    </a:cubicBezTo>
                    <a:cubicBezTo>
                      <a:pt x="19" y="0"/>
                      <a:pt x="21" y="0"/>
                      <a:pt x="22" y="0"/>
                    </a:cubicBezTo>
                    <a:cubicBezTo>
                      <a:pt x="23" y="0"/>
                      <a:pt x="25" y="1"/>
                      <a:pt x="26" y="1"/>
                    </a:cubicBezTo>
                    <a:cubicBezTo>
                      <a:pt x="27" y="2"/>
                      <a:pt x="28" y="2"/>
                      <a:pt x="29" y="3"/>
                    </a:cubicBezTo>
                    <a:cubicBezTo>
                      <a:pt x="30" y="4"/>
                      <a:pt x="30" y="4"/>
                      <a:pt x="31" y="5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7" y="7"/>
                      <a:pt x="26" y="6"/>
                      <a:pt x="24" y="5"/>
                    </a:cubicBezTo>
                    <a:cubicBezTo>
                      <a:pt x="22" y="4"/>
                      <a:pt x="20" y="3"/>
                      <a:pt x="18" y="3"/>
                    </a:cubicBezTo>
                    <a:cubicBezTo>
                      <a:pt x="16" y="3"/>
                      <a:pt x="14" y="4"/>
                      <a:pt x="12" y="4"/>
                    </a:cubicBezTo>
                    <a:cubicBezTo>
                      <a:pt x="11" y="5"/>
                      <a:pt x="9" y="6"/>
                      <a:pt x="8" y="7"/>
                    </a:cubicBezTo>
                    <a:cubicBezTo>
                      <a:pt x="7" y="9"/>
                      <a:pt x="6" y="10"/>
                      <a:pt x="5" y="12"/>
                    </a:cubicBezTo>
                    <a:cubicBezTo>
                      <a:pt x="5" y="14"/>
                      <a:pt x="4" y="16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20"/>
                      <a:pt x="5" y="22"/>
                      <a:pt x="5" y="23"/>
                    </a:cubicBezTo>
                    <a:cubicBezTo>
                      <a:pt x="6" y="25"/>
                      <a:pt x="7" y="26"/>
                      <a:pt x="8" y="28"/>
                    </a:cubicBezTo>
                    <a:cubicBezTo>
                      <a:pt x="9" y="29"/>
                      <a:pt x="11" y="30"/>
                      <a:pt x="12" y="31"/>
                    </a:cubicBezTo>
                    <a:cubicBezTo>
                      <a:pt x="14" y="32"/>
                      <a:pt x="16" y="32"/>
                      <a:pt x="18" y="32"/>
                    </a:cubicBezTo>
                    <a:cubicBezTo>
                      <a:pt x="20" y="32"/>
                      <a:pt x="22" y="31"/>
                      <a:pt x="24" y="31"/>
                    </a:cubicBezTo>
                    <a:cubicBezTo>
                      <a:pt x="26" y="30"/>
                      <a:pt x="27" y="29"/>
                      <a:pt x="29" y="27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1" y="30"/>
                      <a:pt x="30" y="31"/>
                      <a:pt x="29" y="32"/>
                    </a:cubicBezTo>
                    <a:cubicBezTo>
                      <a:pt x="28" y="33"/>
                      <a:pt x="27" y="33"/>
                      <a:pt x="26" y="34"/>
                    </a:cubicBezTo>
                    <a:cubicBezTo>
                      <a:pt x="24" y="34"/>
                      <a:pt x="23" y="35"/>
                      <a:pt x="22" y="35"/>
                    </a:cubicBezTo>
                    <a:cubicBezTo>
                      <a:pt x="21" y="35"/>
                      <a:pt x="19" y="36"/>
                      <a:pt x="18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6" name="Freeform 126"/>
              <p:cNvSpPr>
                <a:spLocks noEditPoints="1"/>
              </p:cNvSpPr>
              <p:nvPr/>
            </p:nvSpPr>
            <p:spPr bwMode="auto">
              <a:xfrm>
                <a:off x="7954963" y="5653088"/>
                <a:ext cx="144463" cy="147638"/>
              </a:xfrm>
              <a:custGeom>
                <a:avLst/>
                <a:gdLst>
                  <a:gd name="T0" fmla="*/ 17 w 35"/>
                  <a:gd name="T1" fmla="*/ 36 h 36"/>
                  <a:gd name="T2" fmla="*/ 10 w 35"/>
                  <a:gd name="T3" fmla="*/ 34 h 36"/>
                  <a:gd name="T4" fmla="*/ 5 w 35"/>
                  <a:gd name="T5" fmla="*/ 30 h 36"/>
                  <a:gd name="T6" fmla="*/ 1 w 35"/>
                  <a:gd name="T7" fmla="*/ 25 h 36"/>
                  <a:gd name="T8" fmla="*/ 0 w 35"/>
                  <a:gd name="T9" fmla="*/ 18 h 36"/>
                  <a:gd name="T10" fmla="*/ 0 w 35"/>
                  <a:gd name="T11" fmla="*/ 18 h 36"/>
                  <a:gd name="T12" fmla="*/ 1 w 35"/>
                  <a:gd name="T13" fmla="*/ 11 h 36"/>
                  <a:gd name="T14" fmla="*/ 5 w 35"/>
                  <a:gd name="T15" fmla="*/ 5 h 36"/>
                  <a:gd name="T16" fmla="*/ 10 w 35"/>
                  <a:gd name="T17" fmla="*/ 1 h 36"/>
                  <a:gd name="T18" fmla="*/ 18 w 35"/>
                  <a:gd name="T19" fmla="*/ 0 h 36"/>
                  <a:gd name="T20" fmla="*/ 25 w 35"/>
                  <a:gd name="T21" fmla="*/ 1 h 36"/>
                  <a:gd name="T22" fmla="*/ 30 w 35"/>
                  <a:gd name="T23" fmla="*/ 5 h 36"/>
                  <a:gd name="T24" fmla="*/ 34 w 35"/>
                  <a:gd name="T25" fmla="*/ 11 h 36"/>
                  <a:gd name="T26" fmla="*/ 35 w 35"/>
                  <a:gd name="T27" fmla="*/ 18 h 36"/>
                  <a:gd name="T28" fmla="*/ 35 w 35"/>
                  <a:gd name="T29" fmla="*/ 18 h 36"/>
                  <a:gd name="T30" fmla="*/ 34 w 35"/>
                  <a:gd name="T31" fmla="*/ 24 h 36"/>
                  <a:gd name="T32" fmla="*/ 30 w 35"/>
                  <a:gd name="T33" fmla="*/ 30 h 36"/>
                  <a:gd name="T34" fmla="*/ 25 w 35"/>
                  <a:gd name="T35" fmla="*/ 34 h 36"/>
                  <a:gd name="T36" fmla="*/ 17 w 35"/>
                  <a:gd name="T37" fmla="*/ 36 h 36"/>
                  <a:gd name="T38" fmla="*/ 18 w 35"/>
                  <a:gd name="T39" fmla="*/ 32 h 36"/>
                  <a:gd name="T40" fmla="*/ 23 w 35"/>
                  <a:gd name="T41" fmla="*/ 31 h 36"/>
                  <a:gd name="T42" fmla="*/ 27 w 35"/>
                  <a:gd name="T43" fmla="*/ 28 h 36"/>
                  <a:gd name="T44" fmla="*/ 30 w 35"/>
                  <a:gd name="T45" fmla="*/ 23 h 36"/>
                  <a:gd name="T46" fmla="*/ 31 w 35"/>
                  <a:gd name="T47" fmla="*/ 18 h 36"/>
                  <a:gd name="T48" fmla="*/ 31 w 35"/>
                  <a:gd name="T49" fmla="*/ 18 h 36"/>
                  <a:gd name="T50" fmla="*/ 30 w 35"/>
                  <a:gd name="T51" fmla="*/ 12 h 36"/>
                  <a:gd name="T52" fmla="*/ 27 w 35"/>
                  <a:gd name="T53" fmla="*/ 8 h 36"/>
                  <a:gd name="T54" fmla="*/ 23 w 35"/>
                  <a:gd name="T55" fmla="*/ 5 h 36"/>
                  <a:gd name="T56" fmla="*/ 17 w 35"/>
                  <a:gd name="T57" fmla="*/ 3 h 36"/>
                  <a:gd name="T58" fmla="*/ 12 w 35"/>
                  <a:gd name="T59" fmla="*/ 4 h 36"/>
                  <a:gd name="T60" fmla="*/ 8 w 35"/>
                  <a:gd name="T61" fmla="*/ 8 h 36"/>
                  <a:gd name="T62" fmla="*/ 5 w 35"/>
                  <a:gd name="T63" fmla="*/ 12 h 36"/>
                  <a:gd name="T64" fmla="*/ 4 w 35"/>
                  <a:gd name="T65" fmla="*/ 18 h 36"/>
                  <a:gd name="T66" fmla="*/ 4 w 35"/>
                  <a:gd name="T67" fmla="*/ 18 h 36"/>
                  <a:gd name="T68" fmla="*/ 5 w 35"/>
                  <a:gd name="T69" fmla="*/ 23 h 36"/>
                  <a:gd name="T70" fmla="*/ 8 w 35"/>
                  <a:gd name="T71" fmla="*/ 28 h 36"/>
                  <a:gd name="T72" fmla="*/ 12 w 35"/>
                  <a:gd name="T73" fmla="*/ 31 h 36"/>
                  <a:gd name="T74" fmla="*/ 18 w 35"/>
                  <a:gd name="T75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" h="36">
                    <a:moveTo>
                      <a:pt x="17" y="36"/>
                    </a:moveTo>
                    <a:cubicBezTo>
                      <a:pt x="15" y="36"/>
                      <a:pt x="12" y="35"/>
                      <a:pt x="10" y="34"/>
                    </a:cubicBezTo>
                    <a:cubicBezTo>
                      <a:pt x="8" y="33"/>
                      <a:pt x="6" y="32"/>
                      <a:pt x="5" y="30"/>
                    </a:cubicBezTo>
                    <a:cubicBezTo>
                      <a:pt x="3" y="29"/>
                      <a:pt x="2" y="27"/>
                      <a:pt x="1" y="25"/>
                    </a:cubicBezTo>
                    <a:cubicBezTo>
                      <a:pt x="0" y="22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5"/>
                      <a:pt x="0" y="13"/>
                      <a:pt x="1" y="11"/>
                    </a:cubicBezTo>
                    <a:cubicBezTo>
                      <a:pt x="2" y="9"/>
                      <a:pt x="3" y="7"/>
                      <a:pt x="5" y="5"/>
                    </a:cubicBezTo>
                    <a:cubicBezTo>
                      <a:pt x="6" y="4"/>
                      <a:pt x="8" y="2"/>
                      <a:pt x="10" y="1"/>
                    </a:cubicBezTo>
                    <a:cubicBezTo>
                      <a:pt x="12" y="0"/>
                      <a:pt x="15" y="0"/>
                      <a:pt x="18" y="0"/>
                    </a:cubicBezTo>
                    <a:cubicBezTo>
                      <a:pt x="20" y="0"/>
                      <a:pt x="23" y="0"/>
                      <a:pt x="25" y="1"/>
                    </a:cubicBezTo>
                    <a:cubicBezTo>
                      <a:pt x="27" y="2"/>
                      <a:pt x="29" y="3"/>
                      <a:pt x="30" y="5"/>
                    </a:cubicBezTo>
                    <a:cubicBezTo>
                      <a:pt x="32" y="7"/>
                      <a:pt x="33" y="9"/>
                      <a:pt x="34" y="11"/>
                    </a:cubicBezTo>
                    <a:cubicBezTo>
                      <a:pt x="35" y="13"/>
                      <a:pt x="35" y="15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20"/>
                      <a:pt x="35" y="22"/>
                      <a:pt x="34" y="24"/>
                    </a:cubicBezTo>
                    <a:cubicBezTo>
                      <a:pt x="33" y="27"/>
                      <a:pt x="32" y="29"/>
                      <a:pt x="30" y="30"/>
                    </a:cubicBezTo>
                    <a:cubicBezTo>
                      <a:pt x="29" y="32"/>
                      <a:pt x="27" y="33"/>
                      <a:pt x="25" y="34"/>
                    </a:cubicBezTo>
                    <a:cubicBezTo>
                      <a:pt x="22" y="35"/>
                      <a:pt x="20" y="36"/>
                      <a:pt x="17" y="36"/>
                    </a:cubicBezTo>
                    <a:close/>
                    <a:moveTo>
                      <a:pt x="18" y="32"/>
                    </a:moveTo>
                    <a:cubicBezTo>
                      <a:pt x="19" y="32"/>
                      <a:pt x="21" y="32"/>
                      <a:pt x="23" y="31"/>
                    </a:cubicBezTo>
                    <a:cubicBezTo>
                      <a:pt x="25" y="30"/>
                      <a:pt x="26" y="29"/>
                      <a:pt x="27" y="28"/>
                    </a:cubicBezTo>
                    <a:cubicBezTo>
                      <a:pt x="28" y="26"/>
                      <a:pt x="29" y="25"/>
                      <a:pt x="30" y="23"/>
                    </a:cubicBezTo>
                    <a:cubicBezTo>
                      <a:pt x="31" y="22"/>
                      <a:pt x="31" y="20"/>
                      <a:pt x="31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6"/>
                      <a:pt x="31" y="14"/>
                      <a:pt x="30" y="12"/>
                    </a:cubicBezTo>
                    <a:cubicBezTo>
                      <a:pt x="29" y="10"/>
                      <a:pt x="28" y="9"/>
                      <a:pt x="27" y="8"/>
                    </a:cubicBezTo>
                    <a:cubicBezTo>
                      <a:pt x="26" y="6"/>
                      <a:pt x="25" y="5"/>
                      <a:pt x="23" y="5"/>
                    </a:cubicBezTo>
                    <a:cubicBezTo>
                      <a:pt x="21" y="4"/>
                      <a:pt x="19" y="3"/>
                      <a:pt x="17" y="3"/>
                    </a:cubicBezTo>
                    <a:cubicBezTo>
                      <a:pt x="15" y="3"/>
                      <a:pt x="14" y="4"/>
                      <a:pt x="12" y="4"/>
                    </a:cubicBezTo>
                    <a:cubicBezTo>
                      <a:pt x="10" y="5"/>
                      <a:pt x="9" y="6"/>
                      <a:pt x="8" y="8"/>
                    </a:cubicBezTo>
                    <a:cubicBezTo>
                      <a:pt x="6" y="9"/>
                      <a:pt x="6" y="10"/>
                      <a:pt x="5" y="12"/>
                    </a:cubicBezTo>
                    <a:cubicBezTo>
                      <a:pt x="4" y="14"/>
                      <a:pt x="4" y="16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20"/>
                      <a:pt x="4" y="21"/>
                      <a:pt x="5" y="23"/>
                    </a:cubicBezTo>
                    <a:cubicBezTo>
                      <a:pt x="6" y="25"/>
                      <a:pt x="7" y="26"/>
                      <a:pt x="8" y="28"/>
                    </a:cubicBezTo>
                    <a:cubicBezTo>
                      <a:pt x="9" y="29"/>
                      <a:pt x="10" y="30"/>
                      <a:pt x="12" y="31"/>
                    </a:cubicBezTo>
                    <a:cubicBezTo>
                      <a:pt x="14" y="32"/>
                      <a:pt x="16" y="32"/>
                      <a:pt x="18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7" name="Freeform 127"/>
              <p:cNvSpPr>
                <a:spLocks/>
              </p:cNvSpPr>
              <p:nvPr/>
            </p:nvSpPr>
            <p:spPr bwMode="auto">
              <a:xfrm>
                <a:off x="8131175" y="5653088"/>
                <a:ext cx="123825" cy="144463"/>
              </a:xfrm>
              <a:custGeom>
                <a:avLst/>
                <a:gdLst>
                  <a:gd name="T0" fmla="*/ 0 w 78"/>
                  <a:gd name="T1" fmla="*/ 0 h 91"/>
                  <a:gd name="T2" fmla="*/ 11 w 78"/>
                  <a:gd name="T3" fmla="*/ 0 h 91"/>
                  <a:gd name="T4" fmla="*/ 68 w 78"/>
                  <a:gd name="T5" fmla="*/ 73 h 91"/>
                  <a:gd name="T6" fmla="*/ 68 w 78"/>
                  <a:gd name="T7" fmla="*/ 0 h 91"/>
                  <a:gd name="T8" fmla="*/ 78 w 78"/>
                  <a:gd name="T9" fmla="*/ 0 h 91"/>
                  <a:gd name="T10" fmla="*/ 78 w 78"/>
                  <a:gd name="T11" fmla="*/ 91 h 91"/>
                  <a:gd name="T12" fmla="*/ 68 w 78"/>
                  <a:gd name="T13" fmla="*/ 91 h 91"/>
                  <a:gd name="T14" fmla="*/ 11 w 78"/>
                  <a:gd name="T15" fmla="*/ 18 h 91"/>
                  <a:gd name="T16" fmla="*/ 11 w 78"/>
                  <a:gd name="T17" fmla="*/ 91 h 91"/>
                  <a:gd name="T18" fmla="*/ 0 w 78"/>
                  <a:gd name="T19" fmla="*/ 91 h 91"/>
                  <a:gd name="T20" fmla="*/ 0 w 78"/>
                  <a:gd name="T2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" h="91">
                    <a:moveTo>
                      <a:pt x="0" y="0"/>
                    </a:moveTo>
                    <a:lnTo>
                      <a:pt x="11" y="0"/>
                    </a:lnTo>
                    <a:lnTo>
                      <a:pt x="68" y="73"/>
                    </a:lnTo>
                    <a:lnTo>
                      <a:pt x="68" y="0"/>
                    </a:lnTo>
                    <a:lnTo>
                      <a:pt x="78" y="0"/>
                    </a:lnTo>
                    <a:lnTo>
                      <a:pt x="78" y="91"/>
                    </a:lnTo>
                    <a:lnTo>
                      <a:pt x="68" y="91"/>
                    </a:lnTo>
                    <a:lnTo>
                      <a:pt x="11" y="18"/>
                    </a:lnTo>
                    <a:lnTo>
                      <a:pt x="11" y="91"/>
                    </a:lnTo>
                    <a:lnTo>
                      <a:pt x="0" y="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8" name="Freeform 128"/>
              <p:cNvSpPr>
                <a:spLocks noEditPoints="1"/>
              </p:cNvSpPr>
              <p:nvPr/>
            </p:nvSpPr>
            <p:spPr bwMode="auto">
              <a:xfrm>
                <a:off x="8280400" y="5653088"/>
                <a:ext cx="147638" cy="144463"/>
              </a:xfrm>
              <a:custGeom>
                <a:avLst/>
                <a:gdLst>
                  <a:gd name="T0" fmla="*/ 41 w 93"/>
                  <a:gd name="T1" fmla="*/ 0 h 91"/>
                  <a:gd name="T2" fmla="*/ 51 w 93"/>
                  <a:gd name="T3" fmla="*/ 0 h 91"/>
                  <a:gd name="T4" fmla="*/ 93 w 93"/>
                  <a:gd name="T5" fmla="*/ 91 h 91"/>
                  <a:gd name="T6" fmla="*/ 80 w 93"/>
                  <a:gd name="T7" fmla="*/ 91 h 91"/>
                  <a:gd name="T8" fmla="*/ 69 w 93"/>
                  <a:gd name="T9" fmla="*/ 67 h 91"/>
                  <a:gd name="T10" fmla="*/ 23 w 93"/>
                  <a:gd name="T11" fmla="*/ 67 h 91"/>
                  <a:gd name="T12" fmla="*/ 10 w 93"/>
                  <a:gd name="T13" fmla="*/ 91 h 91"/>
                  <a:gd name="T14" fmla="*/ 0 w 93"/>
                  <a:gd name="T15" fmla="*/ 91 h 91"/>
                  <a:gd name="T16" fmla="*/ 41 w 93"/>
                  <a:gd name="T17" fmla="*/ 0 h 91"/>
                  <a:gd name="T18" fmla="*/ 67 w 93"/>
                  <a:gd name="T19" fmla="*/ 57 h 91"/>
                  <a:gd name="T20" fmla="*/ 46 w 93"/>
                  <a:gd name="T21" fmla="*/ 13 h 91"/>
                  <a:gd name="T22" fmla="*/ 25 w 93"/>
                  <a:gd name="T23" fmla="*/ 57 h 91"/>
                  <a:gd name="T24" fmla="*/ 67 w 93"/>
                  <a:gd name="T25" fmla="*/ 5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" h="91">
                    <a:moveTo>
                      <a:pt x="41" y="0"/>
                    </a:moveTo>
                    <a:lnTo>
                      <a:pt x="51" y="0"/>
                    </a:lnTo>
                    <a:lnTo>
                      <a:pt x="93" y="91"/>
                    </a:lnTo>
                    <a:lnTo>
                      <a:pt x="80" y="91"/>
                    </a:lnTo>
                    <a:lnTo>
                      <a:pt x="69" y="67"/>
                    </a:lnTo>
                    <a:lnTo>
                      <a:pt x="23" y="67"/>
                    </a:lnTo>
                    <a:lnTo>
                      <a:pt x="10" y="91"/>
                    </a:lnTo>
                    <a:lnTo>
                      <a:pt x="0" y="91"/>
                    </a:lnTo>
                    <a:lnTo>
                      <a:pt x="41" y="0"/>
                    </a:lnTo>
                    <a:close/>
                    <a:moveTo>
                      <a:pt x="67" y="57"/>
                    </a:moveTo>
                    <a:lnTo>
                      <a:pt x="46" y="13"/>
                    </a:lnTo>
                    <a:lnTo>
                      <a:pt x="25" y="57"/>
                    </a:lnTo>
                    <a:lnTo>
                      <a:pt x="67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9" name="Freeform 129"/>
              <p:cNvSpPr>
                <a:spLocks/>
              </p:cNvSpPr>
              <p:nvPr/>
            </p:nvSpPr>
            <p:spPr bwMode="auto">
              <a:xfrm>
                <a:off x="8448675" y="5653088"/>
                <a:ext cx="127000" cy="147638"/>
              </a:xfrm>
              <a:custGeom>
                <a:avLst/>
                <a:gdLst>
                  <a:gd name="T0" fmla="*/ 17 w 31"/>
                  <a:gd name="T1" fmla="*/ 36 h 36"/>
                  <a:gd name="T2" fmla="*/ 10 w 31"/>
                  <a:gd name="T3" fmla="*/ 34 h 36"/>
                  <a:gd name="T4" fmla="*/ 5 w 31"/>
                  <a:gd name="T5" fmla="*/ 30 h 36"/>
                  <a:gd name="T6" fmla="*/ 1 w 31"/>
                  <a:gd name="T7" fmla="*/ 25 h 36"/>
                  <a:gd name="T8" fmla="*/ 0 w 31"/>
                  <a:gd name="T9" fmla="*/ 18 h 36"/>
                  <a:gd name="T10" fmla="*/ 0 w 31"/>
                  <a:gd name="T11" fmla="*/ 18 h 36"/>
                  <a:gd name="T12" fmla="*/ 1 w 31"/>
                  <a:gd name="T13" fmla="*/ 11 h 36"/>
                  <a:gd name="T14" fmla="*/ 5 w 31"/>
                  <a:gd name="T15" fmla="*/ 5 h 36"/>
                  <a:gd name="T16" fmla="*/ 10 w 31"/>
                  <a:gd name="T17" fmla="*/ 1 h 36"/>
                  <a:gd name="T18" fmla="*/ 17 w 31"/>
                  <a:gd name="T19" fmla="*/ 0 h 36"/>
                  <a:gd name="T20" fmla="*/ 21 w 31"/>
                  <a:gd name="T21" fmla="*/ 0 h 36"/>
                  <a:gd name="T22" fmla="*/ 25 w 31"/>
                  <a:gd name="T23" fmla="*/ 1 h 36"/>
                  <a:gd name="T24" fmla="*/ 27 w 31"/>
                  <a:gd name="T25" fmla="*/ 2 h 36"/>
                  <a:gd name="T26" fmla="*/ 30 w 31"/>
                  <a:gd name="T27" fmla="*/ 4 h 36"/>
                  <a:gd name="T28" fmla="*/ 28 w 31"/>
                  <a:gd name="T29" fmla="*/ 7 h 36"/>
                  <a:gd name="T30" fmla="*/ 25 w 31"/>
                  <a:gd name="T31" fmla="*/ 6 h 36"/>
                  <a:gd name="T32" fmla="*/ 23 w 31"/>
                  <a:gd name="T33" fmla="*/ 4 h 36"/>
                  <a:gd name="T34" fmla="*/ 20 w 31"/>
                  <a:gd name="T35" fmla="*/ 4 h 36"/>
                  <a:gd name="T36" fmla="*/ 17 w 31"/>
                  <a:gd name="T37" fmla="*/ 3 h 36"/>
                  <a:gd name="T38" fmla="*/ 12 w 31"/>
                  <a:gd name="T39" fmla="*/ 5 h 36"/>
                  <a:gd name="T40" fmla="*/ 8 w 31"/>
                  <a:gd name="T41" fmla="*/ 8 h 36"/>
                  <a:gd name="T42" fmla="*/ 5 w 31"/>
                  <a:gd name="T43" fmla="*/ 12 h 36"/>
                  <a:gd name="T44" fmla="*/ 4 w 31"/>
                  <a:gd name="T45" fmla="*/ 18 h 36"/>
                  <a:gd name="T46" fmla="*/ 4 w 31"/>
                  <a:gd name="T47" fmla="*/ 18 h 36"/>
                  <a:gd name="T48" fmla="*/ 5 w 31"/>
                  <a:gd name="T49" fmla="*/ 23 h 36"/>
                  <a:gd name="T50" fmla="*/ 8 w 31"/>
                  <a:gd name="T51" fmla="*/ 28 h 36"/>
                  <a:gd name="T52" fmla="*/ 12 w 31"/>
                  <a:gd name="T53" fmla="*/ 31 h 36"/>
                  <a:gd name="T54" fmla="*/ 18 w 31"/>
                  <a:gd name="T55" fmla="*/ 32 h 36"/>
                  <a:gd name="T56" fmla="*/ 23 w 31"/>
                  <a:gd name="T57" fmla="*/ 31 h 36"/>
                  <a:gd name="T58" fmla="*/ 28 w 31"/>
                  <a:gd name="T59" fmla="*/ 29 h 36"/>
                  <a:gd name="T60" fmla="*/ 28 w 31"/>
                  <a:gd name="T61" fmla="*/ 20 h 36"/>
                  <a:gd name="T62" fmla="*/ 17 w 31"/>
                  <a:gd name="T63" fmla="*/ 20 h 36"/>
                  <a:gd name="T64" fmla="*/ 17 w 31"/>
                  <a:gd name="T65" fmla="*/ 16 h 36"/>
                  <a:gd name="T66" fmla="*/ 31 w 31"/>
                  <a:gd name="T67" fmla="*/ 16 h 36"/>
                  <a:gd name="T68" fmla="*/ 31 w 31"/>
                  <a:gd name="T69" fmla="*/ 30 h 36"/>
                  <a:gd name="T70" fmla="*/ 25 w 31"/>
                  <a:gd name="T71" fmla="*/ 34 h 36"/>
                  <a:gd name="T72" fmla="*/ 17 w 31"/>
                  <a:gd name="T7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" h="36">
                    <a:moveTo>
                      <a:pt x="17" y="36"/>
                    </a:moveTo>
                    <a:cubicBezTo>
                      <a:pt x="15" y="36"/>
                      <a:pt x="12" y="35"/>
                      <a:pt x="10" y="34"/>
                    </a:cubicBezTo>
                    <a:cubicBezTo>
                      <a:pt x="8" y="33"/>
                      <a:pt x="6" y="32"/>
                      <a:pt x="5" y="30"/>
                    </a:cubicBezTo>
                    <a:cubicBezTo>
                      <a:pt x="3" y="29"/>
                      <a:pt x="2" y="27"/>
                      <a:pt x="1" y="25"/>
                    </a:cubicBezTo>
                    <a:cubicBezTo>
                      <a:pt x="0" y="23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5"/>
                      <a:pt x="0" y="13"/>
                      <a:pt x="1" y="11"/>
                    </a:cubicBezTo>
                    <a:cubicBezTo>
                      <a:pt x="2" y="9"/>
                      <a:pt x="3" y="7"/>
                      <a:pt x="5" y="5"/>
                    </a:cubicBezTo>
                    <a:cubicBezTo>
                      <a:pt x="6" y="4"/>
                      <a:pt x="8" y="2"/>
                      <a:pt x="10" y="1"/>
                    </a:cubicBezTo>
                    <a:cubicBezTo>
                      <a:pt x="12" y="0"/>
                      <a:pt x="15" y="0"/>
                      <a:pt x="17" y="0"/>
                    </a:cubicBezTo>
                    <a:cubicBezTo>
                      <a:pt x="19" y="0"/>
                      <a:pt x="20" y="0"/>
                      <a:pt x="21" y="0"/>
                    </a:cubicBezTo>
                    <a:cubicBezTo>
                      <a:pt x="22" y="0"/>
                      <a:pt x="23" y="1"/>
                      <a:pt x="25" y="1"/>
                    </a:cubicBezTo>
                    <a:cubicBezTo>
                      <a:pt x="26" y="1"/>
                      <a:pt x="27" y="2"/>
                      <a:pt x="27" y="2"/>
                    </a:cubicBezTo>
                    <a:cubicBezTo>
                      <a:pt x="28" y="3"/>
                      <a:pt x="29" y="4"/>
                      <a:pt x="30" y="4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7" y="7"/>
                      <a:pt x="26" y="6"/>
                      <a:pt x="25" y="6"/>
                    </a:cubicBezTo>
                    <a:cubicBezTo>
                      <a:pt x="25" y="5"/>
                      <a:pt x="24" y="5"/>
                      <a:pt x="23" y="4"/>
                    </a:cubicBezTo>
                    <a:cubicBezTo>
                      <a:pt x="22" y="4"/>
                      <a:pt x="21" y="4"/>
                      <a:pt x="20" y="4"/>
                    </a:cubicBezTo>
                    <a:cubicBezTo>
                      <a:pt x="19" y="3"/>
                      <a:pt x="18" y="3"/>
                      <a:pt x="17" y="3"/>
                    </a:cubicBezTo>
                    <a:cubicBezTo>
                      <a:pt x="15" y="3"/>
                      <a:pt x="13" y="4"/>
                      <a:pt x="12" y="5"/>
                    </a:cubicBezTo>
                    <a:cubicBezTo>
                      <a:pt x="10" y="5"/>
                      <a:pt x="9" y="6"/>
                      <a:pt x="8" y="8"/>
                    </a:cubicBezTo>
                    <a:cubicBezTo>
                      <a:pt x="6" y="9"/>
                      <a:pt x="6" y="10"/>
                      <a:pt x="5" y="12"/>
                    </a:cubicBezTo>
                    <a:cubicBezTo>
                      <a:pt x="4" y="14"/>
                      <a:pt x="4" y="16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20"/>
                      <a:pt x="4" y="22"/>
                      <a:pt x="5" y="23"/>
                    </a:cubicBezTo>
                    <a:cubicBezTo>
                      <a:pt x="6" y="25"/>
                      <a:pt x="6" y="27"/>
                      <a:pt x="8" y="28"/>
                    </a:cubicBezTo>
                    <a:cubicBezTo>
                      <a:pt x="9" y="29"/>
                      <a:pt x="10" y="30"/>
                      <a:pt x="12" y="31"/>
                    </a:cubicBezTo>
                    <a:cubicBezTo>
                      <a:pt x="14" y="32"/>
                      <a:pt x="15" y="32"/>
                      <a:pt x="18" y="32"/>
                    </a:cubicBezTo>
                    <a:cubicBezTo>
                      <a:pt x="20" y="32"/>
                      <a:pt x="21" y="32"/>
                      <a:pt x="23" y="31"/>
                    </a:cubicBezTo>
                    <a:cubicBezTo>
                      <a:pt x="25" y="30"/>
                      <a:pt x="26" y="30"/>
                      <a:pt x="28" y="29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0" y="32"/>
                      <a:pt x="28" y="33"/>
                      <a:pt x="25" y="34"/>
                    </a:cubicBezTo>
                    <a:cubicBezTo>
                      <a:pt x="23" y="35"/>
                      <a:pt x="20" y="36"/>
                      <a:pt x="17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0" name="Freeform 130"/>
              <p:cNvSpPr>
                <a:spLocks noEditPoints="1"/>
              </p:cNvSpPr>
              <p:nvPr/>
            </p:nvSpPr>
            <p:spPr bwMode="auto">
              <a:xfrm>
                <a:off x="8607425" y="5653088"/>
                <a:ext cx="144463" cy="147638"/>
              </a:xfrm>
              <a:custGeom>
                <a:avLst/>
                <a:gdLst>
                  <a:gd name="T0" fmla="*/ 17 w 35"/>
                  <a:gd name="T1" fmla="*/ 36 h 36"/>
                  <a:gd name="T2" fmla="*/ 10 w 35"/>
                  <a:gd name="T3" fmla="*/ 34 h 36"/>
                  <a:gd name="T4" fmla="*/ 4 w 35"/>
                  <a:gd name="T5" fmla="*/ 30 h 36"/>
                  <a:gd name="T6" fmla="*/ 1 w 35"/>
                  <a:gd name="T7" fmla="*/ 25 h 36"/>
                  <a:gd name="T8" fmla="*/ 0 w 35"/>
                  <a:gd name="T9" fmla="*/ 18 h 36"/>
                  <a:gd name="T10" fmla="*/ 0 w 35"/>
                  <a:gd name="T11" fmla="*/ 18 h 36"/>
                  <a:gd name="T12" fmla="*/ 1 w 35"/>
                  <a:gd name="T13" fmla="*/ 11 h 36"/>
                  <a:gd name="T14" fmla="*/ 4 w 35"/>
                  <a:gd name="T15" fmla="*/ 5 h 36"/>
                  <a:gd name="T16" fmla="*/ 10 w 35"/>
                  <a:gd name="T17" fmla="*/ 1 h 36"/>
                  <a:gd name="T18" fmla="*/ 17 w 35"/>
                  <a:gd name="T19" fmla="*/ 0 h 36"/>
                  <a:gd name="T20" fmla="*/ 24 w 35"/>
                  <a:gd name="T21" fmla="*/ 1 h 36"/>
                  <a:gd name="T22" fmla="*/ 30 w 35"/>
                  <a:gd name="T23" fmla="*/ 5 h 36"/>
                  <a:gd name="T24" fmla="*/ 34 w 35"/>
                  <a:gd name="T25" fmla="*/ 11 h 36"/>
                  <a:gd name="T26" fmla="*/ 35 w 35"/>
                  <a:gd name="T27" fmla="*/ 18 h 36"/>
                  <a:gd name="T28" fmla="*/ 35 w 35"/>
                  <a:gd name="T29" fmla="*/ 18 h 36"/>
                  <a:gd name="T30" fmla="*/ 34 w 35"/>
                  <a:gd name="T31" fmla="*/ 24 h 36"/>
                  <a:gd name="T32" fmla="*/ 30 w 35"/>
                  <a:gd name="T33" fmla="*/ 30 h 36"/>
                  <a:gd name="T34" fmla="*/ 24 w 35"/>
                  <a:gd name="T35" fmla="*/ 34 h 36"/>
                  <a:gd name="T36" fmla="*/ 17 w 35"/>
                  <a:gd name="T37" fmla="*/ 36 h 36"/>
                  <a:gd name="T38" fmla="*/ 17 w 35"/>
                  <a:gd name="T39" fmla="*/ 32 h 36"/>
                  <a:gd name="T40" fmla="*/ 23 w 35"/>
                  <a:gd name="T41" fmla="*/ 31 h 36"/>
                  <a:gd name="T42" fmla="*/ 27 w 35"/>
                  <a:gd name="T43" fmla="*/ 28 h 36"/>
                  <a:gd name="T44" fmla="*/ 30 w 35"/>
                  <a:gd name="T45" fmla="*/ 23 h 36"/>
                  <a:gd name="T46" fmla="*/ 31 w 35"/>
                  <a:gd name="T47" fmla="*/ 18 h 36"/>
                  <a:gd name="T48" fmla="*/ 31 w 35"/>
                  <a:gd name="T49" fmla="*/ 18 h 36"/>
                  <a:gd name="T50" fmla="*/ 30 w 35"/>
                  <a:gd name="T51" fmla="*/ 12 h 36"/>
                  <a:gd name="T52" fmla="*/ 27 w 35"/>
                  <a:gd name="T53" fmla="*/ 8 h 36"/>
                  <a:gd name="T54" fmla="*/ 23 w 35"/>
                  <a:gd name="T55" fmla="*/ 5 h 36"/>
                  <a:gd name="T56" fmla="*/ 17 w 35"/>
                  <a:gd name="T57" fmla="*/ 3 h 36"/>
                  <a:gd name="T58" fmla="*/ 12 w 35"/>
                  <a:gd name="T59" fmla="*/ 4 h 36"/>
                  <a:gd name="T60" fmla="*/ 7 w 35"/>
                  <a:gd name="T61" fmla="*/ 8 h 36"/>
                  <a:gd name="T62" fmla="*/ 5 w 35"/>
                  <a:gd name="T63" fmla="*/ 12 h 36"/>
                  <a:gd name="T64" fmla="*/ 4 w 35"/>
                  <a:gd name="T65" fmla="*/ 18 h 36"/>
                  <a:gd name="T66" fmla="*/ 4 w 35"/>
                  <a:gd name="T67" fmla="*/ 18 h 36"/>
                  <a:gd name="T68" fmla="*/ 5 w 35"/>
                  <a:gd name="T69" fmla="*/ 23 h 36"/>
                  <a:gd name="T70" fmla="*/ 7 w 35"/>
                  <a:gd name="T71" fmla="*/ 28 h 36"/>
                  <a:gd name="T72" fmla="*/ 12 w 35"/>
                  <a:gd name="T73" fmla="*/ 31 h 36"/>
                  <a:gd name="T74" fmla="*/ 17 w 35"/>
                  <a:gd name="T75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" h="36">
                    <a:moveTo>
                      <a:pt x="17" y="36"/>
                    </a:moveTo>
                    <a:cubicBezTo>
                      <a:pt x="15" y="36"/>
                      <a:pt x="12" y="35"/>
                      <a:pt x="10" y="34"/>
                    </a:cubicBezTo>
                    <a:cubicBezTo>
                      <a:pt x="8" y="33"/>
                      <a:pt x="6" y="32"/>
                      <a:pt x="4" y="30"/>
                    </a:cubicBezTo>
                    <a:cubicBezTo>
                      <a:pt x="3" y="29"/>
                      <a:pt x="2" y="27"/>
                      <a:pt x="1" y="25"/>
                    </a:cubicBezTo>
                    <a:cubicBezTo>
                      <a:pt x="0" y="22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5"/>
                      <a:pt x="0" y="13"/>
                      <a:pt x="1" y="11"/>
                    </a:cubicBezTo>
                    <a:cubicBezTo>
                      <a:pt x="2" y="9"/>
                      <a:pt x="3" y="7"/>
                      <a:pt x="4" y="5"/>
                    </a:cubicBezTo>
                    <a:cubicBezTo>
                      <a:pt x="6" y="4"/>
                      <a:pt x="8" y="2"/>
                      <a:pt x="10" y="1"/>
                    </a:cubicBezTo>
                    <a:cubicBezTo>
                      <a:pt x="12" y="0"/>
                      <a:pt x="15" y="0"/>
                      <a:pt x="17" y="0"/>
                    </a:cubicBezTo>
                    <a:cubicBezTo>
                      <a:pt x="20" y="0"/>
                      <a:pt x="22" y="0"/>
                      <a:pt x="24" y="1"/>
                    </a:cubicBezTo>
                    <a:cubicBezTo>
                      <a:pt x="27" y="2"/>
                      <a:pt x="28" y="3"/>
                      <a:pt x="30" y="5"/>
                    </a:cubicBezTo>
                    <a:cubicBezTo>
                      <a:pt x="32" y="7"/>
                      <a:pt x="33" y="9"/>
                      <a:pt x="34" y="11"/>
                    </a:cubicBezTo>
                    <a:cubicBezTo>
                      <a:pt x="34" y="13"/>
                      <a:pt x="35" y="15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20"/>
                      <a:pt x="34" y="22"/>
                      <a:pt x="34" y="24"/>
                    </a:cubicBezTo>
                    <a:cubicBezTo>
                      <a:pt x="33" y="27"/>
                      <a:pt x="32" y="29"/>
                      <a:pt x="30" y="30"/>
                    </a:cubicBezTo>
                    <a:cubicBezTo>
                      <a:pt x="28" y="32"/>
                      <a:pt x="27" y="33"/>
                      <a:pt x="24" y="34"/>
                    </a:cubicBezTo>
                    <a:cubicBezTo>
                      <a:pt x="22" y="35"/>
                      <a:pt x="20" y="36"/>
                      <a:pt x="17" y="36"/>
                    </a:cubicBezTo>
                    <a:close/>
                    <a:moveTo>
                      <a:pt x="17" y="32"/>
                    </a:moveTo>
                    <a:cubicBezTo>
                      <a:pt x="19" y="32"/>
                      <a:pt x="21" y="32"/>
                      <a:pt x="23" y="31"/>
                    </a:cubicBezTo>
                    <a:cubicBezTo>
                      <a:pt x="24" y="30"/>
                      <a:pt x="26" y="29"/>
                      <a:pt x="27" y="28"/>
                    </a:cubicBezTo>
                    <a:cubicBezTo>
                      <a:pt x="28" y="26"/>
                      <a:pt x="29" y="25"/>
                      <a:pt x="30" y="23"/>
                    </a:cubicBezTo>
                    <a:cubicBezTo>
                      <a:pt x="30" y="22"/>
                      <a:pt x="31" y="20"/>
                      <a:pt x="31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6"/>
                      <a:pt x="30" y="14"/>
                      <a:pt x="30" y="12"/>
                    </a:cubicBezTo>
                    <a:cubicBezTo>
                      <a:pt x="29" y="10"/>
                      <a:pt x="28" y="9"/>
                      <a:pt x="27" y="8"/>
                    </a:cubicBezTo>
                    <a:cubicBezTo>
                      <a:pt x="26" y="6"/>
                      <a:pt x="24" y="5"/>
                      <a:pt x="23" y="5"/>
                    </a:cubicBezTo>
                    <a:cubicBezTo>
                      <a:pt x="21" y="4"/>
                      <a:pt x="19" y="3"/>
                      <a:pt x="17" y="3"/>
                    </a:cubicBezTo>
                    <a:cubicBezTo>
                      <a:pt x="15" y="3"/>
                      <a:pt x="13" y="4"/>
                      <a:pt x="12" y="4"/>
                    </a:cubicBezTo>
                    <a:cubicBezTo>
                      <a:pt x="10" y="5"/>
                      <a:pt x="9" y="6"/>
                      <a:pt x="7" y="8"/>
                    </a:cubicBezTo>
                    <a:cubicBezTo>
                      <a:pt x="6" y="9"/>
                      <a:pt x="5" y="10"/>
                      <a:pt x="5" y="12"/>
                    </a:cubicBezTo>
                    <a:cubicBezTo>
                      <a:pt x="4" y="14"/>
                      <a:pt x="4" y="16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20"/>
                      <a:pt x="4" y="21"/>
                      <a:pt x="5" y="23"/>
                    </a:cubicBezTo>
                    <a:cubicBezTo>
                      <a:pt x="5" y="25"/>
                      <a:pt x="6" y="26"/>
                      <a:pt x="7" y="28"/>
                    </a:cubicBezTo>
                    <a:cubicBezTo>
                      <a:pt x="9" y="29"/>
                      <a:pt x="10" y="30"/>
                      <a:pt x="12" y="31"/>
                    </a:cubicBezTo>
                    <a:cubicBezTo>
                      <a:pt x="13" y="32"/>
                      <a:pt x="15" y="32"/>
                      <a:pt x="17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1" name="Freeform 112"/>
              <p:cNvSpPr>
                <a:spLocks noEditPoints="1"/>
              </p:cNvSpPr>
              <p:nvPr/>
            </p:nvSpPr>
            <p:spPr bwMode="auto">
              <a:xfrm>
                <a:off x="6850856" y="5229200"/>
                <a:ext cx="150813" cy="165100"/>
              </a:xfrm>
              <a:custGeom>
                <a:avLst/>
                <a:gdLst>
                  <a:gd name="T0" fmla="*/ 20 w 37"/>
                  <a:gd name="T1" fmla="*/ 40 h 40"/>
                  <a:gd name="T2" fmla="*/ 12 w 37"/>
                  <a:gd name="T3" fmla="*/ 38 h 40"/>
                  <a:gd name="T4" fmla="*/ 6 w 37"/>
                  <a:gd name="T5" fmla="*/ 34 h 40"/>
                  <a:gd name="T6" fmla="*/ 1 w 37"/>
                  <a:gd name="T7" fmla="*/ 28 h 40"/>
                  <a:gd name="T8" fmla="*/ 0 w 37"/>
                  <a:gd name="T9" fmla="*/ 20 h 40"/>
                  <a:gd name="T10" fmla="*/ 0 w 37"/>
                  <a:gd name="T11" fmla="*/ 20 h 40"/>
                  <a:gd name="T12" fmla="*/ 1 w 37"/>
                  <a:gd name="T13" fmla="*/ 12 h 40"/>
                  <a:gd name="T14" fmla="*/ 5 w 37"/>
                  <a:gd name="T15" fmla="*/ 6 h 40"/>
                  <a:gd name="T16" fmla="*/ 11 w 37"/>
                  <a:gd name="T17" fmla="*/ 2 h 40"/>
                  <a:gd name="T18" fmla="*/ 19 w 37"/>
                  <a:gd name="T19" fmla="*/ 0 h 40"/>
                  <a:gd name="T20" fmla="*/ 27 w 37"/>
                  <a:gd name="T21" fmla="*/ 2 h 40"/>
                  <a:gd name="T22" fmla="*/ 33 w 37"/>
                  <a:gd name="T23" fmla="*/ 7 h 40"/>
                  <a:gd name="T24" fmla="*/ 36 w 37"/>
                  <a:gd name="T25" fmla="*/ 13 h 40"/>
                  <a:gd name="T26" fmla="*/ 37 w 37"/>
                  <a:gd name="T27" fmla="*/ 21 h 40"/>
                  <a:gd name="T28" fmla="*/ 37 w 37"/>
                  <a:gd name="T29" fmla="*/ 22 h 40"/>
                  <a:gd name="T30" fmla="*/ 37 w 37"/>
                  <a:gd name="T31" fmla="*/ 24 h 40"/>
                  <a:gd name="T32" fmla="*/ 11 w 37"/>
                  <a:gd name="T33" fmla="*/ 24 h 40"/>
                  <a:gd name="T34" fmla="*/ 14 w 37"/>
                  <a:gd name="T35" fmla="*/ 29 h 40"/>
                  <a:gd name="T36" fmla="*/ 20 w 37"/>
                  <a:gd name="T37" fmla="*/ 31 h 40"/>
                  <a:gd name="T38" fmla="*/ 25 w 37"/>
                  <a:gd name="T39" fmla="*/ 30 h 40"/>
                  <a:gd name="T40" fmla="*/ 29 w 37"/>
                  <a:gd name="T41" fmla="*/ 27 h 40"/>
                  <a:gd name="T42" fmla="*/ 35 w 37"/>
                  <a:gd name="T43" fmla="*/ 33 h 40"/>
                  <a:gd name="T44" fmla="*/ 29 w 37"/>
                  <a:gd name="T45" fmla="*/ 38 h 40"/>
                  <a:gd name="T46" fmla="*/ 20 w 37"/>
                  <a:gd name="T47" fmla="*/ 40 h 40"/>
                  <a:gd name="T48" fmla="*/ 27 w 37"/>
                  <a:gd name="T49" fmla="*/ 17 h 40"/>
                  <a:gd name="T50" fmla="*/ 24 w 37"/>
                  <a:gd name="T51" fmla="*/ 11 h 40"/>
                  <a:gd name="T52" fmla="*/ 19 w 37"/>
                  <a:gd name="T53" fmla="*/ 9 h 40"/>
                  <a:gd name="T54" fmla="*/ 13 w 37"/>
                  <a:gd name="T55" fmla="*/ 11 h 40"/>
                  <a:gd name="T56" fmla="*/ 10 w 37"/>
                  <a:gd name="T57" fmla="*/ 17 h 40"/>
                  <a:gd name="T58" fmla="*/ 27 w 37"/>
                  <a:gd name="T59" fmla="*/ 1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7" h="40">
                    <a:moveTo>
                      <a:pt x="20" y="40"/>
                    </a:moveTo>
                    <a:cubicBezTo>
                      <a:pt x="17" y="40"/>
                      <a:pt x="14" y="39"/>
                      <a:pt x="12" y="38"/>
                    </a:cubicBezTo>
                    <a:cubicBezTo>
                      <a:pt x="9" y="37"/>
                      <a:pt x="7" y="36"/>
                      <a:pt x="6" y="34"/>
                    </a:cubicBezTo>
                    <a:cubicBezTo>
                      <a:pt x="4" y="33"/>
                      <a:pt x="2" y="31"/>
                      <a:pt x="1" y="28"/>
                    </a:cubicBezTo>
                    <a:cubicBezTo>
                      <a:pt x="0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0" y="15"/>
                      <a:pt x="1" y="12"/>
                    </a:cubicBezTo>
                    <a:cubicBezTo>
                      <a:pt x="2" y="10"/>
                      <a:pt x="3" y="8"/>
                      <a:pt x="5" y="6"/>
                    </a:cubicBezTo>
                    <a:cubicBezTo>
                      <a:pt x="7" y="4"/>
                      <a:pt x="9" y="3"/>
                      <a:pt x="11" y="2"/>
                    </a:cubicBezTo>
                    <a:cubicBezTo>
                      <a:pt x="13" y="1"/>
                      <a:pt x="16" y="0"/>
                      <a:pt x="19" y="0"/>
                    </a:cubicBezTo>
                    <a:cubicBezTo>
                      <a:pt x="22" y="0"/>
                      <a:pt x="24" y="1"/>
                      <a:pt x="27" y="2"/>
                    </a:cubicBezTo>
                    <a:cubicBezTo>
                      <a:pt x="29" y="3"/>
                      <a:pt x="31" y="5"/>
                      <a:pt x="33" y="7"/>
                    </a:cubicBezTo>
                    <a:cubicBezTo>
                      <a:pt x="34" y="9"/>
                      <a:pt x="35" y="11"/>
                      <a:pt x="36" y="13"/>
                    </a:cubicBezTo>
                    <a:cubicBezTo>
                      <a:pt x="37" y="16"/>
                      <a:pt x="37" y="18"/>
                      <a:pt x="37" y="21"/>
                    </a:cubicBezTo>
                    <a:cubicBezTo>
                      <a:pt x="37" y="21"/>
                      <a:pt x="37" y="22"/>
                      <a:pt x="37" y="22"/>
                    </a:cubicBezTo>
                    <a:cubicBezTo>
                      <a:pt x="37" y="23"/>
                      <a:pt x="37" y="23"/>
                      <a:pt x="37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6"/>
                      <a:pt x="12" y="28"/>
                      <a:pt x="14" y="29"/>
                    </a:cubicBezTo>
                    <a:cubicBezTo>
                      <a:pt x="15" y="31"/>
                      <a:pt x="17" y="31"/>
                      <a:pt x="20" y="31"/>
                    </a:cubicBezTo>
                    <a:cubicBezTo>
                      <a:pt x="22" y="31"/>
                      <a:pt x="23" y="31"/>
                      <a:pt x="25" y="30"/>
                    </a:cubicBezTo>
                    <a:cubicBezTo>
                      <a:pt x="26" y="30"/>
                      <a:pt x="27" y="29"/>
                      <a:pt x="29" y="2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3" y="35"/>
                      <a:pt x="31" y="37"/>
                      <a:pt x="29" y="38"/>
                    </a:cubicBezTo>
                    <a:cubicBezTo>
                      <a:pt x="26" y="39"/>
                      <a:pt x="23" y="40"/>
                      <a:pt x="20" y="40"/>
                    </a:cubicBezTo>
                    <a:close/>
                    <a:moveTo>
                      <a:pt x="27" y="17"/>
                    </a:moveTo>
                    <a:cubicBezTo>
                      <a:pt x="26" y="15"/>
                      <a:pt x="25" y="13"/>
                      <a:pt x="24" y="11"/>
                    </a:cubicBezTo>
                    <a:cubicBezTo>
                      <a:pt x="23" y="10"/>
                      <a:pt x="21" y="9"/>
                      <a:pt x="19" y="9"/>
                    </a:cubicBezTo>
                    <a:cubicBezTo>
                      <a:pt x="16" y="9"/>
                      <a:pt x="15" y="10"/>
                      <a:pt x="13" y="11"/>
                    </a:cubicBezTo>
                    <a:cubicBezTo>
                      <a:pt x="12" y="13"/>
                      <a:pt x="11" y="15"/>
                      <a:pt x="10" y="17"/>
                    </a:cubicBez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2" name="Freeform 124"/>
              <p:cNvSpPr>
                <a:spLocks/>
              </p:cNvSpPr>
              <p:nvPr/>
            </p:nvSpPr>
            <p:spPr bwMode="auto">
              <a:xfrm>
                <a:off x="7004397" y="5229200"/>
                <a:ext cx="122238" cy="161925"/>
              </a:xfrm>
              <a:custGeom>
                <a:avLst/>
                <a:gdLst>
                  <a:gd name="T0" fmla="*/ 16 w 30"/>
                  <a:gd name="T1" fmla="*/ 39 h 39"/>
                  <a:gd name="T2" fmla="*/ 8 w 30"/>
                  <a:gd name="T3" fmla="*/ 37 h 39"/>
                  <a:gd name="T4" fmla="*/ 0 w 30"/>
                  <a:gd name="T5" fmla="*/ 33 h 39"/>
                  <a:gd name="T6" fmla="*/ 4 w 30"/>
                  <a:gd name="T7" fmla="*/ 26 h 39"/>
                  <a:gd name="T8" fmla="*/ 10 w 30"/>
                  <a:gd name="T9" fmla="*/ 29 h 39"/>
                  <a:gd name="T10" fmla="*/ 16 w 30"/>
                  <a:gd name="T11" fmla="*/ 30 h 39"/>
                  <a:gd name="T12" fmla="*/ 20 w 30"/>
                  <a:gd name="T13" fmla="*/ 30 h 39"/>
                  <a:gd name="T14" fmla="*/ 21 w 30"/>
                  <a:gd name="T15" fmla="*/ 28 h 39"/>
                  <a:gd name="T16" fmla="*/ 21 w 30"/>
                  <a:gd name="T17" fmla="*/ 27 h 39"/>
                  <a:gd name="T18" fmla="*/ 20 w 30"/>
                  <a:gd name="T19" fmla="*/ 26 h 39"/>
                  <a:gd name="T20" fmla="*/ 18 w 30"/>
                  <a:gd name="T21" fmla="*/ 25 h 39"/>
                  <a:gd name="T22" fmla="*/ 16 w 30"/>
                  <a:gd name="T23" fmla="*/ 24 h 39"/>
                  <a:gd name="T24" fmla="*/ 13 w 30"/>
                  <a:gd name="T25" fmla="*/ 23 h 39"/>
                  <a:gd name="T26" fmla="*/ 9 w 30"/>
                  <a:gd name="T27" fmla="*/ 22 h 39"/>
                  <a:gd name="T28" fmla="*/ 5 w 30"/>
                  <a:gd name="T29" fmla="*/ 20 h 39"/>
                  <a:gd name="T30" fmla="*/ 3 w 30"/>
                  <a:gd name="T31" fmla="*/ 16 h 39"/>
                  <a:gd name="T32" fmla="*/ 2 w 30"/>
                  <a:gd name="T33" fmla="*/ 12 h 39"/>
                  <a:gd name="T34" fmla="*/ 2 w 30"/>
                  <a:gd name="T35" fmla="*/ 12 h 39"/>
                  <a:gd name="T36" fmla="*/ 3 w 30"/>
                  <a:gd name="T37" fmla="*/ 6 h 39"/>
                  <a:gd name="T38" fmla="*/ 6 w 30"/>
                  <a:gd name="T39" fmla="*/ 3 h 39"/>
                  <a:gd name="T40" fmla="*/ 10 w 30"/>
                  <a:gd name="T41" fmla="*/ 0 h 39"/>
                  <a:gd name="T42" fmla="*/ 15 w 30"/>
                  <a:gd name="T43" fmla="*/ 0 h 39"/>
                  <a:gd name="T44" fmla="*/ 23 w 30"/>
                  <a:gd name="T45" fmla="*/ 1 h 39"/>
                  <a:gd name="T46" fmla="*/ 30 w 30"/>
                  <a:gd name="T47" fmla="*/ 4 h 39"/>
                  <a:gd name="T48" fmla="*/ 25 w 30"/>
                  <a:gd name="T49" fmla="*/ 11 h 39"/>
                  <a:gd name="T50" fmla="*/ 20 w 30"/>
                  <a:gd name="T51" fmla="*/ 9 h 39"/>
                  <a:gd name="T52" fmla="*/ 15 w 30"/>
                  <a:gd name="T53" fmla="*/ 8 h 39"/>
                  <a:gd name="T54" fmla="*/ 12 w 30"/>
                  <a:gd name="T55" fmla="*/ 9 h 39"/>
                  <a:gd name="T56" fmla="*/ 11 w 30"/>
                  <a:gd name="T57" fmla="*/ 10 h 39"/>
                  <a:gd name="T58" fmla="*/ 11 w 30"/>
                  <a:gd name="T59" fmla="*/ 11 h 39"/>
                  <a:gd name="T60" fmla="*/ 12 w 30"/>
                  <a:gd name="T61" fmla="*/ 12 h 39"/>
                  <a:gd name="T62" fmla="*/ 14 w 30"/>
                  <a:gd name="T63" fmla="*/ 13 h 39"/>
                  <a:gd name="T64" fmla="*/ 16 w 30"/>
                  <a:gd name="T65" fmla="*/ 14 h 39"/>
                  <a:gd name="T66" fmla="*/ 19 w 30"/>
                  <a:gd name="T67" fmla="*/ 15 h 39"/>
                  <a:gd name="T68" fmla="*/ 23 w 30"/>
                  <a:gd name="T69" fmla="*/ 17 h 39"/>
                  <a:gd name="T70" fmla="*/ 27 w 30"/>
                  <a:gd name="T71" fmla="*/ 19 h 39"/>
                  <a:gd name="T72" fmla="*/ 29 w 30"/>
                  <a:gd name="T73" fmla="*/ 22 h 39"/>
                  <a:gd name="T74" fmla="*/ 30 w 30"/>
                  <a:gd name="T75" fmla="*/ 26 h 39"/>
                  <a:gd name="T76" fmla="*/ 30 w 30"/>
                  <a:gd name="T77" fmla="*/ 26 h 39"/>
                  <a:gd name="T78" fmla="*/ 29 w 30"/>
                  <a:gd name="T79" fmla="*/ 32 h 39"/>
                  <a:gd name="T80" fmla="*/ 26 w 30"/>
                  <a:gd name="T81" fmla="*/ 36 h 39"/>
                  <a:gd name="T82" fmla="*/ 22 w 30"/>
                  <a:gd name="T83" fmla="*/ 38 h 39"/>
                  <a:gd name="T84" fmla="*/ 16 w 30"/>
                  <a:gd name="T8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" h="39">
                    <a:moveTo>
                      <a:pt x="16" y="39"/>
                    </a:moveTo>
                    <a:cubicBezTo>
                      <a:pt x="13" y="39"/>
                      <a:pt x="11" y="38"/>
                      <a:pt x="8" y="37"/>
                    </a:cubicBezTo>
                    <a:cubicBezTo>
                      <a:pt x="5" y="36"/>
                      <a:pt x="2" y="35"/>
                      <a:pt x="0" y="33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6" y="27"/>
                      <a:pt x="8" y="29"/>
                      <a:pt x="10" y="29"/>
                    </a:cubicBezTo>
                    <a:cubicBezTo>
                      <a:pt x="13" y="30"/>
                      <a:pt x="14" y="30"/>
                      <a:pt x="16" y="30"/>
                    </a:cubicBezTo>
                    <a:cubicBezTo>
                      <a:pt x="18" y="30"/>
                      <a:pt x="19" y="30"/>
                      <a:pt x="20" y="30"/>
                    </a:cubicBezTo>
                    <a:cubicBezTo>
                      <a:pt x="20" y="29"/>
                      <a:pt x="21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6"/>
                      <a:pt x="20" y="26"/>
                    </a:cubicBezTo>
                    <a:cubicBezTo>
                      <a:pt x="20" y="26"/>
                      <a:pt x="19" y="25"/>
                      <a:pt x="18" y="25"/>
                    </a:cubicBezTo>
                    <a:cubicBezTo>
                      <a:pt x="18" y="25"/>
                      <a:pt x="17" y="24"/>
                      <a:pt x="16" y="24"/>
                    </a:cubicBezTo>
                    <a:cubicBezTo>
                      <a:pt x="15" y="24"/>
                      <a:pt x="14" y="23"/>
                      <a:pt x="13" y="23"/>
                    </a:cubicBezTo>
                    <a:cubicBezTo>
                      <a:pt x="12" y="23"/>
                      <a:pt x="10" y="22"/>
                      <a:pt x="9" y="22"/>
                    </a:cubicBezTo>
                    <a:cubicBezTo>
                      <a:pt x="8" y="21"/>
                      <a:pt x="6" y="20"/>
                      <a:pt x="5" y="20"/>
                    </a:cubicBezTo>
                    <a:cubicBezTo>
                      <a:pt x="4" y="19"/>
                      <a:pt x="3" y="18"/>
                      <a:pt x="3" y="16"/>
                    </a:cubicBezTo>
                    <a:cubicBezTo>
                      <a:pt x="2" y="15"/>
                      <a:pt x="2" y="14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0"/>
                      <a:pt x="2" y="8"/>
                      <a:pt x="3" y="6"/>
                    </a:cubicBezTo>
                    <a:cubicBezTo>
                      <a:pt x="3" y="5"/>
                      <a:pt x="4" y="4"/>
                      <a:pt x="6" y="3"/>
                    </a:cubicBezTo>
                    <a:cubicBezTo>
                      <a:pt x="7" y="2"/>
                      <a:pt x="8" y="1"/>
                      <a:pt x="10" y="0"/>
                    </a:cubicBezTo>
                    <a:cubicBezTo>
                      <a:pt x="12" y="0"/>
                      <a:pt x="14" y="0"/>
                      <a:pt x="15" y="0"/>
                    </a:cubicBezTo>
                    <a:cubicBezTo>
                      <a:pt x="18" y="0"/>
                      <a:pt x="20" y="0"/>
                      <a:pt x="23" y="1"/>
                    </a:cubicBezTo>
                    <a:cubicBezTo>
                      <a:pt x="25" y="2"/>
                      <a:pt x="27" y="3"/>
                      <a:pt x="30" y="4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0"/>
                      <a:pt x="22" y="9"/>
                      <a:pt x="20" y="9"/>
                    </a:cubicBezTo>
                    <a:cubicBezTo>
                      <a:pt x="18" y="8"/>
                      <a:pt x="17" y="8"/>
                      <a:pt x="15" y="8"/>
                    </a:cubicBezTo>
                    <a:cubicBezTo>
                      <a:pt x="14" y="8"/>
                      <a:pt x="13" y="8"/>
                      <a:pt x="12" y="9"/>
                    </a:cubicBezTo>
                    <a:cubicBezTo>
                      <a:pt x="12" y="9"/>
                      <a:pt x="11" y="10"/>
                      <a:pt x="11" y="1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2"/>
                      <a:pt x="12" y="12"/>
                    </a:cubicBezTo>
                    <a:cubicBezTo>
                      <a:pt x="12" y="12"/>
                      <a:pt x="13" y="13"/>
                      <a:pt x="14" y="13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5"/>
                      <a:pt x="19" y="15"/>
                    </a:cubicBezTo>
                    <a:cubicBezTo>
                      <a:pt x="20" y="16"/>
                      <a:pt x="22" y="16"/>
                      <a:pt x="23" y="17"/>
                    </a:cubicBezTo>
                    <a:cubicBezTo>
                      <a:pt x="24" y="17"/>
                      <a:pt x="26" y="18"/>
                      <a:pt x="27" y="19"/>
                    </a:cubicBezTo>
                    <a:cubicBezTo>
                      <a:pt x="28" y="20"/>
                      <a:pt x="29" y="21"/>
                      <a:pt x="29" y="22"/>
                    </a:cubicBezTo>
                    <a:cubicBezTo>
                      <a:pt x="30" y="23"/>
                      <a:pt x="30" y="25"/>
                      <a:pt x="30" y="2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0" y="29"/>
                      <a:pt x="30" y="30"/>
                      <a:pt x="29" y="32"/>
                    </a:cubicBezTo>
                    <a:cubicBezTo>
                      <a:pt x="29" y="33"/>
                      <a:pt x="28" y="35"/>
                      <a:pt x="26" y="36"/>
                    </a:cubicBezTo>
                    <a:cubicBezTo>
                      <a:pt x="25" y="37"/>
                      <a:pt x="23" y="37"/>
                      <a:pt x="22" y="38"/>
                    </a:cubicBezTo>
                    <a:cubicBezTo>
                      <a:pt x="20" y="38"/>
                      <a:pt x="18" y="39"/>
                      <a:pt x="16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3" name="Freeform 121"/>
              <p:cNvSpPr>
                <a:spLocks noEditPoints="1"/>
              </p:cNvSpPr>
              <p:nvPr/>
            </p:nvSpPr>
            <p:spPr bwMode="auto">
              <a:xfrm>
                <a:off x="7138888" y="5229200"/>
                <a:ext cx="142875" cy="161925"/>
              </a:xfrm>
              <a:custGeom>
                <a:avLst/>
                <a:gdLst>
                  <a:gd name="T0" fmla="*/ 13 w 35"/>
                  <a:gd name="T1" fmla="*/ 39 h 39"/>
                  <a:gd name="T2" fmla="*/ 8 w 35"/>
                  <a:gd name="T3" fmla="*/ 38 h 39"/>
                  <a:gd name="T4" fmla="*/ 4 w 35"/>
                  <a:gd name="T5" fmla="*/ 36 h 39"/>
                  <a:gd name="T6" fmla="*/ 1 w 35"/>
                  <a:gd name="T7" fmla="*/ 32 h 39"/>
                  <a:gd name="T8" fmla="*/ 0 w 35"/>
                  <a:gd name="T9" fmla="*/ 27 h 39"/>
                  <a:gd name="T10" fmla="*/ 0 w 35"/>
                  <a:gd name="T11" fmla="*/ 27 h 39"/>
                  <a:gd name="T12" fmla="*/ 1 w 35"/>
                  <a:gd name="T13" fmla="*/ 22 h 39"/>
                  <a:gd name="T14" fmla="*/ 4 w 35"/>
                  <a:gd name="T15" fmla="*/ 18 h 39"/>
                  <a:gd name="T16" fmla="*/ 9 w 35"/>
                  <a:gd name="T17" fmla="*/ 16 h 39"/>
                  <a:gd name="T18" fmla="*/ 15 w 35"/>
                  <a:gd name="T19" fmla="*/ 15 h 39"/>
                  <a:gd name="T20" fmla="*/ 20 w 35"/>
                  <a:gd name="T21" fmla="*/ 15 h 39"/>
                  <a:gd name="T22" fmla="*/ 25 w 35"/>
                  <a:gd name="T23" fmla="*/ 16 h 39"/>
                  <a:gd name="T24" fmla="*/ 25 w 35"/>
                  <a:gd name="T25" fmla="*/ 16 h 39"/>
                  <a:gd name="T26" fmla="*/ 23 w 35"/>
                  <a:gd name="T27" fmla="*/ 11 h 39"/>
                  <a:gd name="T28" fmla="*/ 16 w 35"/>
                  <a:gd name="T29" fmla="*/ 9 h 39"/>
                  <a:gd name="T30" fmla="*/ 11 w 35"/>
                  <a:gd name="T31" fmla="*/ 9 h 39"/>
                  <a:gd name="T32" fmla="*/ 6 w 35"/>
                  <a:gd name="T33" fmla="*/ 11 h 39"/>
                  <a:gd name="T34" fmla="*/ 3 w 35"/>
                  <a:gd name="T35" fmla="*/ 3 h 39"/>
                  <a:gd name="T36" fmla="*/ 10 w 35"/>
                  <a:gd name="T37" fmla="*/ 1 h 39"/>
                  <a:gd name="T38" fmla="*/ 18 w 35"/>
                  <a:gd name="T39" fmla="*/ 0 h 39"/>
                  <a:gd name="T40" fmla="*/ 26 w 35"/>
                  <a:gd name="T41" fmla="*/ 1 h 39"/>
                  <a:gd name="T42" fmla="*/ 31 w 35"/>
                  <a:gd name="T43" fmla="*/ 4 h 39"/>
                  <a:gd name="T44" fmla="*/ 34 w 35"/>
                  <a:gd name="T45" fmla="*/ 9 h 39"/>
                  <a:gd name="T46" fmla="*/ 35 w 35"/>
                  <a:gd name="T47" fmla="*/ 16 h 39"/>
                  <a:gd name="T48" fmla="*/ 35 w 35"/>
                  <a:gd name="T49" fmla="*/ 38 h 39"/>
                  <a:gd name="T50" fmla="*/ 24 w 35"/>
                  <a:gd name="T51" fmla="*/ 38 h 39"/>
                  <a:gd name="T52" fmla="*/ 24 w 35"/>
                  <a:gd name="T53" fmla="*/ 34 h 39"/>
                  <a:gd name="T54" fmla="*/ 20 w 35"/>
                  <a:gd name="T55" fmla="*/ 37 h 39"/>
                  <a:gd name="T56" fmla="*/ 13 w 35"/>
                  <a:gd name="T57" fmla="*/ 39 h 39"/>
                  <a:gd name="T58" fmla="*/ 16 w 35"/>
                  <a:gd name="T59" fmla="*/ 31 h 39"/>
                  <a:gd name="T60" fmla="*/ 22 w 35"/>
                  <a:gd name="T61" fmla="*/ 29 h 39"/>
                  <a:gd name="T62" fmla="*/ 25 w 35"/>
                  <a:gd name="T63" fmla="*/ 25 h 39"/>
                  <a:gd name="T64" fmla="*/ 25 w 35"/>
                  <a:gd name="T65" fmla="*/ 23 h 39"/>
                  <a:gd name="T66" fmla="*/ 22 w 35"/>
                  <a:gd name="T67" fmla="*/ 22 h 39"/>
                  <a:gd name="T68" fmla="*/ 18 w 35"/>
                  <a:gd name="T69" fmla="*/ 21 h 39"/>
                  <a:gd name="T70" fmla="*/ 12 w 35"/>
                  <a:gd name="T71" fmla="*/ 23 h 39"/>
                  <a:gd name="T72" fmla="*/ 10 w 35"/>
                  <a:gd name="T73" fmla="*/ 27 h 39"/>
                  <a:gd name="T74" fmla="*/ 10 w 35"/>
                  <a:gd name="T75" fmla="*/ 27 h 39"/>
                  <a:gd name="T76" fmla="*/ 12 w 35"/>
                  <a:gd name="T77" fmla="*/ 30 h 39"/>
                  <a:gd name="T78" fmla="*/ 16 w 35"/>
                  <a:gd name="T7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39">
                    <a:moveTo>
                      <a:pt x="13" y="39"/>
                    </a:moveTo>
                    <a:cubicBezTo>
                      <a:pt x="11" y="39"/>
                      <a:pt x="10" y="38"/>
                      <a:pt x="8" y="38"/>
                    </a:cubicBezTo>
                    <a:cubicBezTo>
                      <a:pt x="6" y="37"/>
                      <a:pt x="5" y="37"/>
                      <a:pt x="4" y="36"/>
                    </a:cubicBezTo>
                    <a:cubicBezTo>
                      <a:pt x="3" y="35"/>
                      <a:pt x="2" y="34"/>
                      <a:pt x="1" y="32"/>
                    </a:cubicBezTo>
                    <a:cubicBezTo>
                      <a:pt x="0" y="31"/>
                      <a:pt x="0" y="29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5"/>
                      <a:pt x="0" y="23"/>
                      <a:pt x="1" y="22"/>
                    </a:cubicBezTo>
                    <a:cubicBezTo>
                      <a:pt x="2" y="20"/>
                      <a:pt x="3" y="19"/>
                      <a:pt x="4" y="18"/>
                    </a:cubicBezTo>
                    <a:cubicBezTo>
                      <a:pt x="6" y="17"/>
                      <a:pt x="7" y="16"/>
                      <a:pt x="9" y="16"/>
                    </a:cubicBezTo>
                    <a:cubicBezTo>
                      <a:pt x="11" y="15"/>
                      <a:pt x="13" y="15"/>
                      <a:pt x="15" y="15"/>
                    </a:cubicBezTo>
                    <a:cubicBezTo>
                      <a:pt x="17" y="15"/>
                      <a:pt x="19" y="15"/>
                      <a:pt x="20" y="15"/>
                    </a:cubicBezTo>
                    <a:cubicBezTo>
                      <a:pt x="22" y="16"/>
                      <a:pt x="23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4"/>
                      <a:pt x="24" y="12"/>
                      <a:pt x="23" y="11"/>
                    </a:cubicBezTo>
                    <a:cubicBezTo>
                      <a:pt x="21" y="9"/>
                      <a:pt x="19" y="9"/>
                      <a:pt x="16" y="9"/>
                    </a:cubicBezTo>
                    <a:cubicBezTo>
                      <a:pt x="14" y="9"/>
                      <a:pt x="13" y="9"/>
                      <a:pt x="11" y="9"/>
                    </a:cubicBezTo>
                    <a:cubicBezTo>
                      <a:pt x="9" y="10"/>
                      <a:pt x="8" y="10"/>
                      <a:pt x="6" y="1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8" y="1"/>
                      <a:pt x="10" y="1"/>
                    </a:cubicBezTo>
                    <a:cubicBezTo>
                      <a:pt x="12" y="0"/>
                      <a:pt x="15" y="0"/>
                      <a:pt x="18" y="0"/>
                    </a:cubicBezTo>
                    <a:cubicBezTo>
                      <a:pt x="21" y="0"/>
                      <a:pt x="23" y="0"/>
                      <a:pt x="26" y="1"/>
                    </a:cubicBezTo>
                    <a:cubicBezTo>
                      <a:pt x="28" y="2"/>
                      <a:pt x="29" y="3"/>
                      <a:pt x="31" y="4"/>
                    </a:cubicBezTo>
                    <a:cubicBezTo>
                      <a:pt x="32" y="5"/>
                      <a:pt x="33" y="7"/>
                      <a:pt x="34" y="9"/>
                    </a:cubicBezTo>
                    <a:cubicBezTo>
                      <a:pt x="35" y="11"/>
                      <a:pt x="35" y="13"/>
                      <a:pt x="35" y="16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3" y="35"/>
                      <a:pt x="22" y="36"/>
                      <a:pt x="20" y="37"/>
                    </a:cubicBezTo>
                    <a:cubicBezTo>
                      <a:pt x="18" y="38"/>
                      <a:pt x="16" y="39"/>
                      <a:pt x="13" y="39"/>
                    </a:cubicBezTo>
                    <a:close/>
                    <a:moveTo>
                      <a:pt x="16" y="31"/>
                    </a:moveTo>
                    <a:cubicBezTo>
                      <a:pt x="19" y="31"/>
                      <a:pt x="21" y="31"/>
                      <a:pt x="22" y="29"/>
                    </a:cubicBezTo>
                    <a:cubicBezTo>
                      <a:pt x="24" y="28"/>
                      <a:pt x="25" y="27"/>
                      <a:pt x="25" y="25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2"/>
                      <a:pt x="23" y="22"/>
                      <a:pt x="22" y="22"/>
                    </a:cubicBezTo>
                    <a:cubicBezTo>
                      <a:pt x="20" y="21"/>
                      <a:pt x="19" y="21"/>
                      <a:pt x="18" y="21"/>
                    </a:cubicBezTo>
                    <a:cubicBezTo>
                      <a:pt x="16" y="21"/>
                      <a:pt x="14" y="22"/>
                      <a:pt x="12" y="23"/>
                    </a:cubicBezTo>
                    <a:cubicBezTo>
                      <a:pt x="11" y="24"/>
                      <a:pt x="10" y="25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8"/>
                      <a:pt x="11" y="29"/>
                      <a:pt x="12" y="30"/>
                    </a:cubicBezTo>
                    <a:cubicBezTo>
                      <a:pt x="13" y="31"/>
                      <a:pt x="15" y="31"/>
                      <a:pt x="16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4" name="Freeform 114"/>
              <p:cNvSpPr>
                <a:spLocks/>
              </p:cNvSpPr>
              <p:nvPr/>
            </p:nvSpPr>
            <p:spPr bwMode="auto">
              <a:xfrm>
                <a:off x="7423745" y="5229200"/>
                <a:ext cx="95250" cy="160338"/>
              </a:xfrm>
              <a:custGeom>
                <a:avLst/>
                <a:gdLst>
                  <a:gd name="T0" fmla="*/ 0 w 23"/>
                  <a:gd name="T1" fmla="*/ 1 h 39"/>
                  <a:gd name="T2" fmla="*/ 11 w 23"/>
                  <a:gd name="T3" fmla="*/ 1 h 39"/>
                  <a:gd name="T4" fmla="*/ 11 w 23"/>
                  <a:gd name="T5" fmla="*/ 9 h 39"/>
                  <a:gd name="T6" fmla="*/ 16 w 23"/>
                  <a:gd name="T7" fmla="*/ 3 h 39"/>
                  <a:gd name="T8" fmla="*/ 23 w 23"/>
                  <a:gd name="T9" fmla="*/ 0 h 39"/>
                  <a:gd name="T10" fmla="*/ 23 w 23"/>
                  <a:gd name="T11" fmla="*/ 12 h 39"/>
                  <a:gd name="T12" fmla="*/ 23 w 23"/>
                  <a:gd name="T13" fmla="*/ 12 h 39"/>
                  <a:gd name="T14" fmla="*/ 14 w 23"/>
                  <a:gd name="T15" fmla="*/ 15 h 39"/>
                  <a:gd name="T16" fmla="*/ 11 w 23"/>
                  <a:gd name="T17" fmla="*/ 25 h 39"/>
                  <a:gd name="T18" fmla="*/ 11 w 23"/>
                  <a:gd name="T19" fmla="*/ 39 h 39"/>
                  <a:gd name="T20" fmla="*/ 0 w 23"/>
                  <a:gd name="T21" fmla="*/ 39 h 39"/>
                  <a:gd name="T22" fmla="*/ 0 w 23"/>
                  <a:gd name="T23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39">
                    <a:moveTo>
                      <a:pt x="0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6"/>
                      <a:pt x="14" y="4"/>
                      <a:pt x="16" y="3"/>
                    </a:cubicBezTo>
                    <a:cubicBezTo>
                      <a:pt x="18" y="1"/>
                      <a:pt x="20" y="0"/>
                      <a:pt x="23" y="0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9" y="12"/>
                      <a:pt x="16" y="13"/>
                      <a:pt x="14" y="15"/>
                    </a:cubicBezTo>
                    <a:cubicBezTo>
                      <a:pt x="12" y="17"/>
                      <a:pt x="11" y="20"/>
                      <a:pt x="11" y="25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5" name="Freeform 114"/>
              <p:cNvSpPr>
                <a:spLocks/>
              </p:cNvSpPr>
              <p:nvPr/>
            </p:nvSpPr>
            <p:spPr bwMode="auto">
              <a:xfrm>
                <a:off x="7305129" y="5229200"/>
                <a:ext cx="95250" cy="160338"/>
              </a:xfrm>
              <a:custGeom>
                <a:avLst/>
                <a:gdLst>
                  <a:gd name="T0" fmla="*/ 0 w 23"/>
                  <a:gd name="T1" fmla="*/ 1 h 39"/>
                  <a:gd name="T2" fmla="*/ 11 w 23"/>
                  <a:gd name="T3" fmla="*/ 1 h 39"/>
                  <a:gd name="T4" fmla="*/ 11 w 23"/>
                  <a:gd name="T5" fmla="*/ 9 h 39"/>
                  <a:gd name="T6" fmla="*/ 16 w 23"/>
                  <a:gd name="T7" fmla="*/ 3 h 39"/>
                  <a:gd name="T8" fmla="*/ 23 w 23"/>
                  <a:gd name="T9" fmla="*/ 0 h 39"/>
                  <a:gd name="T10" fmla="*/ 23 w 23"/>
                  <a:gd name="T11" fmla="*/ 12 h 39"/>
                  <a:gd name="T12" fmla="*/ 23 w 23"/>
                  <a:gd name="T13" fmla="*/ 12 h 39"/>
                  <a:gd name="T14" fmla="*/ 14 w 23"/>
                  <a:gd name="T15" fmla="*/ 15 h 39"/>
                  <a:gd name="T16" fmla="*/ 11 w 23"/>
                  <a:gd name="T17" fmla="*/ 25 h 39"/>
                  <a:gd name="T18" fmla="*/ 11 w 23"/>
                  <a:gd name="T19" fmla="*/ 39 h 39"/>
                  <a:gd name="T20" fmla="*/ 0 w 23"/>
                  <a:gd name="T21" fmla="*/ 39 h 39"/>
                  <a:gd name="T22" fmla="*/ 0 w 23"/>
                  <a:gd name="T23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39">
                    <a:moveTo>
                      <a:pt x="0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6"/>
                      <a:pt x="14" y="4"/>
                      <a:pt x="16" y="3"/>
                    </a:cubicBezTo>
                    <a:cubicBezTo>
                      <a:pt x="18" y="1"/>
                      <a:pt x="20" y="0"/>
                      <a:pt x="23" y="0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9" y="12"/>
                      <a:pt x="16" y="13"/>
                      <a:pt x="14" y="15"/>
                    </a:cubicBezTo>
                    <a:cubicBezTo>
                      <a:pt x="12" y="17"/>
                      <a:pt x="11" y="20"/>
                      <a:pt x="11" y="25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6" name="Freeform 117"/>
              <p:cNvSpPr>
                <a:spLocks noEditPoints="1"/>
              </p:cNvSpPr>
              <p:nvPr/>
            </p:nvSpPr>
            <p:spPr bwMode="auto">
              <a:xfrm>
                <a:off x="7539186" y="5229200"/>
                <a:ext cx="169863" cy="165100"/>
              </a:xfrm>
              <a:custGeom>
                <a:avLst/>
                <a:gdLst>
                  <a:gd name="T0" fmla="*/ 21 w 41"/>
                  <a:gd name="T1" fmla="*/ 40 h 40"/>
                  <a:gd name="T2" fmla="*/ 13 w 41"/>
                  <a:gd name="T3" fmla="*/ 38 h 40"/>
                  <a:gd name="T4" fmla="*/ 6 w 41"/>
                  <a:gd name="T5" fmla="*/ 34 h 40"/>
                  <a:gd name="T6" fmla="*/ 2 w 41"/>
                  <a:gd name="T7" fmla="*/ 28 h 40"/>
                  <a:gd name="T8" fmla="*/ 0 w 41"/>
                  <a:gd name="T9" fmla="*/ 20 h 40"/>
                  <a:gd name="T10" fmla="*/ 0 w 41"/>
                  <a:gd name="T11" fmla="*/ 20 h 40"/>
                  <a:gd name="T12" fmla="*/ 2 w 41"/>
                  <a:gd name="T13" fmla="*/ 12 h 40"/>
                  <a:gd name="T14" fmla="*/ 6 w 41"/>
                  <a:gd name="T15" fmla="*/ 6 h 40"/>
                  <a:gd name="T16" fmla="*/ 13 w 41"/>
                  <a:gd name="T17" fmla="*/ 2 h 40"/>
                  <a:gd name="T18" fmla="*/ 21 w 41"/>
                  <a:gd name="T19" fmla="*/ 0 h 40"/>
                  <a:gd name="T20" fmla="*/ 29 w 41"/>
                  <a:gd name="T21" fmla="*/ 2 h 40"/>
                  <a:gd name="T22" fmla="*/ 35 w 41"/>
                  <a:gd name="T23" fmla="*/ 6 h 40"/>
                  <a:gd name="T24" fmla="*/ 40 w 41"/>
                  <a:gd name="T25" fmla="*/ 12 h 40"/>
                  <a:gd name="T26" fmla="*/ 41 w 41"/>
                  <a:gd name="T27" fmla="*/ 20 h 40"/>
                  <a:gd name="T28" fmla="*/ 41 w 41"/>
                  <a:gd name="T29" fmla="*/ 20 h 40"/>
                  <a:gd name="T30" fmla="*/ 40 w 41"/>
                  <a:gd name="T31" fmla="*/ 28 h 40"/>
                  <a:gd name="T32" fmla="*/ 35 w 41"/>
                  <a:gd name="T33" fmla="*/ 34 h 40"/>
                  <a:gd name="T34" fmla="*/ 29 w 41"/>
                  <a:gd name="T35" fmla="*/ 38 h 40"/>
                  <a:gd name="T36" fmla="*/ 21 w 41"/>
                  <a:gd name="T37" fmla="*/ 40 h 40"/>
                  <a:gd name="T38" fmla="*/ 21 w 41"/>
                  <a:gd name="T39" fmla="*/ 31 h 40"/>
                  <a:gd name="T40" fmla="*/ 25 w 41"/>
                  <a:gd name="T41" fmla="*/ 30 h 40"/>
                  <a:gd name="T42" fmla="*/ 28 w 41"/>
                  <a:gd name="T43" fmla="*/ 28 h 40"/>
                  <a:gd name="T44" fmla="*/ 30 w 41"/>
                  <a:gd name="T45" fmla="*/ 24 h 40"/>
                  <a:gd name="T46" fmla="*/ 31 w 41"/>
                  <a:gd name="T47" fmla="*/ 20 h 40"/>
                  <a:gd name="T48" fmla="*/ 31 w 41"/>
                  <a:gd name="T49" fmla="*/ 20 h 40"/>
                  <a:gd name="T50" fmla="*/ 30 w 41"/>
                  <a:gd name="T51" fmla="*/ 16 h 40"/>
                  <a:gd name="T52" fmla="*/ 28 w 41"/>
                  <a:gd name="T53" fmla="*/ 13 h 40"/>
                  <a:gd name="T54" fmla="*/ 25 w 41"/>
                  <a:gd name="T55" fmla="*/ 11 h 40"/>
                  <a:gd name="T56" fmla="*/ 21 w 41"/>
                  <a:gd name="T57" fmla="*/ 10 h 40"/>
                  <a:gd name="T58" fmla="*/ 17 w 41"/>
                  <a:gd name="T59" fmla="*/ 10 h 40"/>
                  <a:gd name="T60" fmla="*/ 14 w 41"/>
                  <a:gd name="T61" fmla="*/ 13 h 40"/>
                  <a:gd name="T62" fmla="*/ 12 w 41"/>
                  <a:gd name="T63" fmla="*/ 16 h 40"/>
                  <a:gd name="T64" fmla="*/ 11 w 41"/>
                  <a:gd name="T65" fmla="*/ 20 h 40"/>
                  <a:gd name="T66" fmla="*/ 11 w 41"/>
                  <a:gd name="T67" fmla="*/ 20 h 40"/>
                  <a:gd name="T68" fmla="*/ 12 w 41"/>
                  <a:gd name="T69" fmla="*/ 24 h 40"/>
                  <a:gd name="T70" fmla="*/ 14 w 41"/>
                  <a:gd name="T71" fmla="*/ 27 h 40"/>
                  <a:gd name="T72" fmla="*/ 17 w 41"/>
                  <a:gd name="T73" fmla="*/ 30 h 40"/>
                  <a:gd name="T74" fmla="*/ 21 w 41"/>
                  <a:gd name="T75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40">
                    <a:moveTo>
                      <a:pt x="21" y="40"/>
                    </a:moveTo>
                    <a:cubicBezTo>
                      <a:pt x="18" y="40"/>
                      <a:pt x="15" y="39"/>
                      <a:pt x="13" y="38"/>
                    </a:cubicBezTo>
                    <a:cubicBezTo>
                      <a:pt x="10" y="37"/>
                      <a:pt x="8" y="36"/>
                      <a:pt x="6" y="34"/>
                    </a:cubicBezTo>
                    <a:cubicBezTo>
                      <a:pt x="4" y="32"/>
                      <a:pt x="3" y="30"/>
                      <a:pt x="2" y="28"/>
                    </a:cubicBezTo>
                    <a:cubicBezTo>
                      <a:pt x="1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1" y="15"/>
                      <a:pt x="2" y="12"/>
                    </a:cubicBezTo>
                    <a:cubicBezTo>
                      <a:pt x="3" y="10"/>
                      <a:pt x="4" y="8"/>
                      <a:pt x="6" y="6"/>
                    </a:cubicBezTo>
                    <a:cubicBezTo>
                      <a:pt x="8" y="4"/>
                      <a:pt x="10" y="3"/>
                      <a:pt x="13" y="2"/>
                    </a:cubicBezTo>
                    <a:cubicBezTo>
                      <a:pt x="15" y="1"/>
                      <a:pt x="18" y="0"/>
                      <a:pt x="21" y="0"/>
                    </a:cubicBezTo>
                    <a:cubicBezTo>
                      <a:pt x="24" y="0"/>
                      <a:pt x="27" y="1"/>
                      <a:pt x="29" y="2"/>
                    </a:cubicBezTo>
                    <a:cubicBezTo>
                      <a:pt x="32" y="3"/>
                      <a:pt x="34" y="4"/>
                      <a:pt x="35" y="6"/>
                    </a:cubicBezTo>
                    <a:cubicBezTo>
                      <a:pt x="37" y="8"/>
                      <a:pt x="39" y="10"/>
                      <a:pt x="40" y="12"/>
                    </a:cubicBezTo>
                    <a:cubicBezTo>
                      <a:pt x="41" y="15"/>
                      <a:pt x="41" y="17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3"/>
                      <a:pt x="41" y="25"/>
                      <a:pt x="40" y="28"/>
                    </a:cubicBezTo>
                    <a:cubicBezTo>
                      <a:pt x="39" y="30"/>
                      <a:pt x="37" y="32"/>
                      <a:pt x="35" y="34"/>
                    </a:cubicBezTo>
                    <a:cubicBezTo>
                      <a:pt x="34" y="36"/>
                      <a:pt x="31" y="37"/>
                      <a:pt x="29" y="38"/>
                    </a:cubicBezTo>
                    <a:cubicBezTo>
                      <a:pt x="26" y="39"/>
                      <a:pt x="24" y="40"/>
                      <a:pt x="21" y="40"/>
                    </a:cubicBezTo>
                    <a:close/>
                    <a:moveTo>
                      <a:pt x="21" y="31"/>
                    </a:moveTo>
                    <a:cubicBezTo>
                      <a:pt x="22" y="31"/>
                      <a:pt x="24" y="30"/>
                      <a:pt x="25" y="30"/>
                    </a:cubicBezTo>
                    <a:cubicBezTo>
                      <a:pt x="26" y="29"/>
                      <a:pt x="27" y="28"/>
                      <a:pt x="28" y="28"/>
                    </a:cubicBezTo>
                    <a:cubicBezTo>
                      <a:pt x="29" y="27"/>
                      <a:pt x="30" y="25"/>
                      <a:pt x="30" y="24"/>
                    </a:cubicBezTo>
                    <a:cubicBezTo>
                      <a:pt x="30" y="23"/>
                      <a:pt x="31" y="22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19"/>
                      <a:pt x="30" y="17"/>
                      <a:pt x="30" y="16"/>
                    </a:cubicBezTo>
                    <a:cubicBezTo>
                      <a:pt x="30" y="15"/>
                      <a:pt x="29" y="14"/>
                      <a:pt x="28" y="13"/>
                    </a:cubicBezTo>
                    <a:cubicBezTo>
                      <a:pt x="27" y="12"/>
                      <a:pt x="26" y="11"/>
                      <a:pt x="25" y="11"/>
                    </a:cubicBezTo>
                    <a:cubicBezTo>
                      <a:pt x="24" y="10"/>
                      <a:pt x="22" y="10"/>
                      <a:pt x="21" y="10"/>
                    </a:cubicBezTo>
                    <a:cubicBezTo>
                      <a:pt x="19" y="10"/>
                      <a:pt x="18" y="10"/>
                      <a:pt x="17" y="10"/>
                    </a:cubicBezTo>
                    <a:cubicBezTo>
                      <a:pt x="15" y="11"/>
                      <a:pt x="14" y="12"/>
                      <a:pt x="14" y="13"/>
                    </a:cubicBezTo>
                    <a:cubicBezTo>
                      <a:pt x="13" y="14"/>
                      <a:pt x="12" y="15"/>
                      <a:pt x="12" y="16"/>
                    </a:cubicBezTo>
                    <a:cubicBezTo>
                      <a:pt x="11" y="17"/>
                      <a:pt x="11" y="19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2"/>
                      <a:pt x="11" y="23"/>
                      <a:pt x="12" y="24"/>
                    </a:cubicBezTo>
                    <a:cubicBezTo>
                      <a:pt x="12" y="25"/>
                      <a:pt x="13" y="26"/>
                      <a:pt x="14" y="27"/>
                    </a:cubicBezTo>
                    <a:cubicBezTo>
                      <a:pt x="15" y="28"/>
                      <a:pt x="16" y="29"/>
                      <a:pt x="17" y="30"/>
                    </a:cubicBezTo>
                    <a:cubicBezTo>
                      <a:pt x="18" y="30"/>
                      <a:pt x="19" y="31"/>
                      <a:pt x="2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7" name="Rectangle 118"/>
              <p:cNvSpPr>
                <a:spLocks noChangeArrowheads="1"/>
              </p:cNvSpPr>
              <p:nvPr/>
            </p:nvSpPr>
            <p:spPr bwMode="auto">
              <a:xfrm>
                <a:off x="7732713" y="5166717"/>
                <a:ext cx="44450" cy="214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8" name="Rectangle 118"/>
              <p:cNvSpPr>
                <a:spLocks noChangeArrowheads="1"/>
              </p:cNvSpPr>
              <p:nvPr/>
            </p:nvSpPr>
            <p:spPr bwMode="auto">
              <a:xfrm>
                <a:off x="7810326" y="5166717"/>
                <a:ext cx="44450" cy="214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9" name="Freeform 117"/>
              <p:cNvSpPr>
                <a:spLocks noEditPoints="1"/>
              </p:cNvSpPr>
              <p:nvPr/>
            </p:nvSpPr>
            <p:spPr bwMode="auto">
              <a:xfrm>
                <a:off x="7869634" y="5229200"/>
                <a:ext cx="169863" cy="165100"/>
              </a:xfrm>
              <a:custGeom>
                <a:avLst/>
                <a:gdLst>
                  <a:gd name="T0" fmla="*/ 21 w 41"/>
                  <a:gd name="T1" fmla="*/ 40 h 40"/>
                  <a:gd name="T2" fmla="*/ 13 w 41"/>
                  <a:gd name="T3" fmla="*/ 38 h 40"/>
                  <a:gd name="T4" fmla="*/ 6 w 41"/>
                  <a:gd name="T5" fmla="*/ 34 h 40"/>
                  <a:gd name="T6" fmla="*/ 2 w 41"/>
                  <a:gd name="T7" fmla="*/ 28 h 40"/>
                  <a:gd name="T8" fmla="*/ 0 w 41"/>
                  <a:gd name="T9" fmla="*/ 20 h 40"/>
                  <a:gd name="T10" fmla="*/ 0 w 41"/>
                  <a:gd name="T11" fmla="*/ 20 h 40"/>
                  <a:gd name="T12" fmla="*/ 2 w 41"/>
                  <a:gd name="T13" fmla="*/ 12 h 40"/>
                  <a:gd name="T14" fmla="*/ 6 w 41"/>
                  <a:gd name="T15" fmla="*/ 6 h 40"/>
                  <a:gd name="T16" fmla="*/ 13 w 41"/>
                  <a:gd name="T17" fmla="*/ 2 h 40"/>
                  <a:gd name="T18" fmla="*/ 21 w 41"/>
                  <a:gd name="T19" fmla="*/ 0 h 40"/>
                  <a:gd name="T20" fmla="*/ 29 w 41"/>
                  <a:gd name="T21" fmla="*/ 2 h 40"/>
                  <a:gd name="T22" fmla="*/ 35 w 41"/>
                  <a:gd name="T23" fmla="*/ 6 h 40"/>
                  <a:gd name="T24" fmla="*/ 40 w 41"/>
                  <a:gd name="T25" fmla="*/ 12 h 40"/>
                  <a:gd name="T26" fmla="*/ 41 w 41"/>
                  <a:gd name="T27" fmla="*/ 20 h 40"/>
                  <a:gd name="T28" fmla="*/ 41 w 41"/>
                  <a:gd name="T29" fmla="*/ 20 h 40"/>
                  <a:gd name="T30" fmla="*/ 40 w 41"/>
                  <a:gd name="T31" fmla="*/ 28 h 40"/>
                  <a:gd name="T32" fmla="*/ 35 w 41"/>
                  <a:gd name="T33" fmla="*/ 34 h 40"/>
                  <a:gd name="T34" fmla="*/ 29 w 41"/>
                  <a:gd name="T35" fmla="*/ 38 h 40"/>
                  <a:gd name="T36" fmla="*/ 21 w 41"/>
                  <a:gd name="T37" fmla="*/ 40 h 40"/>
                  <a:gd name="T38" fmla="*/ 21 w 41"/>
                  <a:gd name="T39" fmla="*/ 31 h 40"/>
                  <a:gd name="T40" fmla="*/ 25 w 41"/>
                  <a:gd name="T41" fmla="*/ 30 h 40"/>
                  <a:gd name="T42" fmla="*/ 28 w 41"/>
                  <a:gd name="T43" fmla="*/ 28 h 40"/>
                  <a:gd name="T44" fmla="*/ 30 w 41"/>
                  <a:gd name="T45" fmla="*/ 24 h 40"/>
                  <a:gd name="T46" fmla="*/ 31 w 41"/>
                  <a:gd name="T47" fmla="*/ 20 h 40"/>
                  <a:gd name="T48" fmla="*/ 31 w 41"/>
                  <a:gd name="T49" fmla="*/ 20 h 40"/>
                  <a:gd name="T50" fmla="*/ 30 w 41"/>
                  <a:gd name="T51" fmla="*/ 16 h 40"/>
                  <a:gd name="T52" fmla="*/ 28 w 41"/>
                  <a:gd name="T53" fmla="*/ 13 h 40"/>
                  <a:gd name="T54" fmla="*/ 25 w 41"/>
                  <a:gd name="T55" fmla="*/ 11 h 40"/>
                  <a:gd name="T56" fmla="*/ 21 w 41"/>
                  <a:gd name="T57" fmla="*/ 10 h 40"/>
                  <a:gd name="T58" fmla="*/ 17 w 41"/>
                  <a:gd name="T59" fmla="*/ 10 h 40"/>
                  <a:gd name="T60" fmla="*/ 14 w 41"/>
                  <a:gd name="T61" fmla="*/ 13 h 40"/>
                  <a:gd name="T62" fmla="*/ 12 w 41"/>
                  <a:gd name="T63" fmla="*/ 16 h 40"/>
                  <a:gd name="T64" fmla="*/ 11 w 41"/>
                  <a:gd name="T65" fmla="*/ 20 h 40"/>
                  <a:gd name="T66" fmla="*/ 11 w 41"/>
                  <a:gd name="T67" fmla="*/ 20 h 40"/>
                  <a:gd name="T68" fmla="*/ 12 w 41"/>
                  <a:gd name="T69" fmla="*/ 24 h 40"/>
                  <a:gd name="T70" fmla="*/ 14 w 41"/>
                  <a:gd name="T71" fmla="*/ 27 h 40"/>
                  <a:gd name="T72" fmla="*/ 17 w 41"/>
                  <a:gd name="T73" fmla="*/ 30 h 40"/>
                  <a:gd name="T74" fmla="*/ 21 w 41"/>
                  <a:gd name="T75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40">
                    <a:moveTo>
                      <a:pt x="21" y="40"/>
                    </a:moveTo>
                    <a:cubicBezTo>
                      <a:pt x="18" y="40"/>
                      <a:pt x="15" y="39"/>
                      <a:pt x="13" y="38"/>
                    </a:cubicBezTo>
                    <a:cubicBezTo>
                      <a:pt x="10" y="37"/>
                      <a:pt x="8" y="36"/>
                      <a:pt x="6" y="34"/>
                    </a:cubicBezTo>
                    <a:cubicBezTo>
                      <a:pt x="4" y="32"/>
                      <a:pt x="3" y="30"/>
                      <a:pt x="2" y="28"/>
                    </a:cubicBezTo>
                    <a:cubicBezTo>
                      <a:pt x="1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1" y="15"/>
                      <a:pt x="2" y="12"/>
                    </a:cubicBezTo>
                    <a:cubicBezTo>
                      <a:pt x="3" y="10"/>
                      <a:pt x="4" y="8"/>
                      <a:pt x="6" y="6"/>
                    </a:cubicBezTo>
                    <a:cubicBezTo>
                      <a:pt x="8" y="4"/>
                      <a:pt x="10" y="3"/>
                      <a:pt x="13" y="2"/>
                    </a:cubicBezTo>
                    <a:cubicBezTo>
                      <a:pt x="15" y="1"/>
                      <a:pt x="18" y="0"/>
                      <a:pt x="21" y="0"/>
                    </a:cubicBezTo>
                    <a:cubicBezTo>
                      <a:pt x="24" y="0"/>
                      <a:pt x="27" y="1"/>
                      <a:pt x="29" y="2"/>
                    </a:cubicBezTo>
                    <a:cubicBezTo>
                      <a:pt x="32" y="3"/>
                      <a:pt x="34" y="4"/>
                      <a:pt x="35" y="6"/>
                    </a:cubicBezTo>
                    <a:cubicBezTo>
                      <a:pt x="37" y="8"/>
                      <a:pt x="39" y="10"/>
                      <a:pt x="40" y="12"/>
                    </a:cubicBezTo>
                    <a:cubicBezTo>
                      <a:pt x="41" y="15"/>
                      <a:pt x="41" y="17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3"/>
                      <a:pt x="41" y="25"/>
                      <a:pt x="40" y="28"/>
                    </a:cubicBezTo>
                    <a:cubicBezTo>
                      <a:pt x="39" y="30"/>
                      <a:pt x="37" y="32"/>
                      <a:pt x="35" y="34"/>
                    </a:cubicBezTo>
                    <a:cubicBezTo>
                      <a:pt x="34" y="36"/>
                      <a:pt x="31" y="37"/>
                      <a:pt x="29" y="38"/>
                    </a:cubicBezTo>
                    <a:cubicBezTo>
                      <a:pt x="26" y="39"/>
                      <a:pt x="24" y="40"/>
                      <a:pt x="21" y="40"/>
                    </a:cubicBezTo>
                    <a:close/>
                    <a:moveTo>
                      <a:pt x="21" y="31"/>
                    </a:moveTo>
                    <a:cubicBezTo>
                      <a:pt x="22" y="31"/>
                      <a:pt x="24" y="30"/>
                      <a:pt x="25" y="30"/>
                    </a:cubicBezTo>
                    <a:cubicBezTo>
                      <a:pt x="26" y="29"/>
                      <a:pt x="27" y="28"/>
                      <a:pt x="28" y="28"/>
                    </a:cubicBezTo>
                    <a:cubicBezTo>
                      <a:pt x="29" y="27"/>
                      <a:pt x="30" y="25"/>
                      <a:pt x="30" y="24"/>
                    </a:cubicBezTo>
                    <a:cubicBezTo>
                      <a:pt x="30" y="23"/>
                      <a:pt x="31" y="22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19"/>
                      <a:pt x="30" y="17"/>
                      <a:pt x="30" y="16"/>
                    </a:cubicBezTo>
                    <a:cubicBezTo>
                      <a:pt x="30" y="15"/>
                      <a:pt x="29" y="14"/>
                      <a:pt x="28" y="13"/>
                    </a:cubicBezTo>
                    <a:cubicBezTo>
                      <a:pt x="27" y="12"/>
                      <a:pt x="26" y="11"/>
                      <a:pt x="25" y="11"/>
                    </a:cubicBezTo>
                    <a:cubicBezTo>
                      <a:pt x="24" y="10"/>
                      <a:pt x="22" y="10"/>
                      <a:pt x="21" y="10"/>
                    </a:cubicBezTo>
                    <a:cubicBezTo>
                      <a:pt x="19" y="10"/>
                      <a:pt x="18" y="10"/>
                      <a:pt x="17" y="10"/>
                    </a:cubicBezTo>
                    <a:cubicBezTo>
                      <a:pt x="15" y="11"/>
                      <a:pt x="14" y="12"/>
                      <a:pt x="14" y="13"/>
                    </a:cubicBezTo>
                    <a:cubicBezTo>
                      <a:pt x="13" y="14"/>
                      <a:pt x="12" y="15"/>
                      <a:pt x="12" y="16"/>
                    </a:cubicBezTo>
                    <a:cubicBezTo>
                      <a:pt x="11" y="17"/>
                      <a:pt x="11" y="19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2"/>
                      <a:pt x="11" y="23"/>
                      <a:pt x="12" y="24"/>
                    </a:cubicBezTo>
                    <a:cubicBezTo>
                      <a:pt x="12" y="25"/>
                      <a:pt x="13" y="26"/>
                      <a:pt x="14" y="27"/>
                    </a:cubicBezTo>
                    <a:cubicBezTo>
                      <a:pt x="15" y="28"/>
                      <a:pt x="16" y="29"/>
                      <a:pt x="17" y="30"/>
                    </a:cubicBezTo>
                    <a:cubicBezTo>
                      <a:pt x="18" y="30"/>
                      <a:pt x="19" y="31"/>
                      <a:pt x="2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</p:grpSp>
        <p:pic>
          <p:nvPicPr>
            <p:cNvPr id="22" name="Imagen 145"/>
            <p:cNvPicPr>
              <a:picLocks noChangeAspect="1"/>
            </p:cNvPicPr>
            <p:nvPr/>
          </p:nvPicPr>
          <p:blipFill>
            <a:blip r:embed="rId3">
              <a:lum bright="100000"/>
            </a:blip>
            <a:stretch>
              <a:fillRect/>
            </a:stretch>
          </p:blipFill>
          <p:spPr>
            <a:xfrm>
              <a:off x="6648647" y="5197673"/>
              <a:ext cx="187127" cy="187127"/>
            </a:xfrm>
            <a:prstGeom prst="rect">
              <a:avLst/>
            </a:prstGeom>
          </p:spPr>
        </p:pic>
      </p:grpSp>
      <p:sp>
        <p:nvSpPr>
          <p:cNvPr id="150" name="149 CuadroTexto"/>
          <p:cNvSpPr txBox="1"/>
          <p:nvPr/>
        </p:nvSpPr>
        <p:spPr>
          <a:xfrm>
            <a:off x="7811641" y="6597352"/>
            <a:ext cx="11528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>
                <a:solidFill>
                  <a:schemeClr val="bg1"/>
                </a:solidFill>
              </a:rPr>
              <a:t>Febrero 2013</a:t>
            </a:r>
            <a:endParaRPr lang="es-MX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5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525344"/>
            <a:ext cx="9144000" cy="36004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7667625" cy="977900"/>
          </a:xfrm>
          <a:prstGeom prst="rect">
            <a:avLst/>
          </a:prstGeom>
          <a:solidFill>
            <a:srgbClr val="4E6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MX" b="1" dirty="0">
              <a:solidFill>
                <a:schemeClr val="bg1"/>
              </a:solidFill>
              <a:latin typeface="Arial" pitchFamily="34" charset="0"/>
              <a:ea typeface="Adobe Fangsong Std R" pitchFamily="18" charset="-128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426349" y="0"/>
            <a:ext cx="1717651" cy="97790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80312" y="0"/>
            <a:ext cx="92075" cy="977900"/>
          </a:xfrm>
          <a:prstGeom prst="rect">
            <a:avLst/>
          </a:prstGeom>
          <a:solidFill>
            <a:srgbClr val="87A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Picture 2" descr="C:\Users\equipo 4\Desktop\logotipo copy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8242"/>
            <a:ext cx="1512168" cy="7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 flipH="1">
            <a:off x="7380310" y="6525304"/>
            <a:ext cx="92073" cy="36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7811641" y="6597352"/>
            <a:ext cx="11528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>
                <a:solidFill>
                  <a:schemeClr val="bg1"/>
                </a:solidFill>
              </a:rPr>
              <a:t>Febrero 2013</a:t>
            </a:r>
            <a:endParaRPr lang="es-MX" sz="900" dirty="0">
              <a:solidFill>
                <a:schemeClr val="bg1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467545" y="2636912"/>
            <a:ext cx="81369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MX" sz="2600" dirty="0"/>
              <a:t>F</a:t>
            </a:r>
            <a:r>
              <a:rPr lang="es-MX" sz="2600" dirty="0" smtClean="0"/>
              <a:t>ortalecer y enriquecer a la Comisión de Desarrollo Metropolitano:</a:t>
            </a:r>
            <a:endParaRPr lang="es-MX" sz="2600" dirty="0"/>
          </a:p>
        </p:txBody>
      </p:sp>
      <p:sp>
        <p:nvSpPr>
          <p:cNvPr id="27" name="26 Rectángulo"/>
          <p:cNvSpPr/>
          <p:nvPr/>
        </p:nvSpPr>
        <p:spPr>
          <a:xfrm>
            <a:off x="467544" y="3861048"/>
            <a:ext cx="8732649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1000"/>
              </a:spcBef>
              <a:buFont typeface="Arial" pitchFamily="34" charset="0"/>
              <a:buChar char="•"/>
            </a:pPr>
            <a:r>
              <a:rPr lang="es-MX" sz="2600" dirty="0"/>
              <a:t>R</a:t>
            </a:r>
            <a:r>
              <a:rPr lang="es-MX" sz="2600" dirty="0" smtClean="0"/>
              <a:t>eflexión e intercambio de ideas.</a:t>
            </a:r>
          </a:p>
          <a:p>
            <a:pPr marL="742950" lvl="1" indent="-285750" algn="just">
              <a:spcBef>
                <a:spcPts val="1000"/>
              </a:spcBef>
              <a:buFont typeface="Arial" pitchFamily="34" charset="0"/>
              <a:buChar char="•"/>
            </a:pPr>
            <a:r>
              <a:rPr lang="es-MX" sz="2600" dirty="0" smtClean="0"/>
              <a:t>Formulación de Proyectos.</a:t>
            </a:r>
          </a:p>
          <a:p>
            <a:pPr marL="742950" lvl="1" indent="-285750" algn="just">
              <a:spcBef>
                <a:spcPts val="1000"/>
              </a:spcBef>
              <a:buFont typeface="Arial" pitchFamily="34" charset="0"/>
              <a:buChar char="•"/>
            </a:pPr>
            <a:r>
              <a:rPr lang="es-MX" sz="2600" dirty="0" smtClean="0"/>
              <a:t>Integrado por expertos.</a:t>
            </a:r>
          </a:p>
          <a:p>
            <a:pPr marL="742950" lvl="1" indent="-285750" algn="just">
              <a:spcBef>
                <a:spcPts val="1000"/>
              </a:spcBef>
              <a:buFont typeface="Arial" pitchFamily="34" charset="0"/>
              <a:buChar char="•"/>
            </a:pPr>
            <a:r>
              <a:rPr lang="es-MX" sz="2600" dirty="0" smtClean="0"/>
              <a:t>Representando a todas las entidades federativas.</a:t>
            </a:r>
            <a:endParaRPr lang="es-MX" sz="2600" dirty="0"/>
          </a:p>
        </p:txBody>
      </p:sp>
      <p:sp>
        <p:nvSpPr>
          <p:cNvPr id="16" name="15 Rectángulo"/>
          <p:cNvSpPr/>
          <p:nvPr/>
        </p:nvSpPr>
        <p:spPr>
          <a:xfrm>
            <a:off x="1" y="1628800"/>
            <a:ext cx="9108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CONSEJO CONSULTIVO</a:t>
            </a:r>
            <a:endParaRPr lang="es-MX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Agrupar 143"/>
          <p:cNvGrpSpPr/>
          <p:nvPr/>
        </p:nvGrpSpPr>
        <p:grpSpPr>
          <a:xfrm>
            <a:off x="4788024" y="108019"/>
            <a:ext cx="2328054" cy="800701"/>
            <a:chOff x="5008563" y="4513263"/>
            <a:chExt cx="3743325" cy="1287463"/>
          </a:xfrm>
        </p:grpSpPr>
        <p:grpSp>
          <p:nvGrpSpPr>
            <p:cNvPr id="18" name="Agrupar 144"/>
            <p:cNvGrpSpPr/>
            <p:nvPr/>
          </p:nvGrpSpPr>
          <p:grpSpPr>
            <a:xfrm>
              <a:off x="5008563" y="4513263"/>
              <a:ext cx="3743325" cy="1287463"/>
              <a:chOff x="5008563" y="4513263"/>
              <a:chExt cx="3743325" cy="1287463"/>
            </a:xfrm>
          </p:grpSpPr>
          <p:sp>
            <p:nvSpPr>
              <p:cNvPr id="20" name="Oval 5"/>
              <p:cNvSpPr>
                <a:spLocks noChangeArrowheads="1"/>
              </p:cNvSpPr>
              <p:nvPr/>
            </p:nvSpPr>
            <p:spPr bwMode="auto">
              <a:xfrm>
                <a:off x="6021388" y="4632325"/>
                <a:ext cx="107950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" name="Freeform 6"/>
              <p:cNvSpPr>
                <a:spLocks/>
              </p:cNvSpPr>
              <p:nvPr/>
            </p:nvSpPr>
            <p:spPr bwMode="auto">
              <a:xfrm>
                <a:off x="5976938" y="4776788"/>
                <a:ext cx="196850" cy="80963"/>
              </a:xfrm>
              <a:custGeom>
                <a:avLst/>
                <a:gdLst>
                  <a:gd name="T0" fmla="*/ 24 w 48"/>
                  <a:gd name="T1" fmla="*/ 0 h 20"/>
                  <a:gd name="T2" fmla="*/ 8 w 48"/>
                  <a:gd name="T3" fmla="*/ 5 h 20"/>
                  <a:gd name="T4" fmla="*/ 0 w 48"/>
                  <a:gd name="T5" fmla="*/ 19 h 20"/>
                  <a:gd name="T6" fmla="*/ 0 w 48"/>
                  <a:gd name="T7" fmla="*/ 20 h 20"/>
                  <a:gd name="T8" fmla="*/ 48 w 48"/>
                  <a:gd name="T9" fmla="*/ 20 h 20"/>
                  <a:gd name="T10" fmla="*/ 48 w 48"/>
                  <a:gd name="T11" fmla="*/ 20 h 20"/>
                  <a:gd name="T12" fmla="*/ 39 w 48"/>
                  <a:gd name="T13" fmla="*/ 5 h 20"/>
                  <a:gd name="T14" fmla="*/ 24 w 4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0">
                    <a:moveTo>
                      <a:pt x="24" y="0"/>
                    </a:moveTo>
                    <a:cubicBezTo>
                      <a:pt x="18" y="0"/>
                      <a:pt x="12" y="2"/>
                      <a:pt x="8" y="5"/>
                    </a:cubicBezTo>
                    <a:cubicBezTo>
                      <a:pt x="7" y="11"/>
                      <a:pt x="4" y="16"/>
                      <a:pt x="0" y="19"/>
                    </a:cubicBezTo>
                    <a:cubicBezTo>
                      <a:pt x="0" y="19"/>
                      <a:pt x="0" y="20"/>
                      <a:pt x="0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3" y="16"/>
                      <a:pt x="40" y="11"/>
                      <a:pt x="39" y="5"/>
                    </a:cubicBezTo>
                    <a:cubicBezTo>
                      <a:pt x="35" y="2"/>
                      <a:pt x="29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" name="Freeform 7"/>
              <p:cNvSpPr>
                <a:spLocks/>
              </p:cNvSpPr>
              <p:nvPr/>
            </p:nvSpPr>
            <p:spPr bwMode="auto">
              <a:xfrm>
                <a:off x="6132513" y="4689475"/>
                <a:ext cx="134938" cy="168275"/>
              </a:xfrm>
              <a:custGeom>
                <a:avLst/>
                <a:gdLst>
                  <a:gd name="T0" fmla="*/ 16 w 33"/>
                  <a:gd name="T1" fmla="*/ 0 h 41"/>
                  <a:gd name="T2" fmla="*/ 4 w 33"/>
                  <a:gd name="T3" fmla="*/ 10 h 41"/>
                  <a:gd name="T4" fmla="*/ 1 w 33"/>
                  <a:gd name="T5" fmla="*/ 26 h 41"/>
                  <a:gd name="T6" fmla="*/ 10 w 33"/>
                  <a:gd name="T7" fmla="*/ 41 h 41"/>
                  <a:gd name="T8" fmla="*/ 10 w 33"/>
                  <a:gd name="T9" fmla="*/ 41 h 41"/>
                  <a:gd name="T10" fmla="*/ 33 w 33"/>
                  <a:gd name="T11" fmla="*/ 0 h 41"/>
                  <a:gd name="T12" fmla="*/ 33 w 33"/>
                  <a:gd name="T13" fmla="*/ 0 h 41"/>
                  <a:gd name="T14" fmla="*/ 25 w 33"/>
                  <a:gd name="T15" fmla="*/ 1 h 41"/>
                  <a:gd name="T16" fmla="*/ 16 w 33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1">
                    <a:moveTo>
                      <a:pt x="16" y="0"/>
                    </a:moveTo>
                    <a:cubicBezTo>
                      <a:pt x="11" y="2"/>
                      <a:pt x="7" y="5"/>
                      <a:pt x="4" y="10"/>
                    </a:cubicBezTo>
                    <a:cubicBezTo>
                      <a:pt x="1" y="15"/>
                      <a:pt x="0" y="21"/>
                      <a:pt x="1" y="26"/>
                    </a:cubicBezTo>
                    <a:cubicBezTo>
                      <a:pt x="5" y="30"/>
                      <a:pt x="9" y="35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1" y="1"/>
                      <a:pt x="28" y="1"/>
                      <a:pt x="25" y="1"/>
                    </a:cubicBezTo>
                    <a:cubicBezTo>
                      <a:pt x="22" y="1"/>
                      <a:pt x="19" y="1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" name="Freeform 8"/>
              <p:cNvSpPr>
                <a:spLocks/>
              </p:cNvSpPr>
              <p:nvPr/>
            </p:nvSpPr>
            <p:spPr bwMode="auto">
              <a:xfrm>
                <a:off x="6137275" y="4797425"/>
                <a:ext cx="36513" cy="60325"/>
              </a:xfrm>
              <a:custGeom>
                <a:avLst/>
                <a:gdLst>
                  <a:gd name="T0" fmla="*/ 0 w 9"/>
                  <a:gd name="T1" fmla="*/ 0 h 15"/>
                  <a:gd name="T2" fmla="*/ 9 w 9"/>
                  <a:gd name="T3" fmla="*/ 15 h 15"/>
                  <a:gd name="T4" fmla="*/ 0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5878513" y="4686300"/>
                <a:ext cx="134938" cy="168275"/>
              </a:xfrm>
              <a:custGeom>
                <a:avLst/>
                <a:gdLst>
                  <a:gd name="T0" fmla="*/ 0 w 33"/>
                  <a:gd name="T1" fmla="*/ 0 h 41"/>
                  <a:gd name="T2" fmla="*/ 0 w 33"/>
                  <a:gd name="T3" fmla="*/ 0 h 41"/>
                  <a:gd name="T4" fmla="*/ 24 w 33"/>
                  <a:gd name="T5" fmla="*/ 41 h 41"/>
                  <a:gd name="T6" fmla="*/ 24 w 33"/>
                  <a:gd name="T7" fmla="*/ 41 h 41"/>
                  <a:gd name="T8" fmla="*/ 32 w 33"/>
                  <a:gd name="T9" fmla="*/ 27 h 41"/>
                  <a:gd name="T10" fmla="*/ 29 w 33"/>
                  <a:gd name="T11" fmla="*/ 10 h 41"/>
                  <a:gd name="T12" fmla="*/ 17 w 33"/>
                  <a:gd name="T13" fmla="*/ 0 h 41"/>
                  <a:gd name="T14" fmla="*/ 8 w 33"/>
                  <a:gd name="T15" fmla="*/ 2 h 41"/>
                  <a:gd name="T16" fmla="*/ 0 w 33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36"/>
                      <a:pt x="28" y="31"/>
                      <a:pt x="32" y="27"/>
                    </a:cubicBezTo>
                    <a:cubicBezTo>
                      <a:pt x="33" y="22"/>
                      <a:pt x="32" y="16"/>
                      <a:pt x="29" y="10"/>
                    </a:cubicBezTo>
                    <a:cubicBezTo>
                      <a:pt x="27" y="5"/>
                      <a:pt x="22" y="2"/>
                      <a:pt x="17" y="0"/>
                    </a:cubicBezTo>
                    <a:cubicBezTo>
                      <a:pt x="14" y="1"/>
                      <a:pt x="11" y="2"/>
                      <a:pt x="8" y="2"/>
                    </a:cubicBezTo>
                    <a:cubicBezTo>
                      <a:pt x="6" y="2"/>
                      <a:pt x="3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5976938" y="4797425"/>
                <a:ext cx="33338" cy="57150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4"/>
                      <a:pt x="1" y="9"/>
                      <a:pt x="0" y="14"/>
                    </a:cubicBezTo>
                    <a:cubicBezTo>
                      <a:pt x="4" y="11"/>
                      <a:pt x="7" y="6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1" name="Freeform 11"/>
              <p:cNvSpPr>
                <a:spLocks/>
              </p:cNvSpPr>
              <p:nvPr/>
            </p:nvSpPr>
            <p:spPr bwMode="auto">
              <a:xfrm>
                <a:off x="5976938" y="4513263"/>
                <a:ext cx="196850" cy="85725"/>
              </a:xfrm>
              <a:custGeom>
                <a:avLst/>
                <a:gdLst>
                  <a:gd name="T0" fmla="*/ 48 w 48"/>
                  <a:gd name="T1" fmla="*/ 0 h 21"/>
                  <a:gd name="T2" fmla="*/ 0 w 48"/>
                  <a:gd name="T3" fmla="*/ 0 h 21"/>
                  <a:gd name="T4" fmla="*/ 8 w 48"/>
                  <a:gd name="T5" fmla="*/ 16 h 21"/>
                  <a:gd name="T6" fmla="*/ 24 w 48"/>
                  <a:gd name="T7" fmla="*/ 21 h 21"/>
                  <a:gd name="T8" fmla="*/ 39 w 48"/>
                  <a:gd name="T9" fmla="*/ 15 h 21"/>
                  <a:gd name="T10" fmla="*/ 47 w 48"/>
                  <a:gd name="T11" fmla="*/ 1 h 21"/>
                  <a:gd name="T12" fmla="*/ 48 w 48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1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4"/>
                      <a:pt x="7" y="10"/>
                      <a:pt x="8" y="16"/>
                    </a:cubicBezTo>
                    <a:cubicBezTo>
                      <a:pt x="13" y="19"/>
                      <a:pt x="18" y="21"/>
                      <a:pt x="24" y="21"/>
                    </a:cubicBezTo>
                    <a:cubicBezTo>
                      <a:pt x="29" y="21"/>
                      <a:pt x="35" y="19"/>
                      <a:pt x="39" y="15"/>
                    </a:cubicBezTo>
                    <a:cubicBezTo>
                      <a:pt x="40" y="10"/>
                      <a:pt x="43" y="5"/>
                      <a:pt x="47" y="1"/>
                    </a:cubicBezTo>
                    <a:cubicBezTo>
                      <a:pt x="47" y="1"/>
                      <a:pt x="47" y="1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5878513" y="4513263"/>
                <a:ext cx="134938" cy="173038"/>
              </a:xfrm>
              <a:custGeom>
                <a:avLst/>
                <a:gdLst>
                  <a:gd name="T0" fmla="*/ 24 w 33"/>
                  <a:gd name="T1" fmla="*/ 0 h 42"/>
                  <a:gd name="T2" fmla="*/ 0 w 33"/>
                  <a:gd name="T3" fmla="*/ 42 h 42"/>
                  <a:gd name="T4" fmla="*/ 0 w 33"/>
                  <a:gd name="T5" fmla="*/ 42 h 42"/>
                  <a:gd name="T6" fmla="*/ 8 w 33"/>
                  <a:gd name="T7" fmla="*/ 40 h 42"/>
                  <a:gd name="T8" fmla="*/ 17 w 33"/>
                  <a:gd name="T9" fmla="*/ 42 h 42"/>
                  <a:gd name="T10" fmla="*/ 29 w 33"/>
                  <a:gd name="T11" fmla="*/ 31 h 42"/>
                  <a:gd name="T12" fmla="*/ 32 w 33"/>
                  <a:gd name="T13" fmla="*/ 16 h 42"/>
                  <a:gd name="T14" fmla="*/ 24 w 33"/>
                  <a:gd name="T15" fmla="*/ 0 h 42"/>
                  <a:gd name="T16" fmla="*/ 24 w 33"/>
                  <a:gd name="T17" fmla="*/ 0 h 42"/>
                  <a:gd name="T18" fmla="*/ 24 w 33"/>
                  <a:gd name="T1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42">
                    <a:moveTo>
                      <a:pt x="24" y="0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3" y="41"/>
                      <a:pt x="6" y="40"/>
                      <a:pt x="8" y="40"/>
                    </a:cubicBezTo>
                    <a:cubicBezTo>
                      <a:pt x="11" y="40"/>
                      <a:pt x="14" y="41"/>
                      <a:pt x="17" y="42"/>
                    </a:cubicBezTo>
                    <a:cubicBezTo>
                      <a:pt x="22" y="40"/>
                      <a:pt x="27" y="36"/>
                      <a:pt x="29" y="31"/>
                    </a:cubicBezTo>
                    <a:cubicBezTo>
                      <a:pt x="32" y="26"/>
                      <a:pt x="33" y="21"/>
                      <a:pt x="32" y="16"/>
                    </a:cubicBezTo>
                    <a:cubicBezTo>
                      <a:pt x="28" y="12"/>
                      <a:pt x="25" y="7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5878513" y="4676775"/>
                <a:ext cx="69850" cy="17463"/>
              </a:xfrm>
              <a:custGeom>
                <a:avLst/>
                <a:gdLst>
                  <a:gd name="T0" fmla="*/ 8 w 17"/>
                  <a:gd name="T1" fmla="*/ 0 h 4"/>
                  <a:gd name="T2" fmla="*/ 0 w 17"/>
                  <a:gd name="T3" fmla="*/ 2 h 4"/>
                  <a:gd name="T4" fmla="*/ 8 w 17"/>
                  <a:gd name="T5" fmla="*/ 4 h 4"/>
                  <a:gd name="T6" fmla="*/ 17 w 17"/>
                  <a:gd name="T7" fmla="*/ 2 h 4"/>
                  <a:gd name="T8" fmla="*/ 8 w 1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">
                    <a:moveTo>
                      <a:pt x="8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8" y="4"/>
                    </a:cubicBezTo>
                    <a:cubicBezTo>
                      <a:pt x="11" y="4"/>
                      <a:pt x="14" y="3"/>
                      <a:pt x="17" y="2"/>
                    </a:cubicBezTo>
                    <a:cubicBezTo>
                      <a:pt x="14" y="1"/>
                      <a:pt x="11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auto">
              <a:xfrm>
                <a:off x="5976938" y="4513263"/>
                <a:ext cx="33338" cy="65088"/>
              </a:xfrm>
              <a:custGeom>
                <a:avLst/>
                <a:gdLst>
                  <a:gd name="T0" fmla="*/ 0 w 8"/>
                  <a:gd name="T1" fmla="*/ 0 h 16"/>
                  <a:gd name="T2" fmla="*/ 0 w 8"/>
                  <a:gd name="T3" fmla="*/ 0 h 16"/>
                  <a:gd name="T4" fmla="*/ 8 w 8"/>
                  <a:gd name="T5" fmla="*/ 16 h 16"/>
                  <a:gd name="T6" fmla="*/ 0 w 8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7"/>
                      <a:pt x="4" y="12"/>
                      <a:pt x="8" y="16"/>
                    </a:cubicBezTo>
                    <a:cubicBezTo>
                      <a:pt x="7" y="10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auto">
              <a:xfrm>
                <a:off x="6132513" y="4516438"/>
                <a:ext cx="134938" cy="173038"/>
              </a:xfrm>
              <a:custGeom>
                <a:avLst/>
                <a:gdLst>
                  <a:gd name="T0" fmla="*/ 10 w 33"/>
                  <a:gd name="T1" fmla="*/ 0 h 42"/>
                  <a:gd name="T2" fmla="*/ 9 w 33"/>
                  <a:gd name="T3" fmla="*/ 0 h 42"/>
                  <a:gd name="T4" fmla="*/ 1 w 33"/>
                  <a:gd name="T5" fmla="*/ 14 h 42"/>
                  <a:gd name="T6" fmla="*/ 4 w 33"/>
                  <a:gd name="T7" fmla="*/ 31 h 42"/>
                  <a:gd name="T8" fmla="*/ 16 w 33"/>
                  <a:gd name="T9" fmla="*/ 42 h 42"/>
                  <a:gd name="T10" fmla="*/ 25 w 33"/>
                  <a:gd name="T11" fmla="*/ 40 h 42"/>
                  <a:gd name="T12" fmla="*/ 33 w 33"/>
                  <a:gd name="T13" fmla="*/ 42 h 42"/>
                  <a:gd name="T14" fmla="*/ 33 w 33"/>
                  <a:gd name="T15" fmla="*/ 42 h 42"/>
                  <a:gd name="T16" fmla="*/ 10 w 3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2">
                    <a:moveTo>
                      <a:pt x="1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6"/>
                      <a:pt x="5" y="11"/>
                      <a:pt x="1" y="14"/>
                    </a:cubicBezTo>
                    <a:cubicBezTo>
                      <a:pt x="0" y="20"/>
                      <a:pt x="1" y="26"/>
                      <a:pt x="4" y="31"/>
                    </a:cubicBezTo>
                    <a:cubicBezTo>
                      <a:pt x="7" y="36"/>
                      <a:pt x="11" y="40"/>
                      <a:pt x="16" y="42"/>
                    </a:cubicBezTo>
                    <a:cubicBezTo>
                      <a:pt x="19" y="41"/>
                      <a:pt x="22" y="40"/>
                      <a:pt x="25" y="40"/>
                    </a:cubicBezTo>
                    <a:cubicBezTo>
                      <a:pt x="28" y="40"/>
                      <a:pt x="31" y="41"/>
                      <a:pt x="33" y="42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6197600" y="4681538"/>
                <a:ext cx="69850" cy="12700"/>
              </a:xfrm>
              <a:custGeom>
                <a:avLst/>
                <a:gdLst>
                  <a:gd name="T0" fmla="*/ 9 w 17"/>
                  <a:gd name="T1" fmla="*/ 0 h 3"/>
                  <a:gd name="T2" fmla="*/ 0 w 17"/>
                  <a:gd name="T3" fmla="*/ 2 h 3"/>
                  <a:gd name="T4" fmla="*/ 9 w 17"/>
                  <a:gd name="T5" fmla="*/ 3 h 3"/>
                  <a:gd name="T6" fmla="*/ 17 w 17"/>
                  <a:gd name="T7" fmla="*/ 2 h 3"/>
                  <a:gd name="T8" fmla="*/ 9 w 1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12" y="3"/>
                      <a:pt x="15" y="3"/>
                      <a:pt x="17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auto">
              <a:xfrm>
                <a:off x="6137275" y="4516438"/>
                <a:ext cx="31750" cy="58738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4"/>
                      <a:pt x="1" y="9"/>
                      <a:pt x="0" y="14"/>
                    </a:cubicBezTo>
                    <a:cubicBezTo>
                      <a:pt x="4" y="11"/>
                      <a:pt x="7" y="6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8" name="Oval 18"/>
              <p:cNvSpPr>
                <a:spLocks noChangeArrowheads="1"/>
              </p:cNvSpPr>
              <p:nvPr/>
            </p:nvSpPr>
            <p:spPr bwMode="auto">
              <a:xfrm>
                <a:off x="6021388" y="5360988"/>
                <a:ext cx="107950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5976938" y="5500688"/>
                <a:ext cx="196850" cy="85725"/>
              </a:xfrm>
              <a:custGeom>
                <a:avLst/>
                <a:gdLst>
                  <a:gd name="T0" fmla="*/ 24 w 48"/>
                  <a:gd name="T1" fmla="*/ 0 h 21"/>
                  <a:gd name="T2" fmla="*/ 8 w 48"/>
                  <a:gd name="T3" fmla="*/ 6 h 21"/>
                  <a:gd name="T4" fmla="*/ 0 w 48"/>
                  <a:gd name="T5" fmla="*/ 20 h 21"/>
                  <a:gd name="T6" fmla="*/ 0 w 48"/>
                  <a:gd name="T7" fmla="*/ 21 h 21"/>
                  <a:gd name="T8" fmla="*/ 48 w 48"/>
                  <a:gd name="T9" fmla="*/ 21 h 21"/>
                  <a:gd name="T10" fmla="*/ 48 w 48"/>
                  <a:gd name="T11" fmla="*/ 21 h 21"/>
                  <a:gd name="T12" fmla="*/ 39 w 48"/>
                  <a:gd name="T13" fmla="*/ 5 h 21"/>
                  <a:gd name="T14" fmla="*/ 24 w 48"/>
                  <a:gd name="T1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1">
                    <a:moveTo>
                      <a:pt x="24" y="0"/>
                    </a:moveTo>
                    <a:cubicBezTo>
                      <a:pt x="18" y="0"/>
                      <a:pt x="12" y="2"/>
                      <a:pt x="8" y="6"/>
                    </a:cubicBezTo>
                    <a:cubicBezTo>
                      <a:pt x="7" y="11"/>
                      <a:pt x="4" y="16"/>
                      <a:pt x="0" y="20"/>
                    </a:cubicBezTo>
                    <a:cubicBezTo>
                      <a:pt x="0" y="20"/>
                      <a:pt x="0" y="20"/>
                      <a:pt x="0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3" y="17"/>
                      <a:pt x="40" y="11"/>
                      <a:pt x="39" y="5"/>
                    </a:cubicBezTo>
                    <a:cubicBezTo>
                      <a:pt x="35" y="2"/>
                      <a:pt x="29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6132513" y="5414963"/>
                <a:ext cx="134938" cy="171450"/>
              </a:xfrm>
              <a:custGeom>
                <a:avLst/>
                <a:gdLst>
                  <a:gd name="T0" fmla="*/ 16 w 33"/>
                  <a:gd name="T1" fmla="*/ 0 h 42"/>
                  <a:gd name="T2" fmla="*/ 4 w 33"/>
                  <a:gd name="T3" fmla="*/ 11 h 42"/>
                  <a:gd name="T4" fmla="*/ 1 w 33"/>
                  <a:gd name="T5" fmla="*/ 26 h 42"/>
                  <a:gd name="T6" fmla="*/ 10 w 33"/>
                  <a:gd name="T7" fmla="*/ 42 h 42"/>
                  <a:gd name="T8" fmla="*/ 10 w 33"/>
                  <a:gd name="T9" fmla="*/ 42 h 42"/>
                  <a:gd name="T10" fmla="*/ 33 w 33"/>
                  <a:gd name="T11" fmla="*/ 0 h 42"/>
                  <a:gd name="T12" fmla="*/ 33 w 33"/>
                  <a:gd name="T13" fmla="*/ 0 h 42"/>
                  <a:gd name="T14" fmla="*/ 25 w 33"/>
                  <a:gd name="T15" fmla="*/ 2 h 42"/>
                  <a:gd name="T16" fmla="*/ 16 w 3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2">
                    <a:moveTo>
                      <a:pt x="16" y="0"/>
                    </a:moveTo>
                    <a:cubicBezTo>
                      <a:pt x="11" y="2"/>
                      <a:pt x="7" y="6"/>
                      <a:pt x="4" y="11"/>
                    </a:cubicBezTo>
                    <a:cubicBezTo>
                      <a:pt x="1" y="16"/>
                      <a:pt x="0" y="21"/>
                      <a:pt x="1" y="26"/>
                    </a:cubicBezTo>
                    <a:cubicBezTo>
                      <a:pt x="5" y="30"/>
                      <a:pt x="9" y="35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1" y="1"/>
                      <a:pt x="28" y="2"/>
                      <a:pt x="25" y="2"/>
                    </a:cubicBezTo>
                    <a:cubicBezTo>
                      <a:pt x="22" y="2"/>
                      <a:pt x="19" y="1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6137275" y="5521325"/>
                <a:ext cx="36513" cy="65088"/>
              </a:xfrm>
              <a:custGeom>
                <a:avLst/>
                <a:gdLst>
                  <a:gd name="T0" fmla="*/ 0 w 9"/>
                  <a:gd name="T1" fmla="*/ 0 h 16"/>
                  <a:gd name="T2" fmla="*/ 9 w 9"/>
                  <a:gd name="T3" fmla="*/ 16 h 16"/>
                  <a:gd name="T4" fmla="*/ 0 w 9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6">
                    <a:moveTo>
                      <a:pt x="0" y="0"/>
                    </a:moveTo>
                    <a:cubicBezTo>
                      <a:pt x="1" y="6"/>
                      <a:pt x="4" y="12"/>
                      <a:pt x="9" y="16"/>
                    </a:cubicBezTo>
                    <a:cubicBezTo>
                      <a:pt x="8" y="9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5878513" y="5410200"/>
                <a:ext cx="134938" cy="173038"/>
              </a:xfrm>
              <a:custGeom>
                <a:avLst/>
                <a:gdLst>
                  <a:gd name="T0" fmla="*/ 0 w 33"/>
                  <a:gd name="T1" fmla="*/ 0 h 42"/>
                  <a:gd name="T2" fmla="*/ 0 w 33"/>
                  <a:gd name="T3" fmla="*/ 0 h 42"/>
                  <a:gd name="T4" fmla="*/ 24 w 33"/>
                  <a:gd name="T5" fmla="*/ 42 h 42"/>
                  <a:gd name="T6" fmla="*/ 24 w 33"/>
                  <a:gd name="T7" fmla="*/ 42 h 42"/>
                  <a:gd name="T8" fmla="*/ 32 w 33"/>
                  <a:gd name="T9" fmla="*/ 28 h 42"/>
                  <a:gd name="T10" fmla="*/ 29 w 33"/>
                  <a:gd name="T11" fmla="*/ 11 h 42"/>
                  <a:gd name="T12" fmla="*/ 17 w 33"/>
                  <a:gd name="T13" fmla="*/ 0 h 42"/>
                  <a:gd name="T14" fmla="*/ 8 w 33"/>
                  <a:gd name="T15" fmla="*/ 2 h 42"/>
                  <a:gd name="T16" fmla="*/ 0 w 3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5" y="36"/>
                      <a:pt x="28" y="31"/>
                      <a:pt x="32" y="28"/>
                    </a:cubicBezTo>
                    <a:cubicBezTo>
                      <a:pt x="33" y="22"/>
                      <a:pt x="32" y="16"/>
                      <a:pt x="29" y="11"/>
                    </a:cubicBezTo>
                    <a:cubicBezTo>
                      <a:pt x="27" y="6"/>
                      <a:pt x="22" y="2"/>
                      <a:pt x="17" y="0"/>
                    </a:cubicBezTo>
                    <a:cubicBezTo>
                      <a:pt x="14" y="1"/>
                      <a:pt x="11" y="2"/>
                      <a:pt x="8" y="2"/>
                    </a:cubicBezTo>
                    <a:cubicBezTo>
                      <a:pt x="6" y="2"/>
                      <a:pt x="3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5976938" y="5526088"/>
                <a:ext cx="33338" cy="57150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3"/>
                      <a:pt x="1" y="8"/>
                      <a:pt x="0" y="14"/>
                    </a:cubicBezTo>
                    <a:cubicBezTo>
                      <a:pt x="4" y="10"/>
                      <a:pt x="7" y="5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976938" y="5241925"/>
                <a:ext cx="196850" cy="82550"/>
              </a:xfrm>
              <a:custGeom>
                <a:avLst/>
                <a:gdLst>
                  <a:gd name="T0" fmla="*/ 48 w 48"/>
                  <a:gd name="T1" fmla="*/ 0 h 20"/>
                  <a:gd name="T2" fmla="*/ 0 w 48"/>
                  <a:gd name="T3" fmla="*/ 0 h 20"/>
                  <a:gd name="T4" fmla="*/ 8 w 48"/>
                  <a:gd name="T5" fmla="*/ 15 h 20"/>
                  <a:gd name="T6" fmla="*/ 24 w 48"/>
                  <a:gd name="T7" fmla="*/ 20 h 20"/>
                  <a:gd name="T8" fmla="*/ 39 w 48"/>
                  <a:gd name="T9" fmla="*/ 15 h 20"/>
                  <a:gd name="T10" fmla="*/ 47 w 48"/>
                  <a:gd name="T11" fmla="*/ 1 h 20"/>
                  <a:gd name="T12" fmla="*/ 48 w 4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4"/>
                      <a:pt x="7" y="9"/>
                      <a:pt x="8" y="15"/>
                    </a:cubicBezTo>
                    <a:cubicBezTo>
                      <a:pt x="13" y="18"/>
                      <a:pt x="18" y="20"/>
                      <a:pt x="24" y="20"/>
                    </a:cubicBezTo>
                    <a:cubicBezTo>
                      <a:pt x="29" y="20"/>
                      <a:pt x="35" y="18"/>
                      <a:pt x="39" y="15"/>
                    </a:cubicBezTo>
                    <a:cubicBezTo>
                      <a:pt x="40" y="9"/>
                      <a:pt x="43" y="4"/>
                      <a:pt x="47" y="1"/>
                    </a:cubicBezTo>
                    <a:cubicBezTo>
                      <a:pt x="47" y="0"/>
                      <a:pt x="47" y="0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878513" y="5241925"/>
                <a:ext cx="134938" cy="168275"/>
              </a:xfrm>
              <a:custGeom>
                <a:avLst/>
                <a:gdLst>
                  <a:gd name="T0" fmla="*/ 24 w 33"/>
                  <a:gd name="T1" fmla="*/ 0 h 41"/>
                  <a:gd name="T2" fmla="*/ 0 w 33"/>
                  <a:gd name="T3" fmla="*/ 41 h 41"/>
                  <a:gd name="T4" fmla="*/ 0 w 33"/>
                  <a:gd name="T5" fmla="*/ 41 h 41"/>
                  <a:gd name="T6" fmla="*/ 8 w 33"/>
                  <a:gd name="T7" fmla="*/ 40 h 41"/>
                  <a:gd name="T8" fmla="*/ 17 w 33"/>
                  <a:gd name="T9" fmla="*/ 41 h 41"/>
                  <a:gd name="T10" fmla="*/ 29 w 33"/>
                  <a:gd name="T11" fmla="*/ 31 h 41"/>
                  <a:gd name="T12" fmla="*/ 32 w 33"/>
                  <a:gd name="T13" fmla="*/ 15 h 41"/>
                  <a:gd name="T14" fmla="*/ 24 w 33"/>
                  <a:gd name="T15" fmla="*/ 0 h 41"/>
                  <a:gd name="T16" fmla="*/ 24 w 33"/>
                  <a:gd name="T17" fmla="*/ 0 h 41"/>
                  <a:gd name="T18" fmla="*/ 24 w 33"/>
                  <a:gd name="T1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41">
                    <a:moveTo>
                      <a:pt x="24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3" y="40"/>
                      <a:pt x="6" y="40"/>
                      <a:pt x="8" y="40"/>
                    </a:cubicBezTo>
                    <a:cubicBezTo>
                      <a:pt x="11" y="40"/>
                      <a:pt x="14" y="40"/>
                      <a:pt x="17" y="41"/>
                    </a:cubicBezTo>
                    <a:cubicBezTo>
                      <a:pt x="22" y="39"/>
                      <a:pt x="27" y="36"/>
                      <a:pt x="29" y="31"/>
                    </a:cubicBezTo>
                    <a:cubicBezTo>
                      <a:pt x="32" y="26"/>
                      <a:pt x="33" y="20"/>
                      <a:pt x="32" y="15"/>
                    </a:cubicBezTo>
                    <a:cubicBezTo>
                      <a:pt x="28" y="11"/>
                      <a:pt x="25" y="6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5878513" y="5405438"/>
                <a:ext cx="69850" cy="12700"/>
              </a:xfrm>
              <a:custGeom>
                <a:avLst/>
                <a:gdLst>
                  <a:gd name="T0" fmla="*/ 8 w 17"/>
                  <a:gd name="T1" fmla="*/ 0 h 3"/>
                  <a:gd name="T2" fmla="*/ 0 w 17"/>
                  <a:gd name="T3" fmla="*/ 1 h 3"/>
                  <a:gd name="T4" fmla="*/ 8 w 17"/>
                  <a:gd name="T5" fmla="*/ 3 h 3"/>
                  <a:gd name="T6" fmla="*/ 17 w 17"/>
                  <a:gd name="T7" fmla="*/ 1 h 3"/>
                  <a:gd name="T8" fmla="*/ 8 w 1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">
                    <a:moveTo>
                      <a:pt x="8" y="0"/>
                    </a:moveTo>
                    <a:cubicBezTo>
                      <a:pt x="6" y="0"/>
                      <a:pt x="3" y="0"/>
                      <a:pt x="0" y="1"/>
                    </a:cubicBezTo>
                    <a:cubicBezTo>
                      <a:pt x="3" y="2"/>
                      <a:pt x="6" y="3"/>
                      <a:pt x="8" y="3"/>
                    </a:cubicBezTo>
                    <a:cubicBezTo>
                      <a:pt x="11" y="3"/>
                      <a:pt x="14" y="2"/>
                      <a:pt x="17" y="1"/>
                    </a:cubicBezTo>
                    <a:cubicBezTo>
                      <a:pt x="14" y="0"/>
                      <a:pt x="11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5976938" y="5241925"/>
                <a:ext cx="33338" cy="61913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8 w 8"/>
                  <a:gd name="T5" fmla="*/ 15 h 15"/>
                  <a:gd name="T6" fmla="*/ 0 w 8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4" y="11"/>
                      <a:pt x="8" y="15"/>
                    </a:cubicBezTo>
                    <a:cubicBezTo>
                      <a:pt x="7" y="9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6132513" y="5245100"/>
                <a:ext cx="134938" cy="169863"/>
              </a:xfrm>
              <a:custGeom>
                <a:avLst/>
                <a:gdLst>
                  <a:gd name="T0" fmla="*/ 10 w 33"/>
                  <a:gd name="T1" fmla="*/ 0 h 41"/>
                  <a:gd name="T2" fmla="*/ 9 w 33"/>
                  <a:gd name="T3" fmla="*/ 0 h 41"/>
                  <a:gd name="T4" fmla="*/ 1 w 33"/>
                  <a:gd name="T5" fmla="*/ 14 h 41"/>
                  <a:gd name="T6" fmla="*/ 4 w 33"/>
                  <a:gd name="T7" fmla="*/ 31 h 41"/>
                  <a:gd name="T8" fmla="*/ 16 w 33"/>
                  <a:gd name="T9" fmla="*/ 41 h 41"/>
                  <a:gd name="T10" fmla="*/ 25 w 33"/>
                  <a:gd name="T11" fmla="*/ 39 h 41"/>
                  <a:gd name="T12" fmla="*/ 33 w 33"/>
                  <a:gd name="T13" fmla="*/ 41 h 41"/>
                  <a:gd name="T14" fmla="*/ 33 w 33"/>
                  <a:gd name="T15" fmla="*/ 41 h 41"/>
                  <a:gd name="T16" fmla="*/ 10 w 33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1">
                    <a:moveTo>
                      <a:pt x="1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5"/>
                      <a:pt x="5" y="10"/>
                      <a:pt x="1" y="14"/>
                    </a:cubicBezTo>
                    <a:cubicBezTo>
                      <a:pt x="0" y="19"/>
                      <a:pt x="1" y="25"/>
                      <a:pt x="4" y="31"/>
                    </a:cubicBezTo>
                    <a:cubicBezTo>
                      <a:pt x="7" y="36"/>
                      <a:pt x="11" y="39"/>
                      <a:pt x="16" y="41"/>
                    </a:cubicBezTo>
                    <a:cubicBezTo>
                      <a:pt x="19" y="40"/>
                      <a:pt x="22" y="39"/>
                      <a:pt x="25" y="39"/>
                    </a:cubicBezTo>
                    <a:cubicBezTo>
                      <a:pt x="28" y="39"/>
                      <a:pt x="31" y="40"/>
                      <a:pt x="33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6197600" y="5405438"/>
                <a:ext cx="69850" cy="17463"/>
              </a:xfrm>
              <a:custGeom>
                <a:avLst/>
                <a:gdLst>
                  <a:gd name="T0" fmla="*/ 9 w 17"/>
                  <a:gd name="T1" fmla="*/ 0 h 4"/>
                  <a:gd name="T2" fmla="*/ 0 w 17"/>
                  <a:gd name="T3" fmla="*/ 2 h 4"/>
                  <a:gd name="T4" fmla="*/ 9 w 17"/>
                  <a:gd name="T5" fmla="*/ 4 h 4"/>
                  <a:gd name="T6" fmla="*/ 17 w 17"/>
                  <a:gd name="T7" fmla="*/ 2 h 4"/>
                  <a:gd name="T8" fmla="*/ 9 w 1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6137275" y="5245100"/>
                <a:ext cx="31750" cy="58738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3"/>
                      <a:pt x="1" y="8"/>
                      <a:pt x="0" y="14"/>
                    </a:cubicBezTo>
                    <a:cubicBezTo>
                      <a:pt x="4" y="10"/>
                      <a:pt x="7" y="5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1" name="Oval 31"/>
              <p:cNvSpPr>
                <a:spLocks noChangeArrowheads="1"/>
              </p:cNvSpPr>
              <p:nvPr/>
            </p:nvSpPr>
            <p:spPr bwMode="auto">
              <a:xfrm>
                <a:off x="6021388" y="4999038"/>
                <a:ext cx="107950" cy="1016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5976938" y="5138738"/>
                <a:ext cx="196850" cy="82550"/>
              </a:xfrm>
              <a:custGeom>
                <a:avLst/>
                <a:gdLst>
                  <a:gd name="T0" fmla="*/ 24 w 48"/>
                  <a:gd name="T1" fmla="*/ 0 h 20"/>
                  <a:gd name="T2" fmla="*/ 8 w 48"/>
                  <a:gd name="T3" fmla="*/ 5 h 20"/>
                  <a:gd name="T4" fmla="*/ 0 w 48"/>
                  <a:gd name="T5" fmla="*/ 19 h 20"/>
                  <a:gd name="T6" fmla="*/ 0 w 48"/>
                  <a:gd name="T7" fmla="*/ 20 h 20"/>
                  <a:gd name="T8" fmla="*/ 48 w 48"/>
                  <a:gd name="T9" fmla="*/ 20 h 20"/>
                  <a:gd name="T10" fmla="*/ 48 w 48"/>
                  <a:gd name="T11" fmla="*/ 20 h 20"/>
                  <a:gd name="T12" fmla="*/ 39 w 48"/>
                  <a:gd name="T13" fmla="*/ 5 h 20"/>
                  <a:gd name="T14" fmla="*/ 24 w 4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0">
                    <a:moveTo>
                      <a:pt x="24" y="0"/>
                    </a:moveTo>
                    <a:cubicBezTo>
                      <a:pt x="18" y="0"/>
                      <a:pt x="12" y="2"/>
                      <a:pt x="8" y="5"/>
                    </a:cubicBezTo>
                    <a:cubicBezTo>
                      <a:pt x="7" y="11"/>
                      <a:pt x="4" y="16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3" y="16"/>
                      <a:pt x="40" y="11"/>
                      <a:pt x="39" y="5"/>
                    </a:cubicBezTo>
                    <a:cubicBezTo>
                      <a:pt x="35" y="2"/>
                      <a:pt x="29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6132513" y="5051425"/>
                <a:ext cx="134938" cy="169863"/>
              </a:xfrm>
              <a:custGeom>
                <a:avLst/>
                <a:gdLst>
                  <a:gd name="T0" fmla="*/ 33 w 33"/>
                  <a:gd name="T1" fmla="*/ 0 h 41"/>
                  <a:gd name="T2" fmla="*/ 25 w 33"/>
                  <a:gd name="T3" fmla="*/ 2 h 41"/>
                  <a:gd name="T4" fmla="*/ 16 w 33"/>
                  <a:gd name="T5" fmla="*/ 0 h 41"/>
                  <a:gd name="T6" fmla="*/ 4 w 33"/>
                  <a:gd name="T7" fmla="*/ 10 h 41"/>
                  <a:gd name="T8" fmla="*/ 1 w 33"/>
                  <a:gd name="T9" fmla="*/ 26 h 41"/>
                  <a:gd name="T10" fmla="*/ 10 w 33"/>
                  <a:gd name="T11" fmla="*/ 41 h 41"/>
                  <a:gd name="T12" fmla="*/ 10 w 33"/>
                  <a:gd name="T13" fmla="*/ 41 h 41"/>
                  <a:gd name="T14" fmla="*/ 33 w 33"/>
                  <a:gd name="T15" fmla="*/ 0 h 41"/>
                  <a:gd name="T16" fmla="*/ 33 w 33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1">
                    <a:moveTo>
                      <a:pt x="33" y="0"/>
                    </a:moveTo>
                    <a:cubicBezTo>
                      <a:pt x="31" y="1"/>
                      <a:pt x="28" y="2"/>
                      <a:pt x="25" y="2"/>
                    </a:cubicBezTo>
                    <a:cubicBezTo>
                      <a:pt x="22" y="2"/>
                      <a:pt x="19" y="1"/>
                      <a:pt x="16" y="0"/>
                    </a:cubicBezTo>
                    <a:cubicBezTo>
                      <a:pt x="11" y="2"/>
                      <a:pt x="7" y="5"/>
                      <a:pt x="4" y="10"/>
                    </a:cubicBezTo>
                    <a:cubicBezTo>
                      <a:pt x="1" y="15"/>
                      <a:pt x="0" y="21"/>
                      <a:pt x="1" y="26"/>
                    </a:cubicBezTo>
                    <a:cubicBezTo>
                      <a:pt x="5" y="30"/>
                      <a:pt x="9" y="35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4" name="Freeform 34"/>
              <p:cNvSpPr>
                <a:spLocks/>
              </p:cNvSpPr>
              <p:nvPr/>
            </p:nvSpPr>
            <p:spPr bwMode="auto">
              <a:xfrm>
                <a:off x="6137275" y="5159375"/>
                <a:ext cx="36513" cy="61913"/>
              </a:xfrm>
              <a:custGeom>
                <a:avLst/>
                <a:gdLst>
                  <a:gd name="T0" fmla="*/ 0 w 9"/>
                  <a:gd name="T1" fmla="*/ 0 h 15"/>
                  <a:gd name="T2" fmla="*/ 9 w 9"/>
                  <a:gd name="T3" fmla="*/ 15 h 15"/>
                  <a:gd name="T4" fmla="*/ 0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5" name="Freeform 35"/>
              <p:cNvSpPr>
                <a:spLocks/>
              </p:cNvSpPr>
              <p:nvPr/>
            </p:nvSpPr>
            <p:spPr bwMode="auto">
              <a:xfrm>
                <a:off x="5878513" y="5048250"/>
                <a:ext cx="134938" cy="173038"/>
              </a:xfrm>
              <a:custGeom>
                <a:avLst/>
                <a:gdLst>
                  <a:gd name="T0" fmla="*/ 0 w 33"/>
                  <a:gd name="T1" fmla="*/ 0 h 42"/>
                  <a:gd name="T2" fmla="*/ 0 w 33"/>
                  <a:gd name="T3" fmla="*/ 0 h 42"/>
                  <a:gd name="T4" fmla="*/ 24 w 33"/>
                  <a:gd name="T5" fmla="*/ 42 h 42"/>
                  <a:gd name="T6" fmla="*/ 24 w 33"/>
                  <a:gd name="T7" fmla="*/ 41 h 42"/>
                  <a:gd name="T8" fmla="*/ 32 w 33"/>
                  <a:gd name="T9" fmla="*/ 27 h 42"/>
                  <a:gd name="T10" fmla="*/ 29 w 33"/>
                  <a:gd name="T11" fmla="*/ 11 h 42"/>
                  <a:gd name="T12" fmla="*/ 17 w 33"/>
                  <a:gd name="T13" fmla="*/ 0 h 42"/>
                  <a:gd name="T14" fmla="*/ 8 w 33"/>
                  <a:gd name="T15" fmla="*/ 2 h 42"/>
                  <a:gd name="T16" fmla="*/ 0 w 3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36"/>
                      <a:pt x="28" y="31"/>
                      <a:pt x="32" y="27"/>
                    </a:cubicBezTo>
                    <a:cubicBezTo>
                      <a:pt x="33" y="22"/>
                      <a:pt x="32" y="16"/>
                      <a:pt x="29" y="11"/>
                    </a:cubicBezTo>
                    <a:cubicBezTo>
                      <a:pt x="27" y="6"/>
                      <a:pt x="22" y="2"/>
                      <a:pt x="17" y="0"/>
                    </a:cubicBezTo>
                    <a:cubicBezTo>
                      <a:pt x="14" y="1"/>
                      <a:pt x="11" y="2"/>
                      <a:pt x="8" y="2"/>
                    </a:cubicBezTo>
                    <a:cubicBezTo>
                      <a:pt x="6" y="2"/>
                      <a:pt x="3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6" name="Freeform 36"/>
              <p:cNvSpPr>
                <a:spLocks/>
              </p:cNvSpPr>
              <p:nvPr/>
            </p:nvSpPr>
            <p:spPr bwMode="auto">
              <a:xfrm>
                <a:off x="5976938" y="5159375"/>
                <a:ext cx="33338" cy="57150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4"/>
                      <a:pt x="1" y="9"/>
                      <a:pt x="0" y="14"/>
                    </a:cubicBezTo>
                    <a:cubicBezTo>
                      <a:pt x="4" y="11"/>
                      <a:pt x="7" y="6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5976938" y="4878388"/>
                <a:ext cx="196850" cy="82550"/>
              </a:xfrm>
              <a:custGeom>
                <a:avLst/>
                <a:gdLst>
                  <a:gd name="T0" fmla="*/ 48 w 48"/>
                  <a:gd name="T1" fmla="*/ 0 h 20"/>
                  <a:gd name="T2" fmla="*/ 0 w 48"/>
                  <a:gd name="T3" fmla="*/ 0 h 20"/>
                  <a:gd name="T4" fmla="*/ 8 w 48"/>
                  <a:gd name="T5" fmla="*/ 15 h 20"/>
                  <a:gd name="T6" fmla="*/ 24 w 48"/>
                  <a:gd name="T7" fmla="*/ 20 h 20"/>
                  <a:gd name="T8" fmla="*/ 39 w 48"/>
                  <a:gd name="T9" fmla="*/ 15 h 20"/>
                  <a:gd name="T10" fmla="*/ 47 w 48"/>
                  <a:gd name="T11" fmla="*/ 1 h 20"/>
                  <a:gd name="T12" fmla="*/ 48 w 4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4"/>
                      <a:pt x="7" y="9"/>
                      <a:pt x="8" y="15"/>
                    </a:cubicBezTo>
                    <a:cubicBezTo>
                      <a:pt x="13" y="18"/>
                      <a:pt x="18" y="20"/>
                      <a:pt x="24" y="20"/>
                    </a:cubicBezTo>
                    <a:cubicBezTo>
                      <a:pt x="29" y="20"/>
                      <a:pt x="35" y="18"/>
                      <a:pt x="39" y="15"/>
                    </a:cubicBezTo>
                    <a:cubicBezTo>
                      <a:pt x="40" y="9"/>
                      <a:pt x="43" y="4"/>
                      <a:pt x="47" y="1"/>
                    </a:cubicBezTo>
                    <a:cubicBezTo>
                      <a:pt x="47" y="0"/>
                      <a:pt x="47" y="0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8" name="Freeform 38"/>
              <p:cNvSpPr>
                <a:spLocks/>
              </p:cNvSpPr>
              <p:nvPr/>
            </p:nvSpPr>
            <p:spPr bwMode="auto">
              <a:xfrm>
                <a:off x="5878513" y="4878388"/>
                <a:ext cx="134938" cy="169863"/>
              </a:xfrm>
              <a:custGeom>
                <a:avLst/>
                <a:gdLst>
                  <a:gd name="T0" fmla="*/ 24 w 33"/>
                  <a:gd name="T1" fmla="*/ 0 h 41"/>
                  <a:gd name="T2" fmla="*/ 0 w 33"/>
                  <a:gd name="T3" fmla="*/ 41 h 41"/>
                  <a:gd name="T4" fmla="*/ 0 w 33"/>
                  <a:gd name="T5" fmla="*/ 41 h 41"/>
                  <a:gd name="T6" fmla="*/ 8 w 33"/>
                  <a:gd name="T7" fmla="*/ 39 h 41"/>
                  <a:gd name="T8" fmla="*/ 17 w 33"/>
                  <a:gd name="T9" fmla="*/ 41 h 41"/>
                  <a:gd name="T10" fmla="*/ 29 w 33"/>
                  <a:gd name="T11" fmla="*/ 31 h 41"/>
                  <a:gd name="T12" fmla="*/ 32 w 33"/>
                  <a:gd name="T13" fmla="*/ 15 h 41"/>
                  <a:gd name="T14" fmla="*/ 24 w 33"/>
                  <a:gd name="T15" fmla="*/ 0 h 41"/>
                  <a:gd name="T16" fmla="*/ 24 w 33"/>
                  <a:gd name="T17" fmla="*/ 0 h 41"/>
                  <a:gd name="T18" fmla="*/ 24 w 33"/>
                  <a:gd name="T1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41">
                    <a:moveTo>
                      <a:pt x="24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3" y="40"/>
                      <a:pt x="6" y="39"/>
                      <a:pt x="8" y="39"/>
                    </a:cubicBezTo>
                    <a:cubicBezTo>
                      <a:pt x="11" y="39"/>
                      <a:pt x="14" y="40"/>
                      <a:pt x="17" y="41"/>
                    </a:cubicBezTo>
                    <a:cubicBezTo>
                      <a:pt x="22" y="39"/>
                      <a:pt x="27" y="36"/>
                      <a:pt x="29" y="31"/>
                    </a:cubicBezTo>
                    <a:cubicBezTo>
                      <a:pt x="32" y="26"/>
                      <a:pt x="33" y="20"/>
                      <a:pt x="32" y="15"/>
                    </a:cubicBezTo>
                    <a:cubicBezTo>
                      <a:pt x="28" y="11"/>
                      <a:pt x="25" y="6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9" name="Freeform 39"/>
              <p:cNvSpPr>
                <a:spLocks/>
              </p:cNvSpPr>
              <p:nvPr/>
            </p:nvSpPr>
            <p:spPr bwMode="auto">
              <a:xfrm>
                <a:off x="5878513" y="5040313"/>
                <a:ext cx="69850" cy="15875"/>
              </a:xfrm>
              <a:custGeom>
                <a:avLst/>
                <a:gdLst>
                  <a:gd name="T0" fmla="*/ 8 w 17"/>
                  <a:gd name="T1" fmla="*/ 0 h 4"/>
                  <a:gd name="T2" fmla="*/ 0 w 17"/>
                  <a:gd name="T3" fmla="*/ 2 h 4"/>
                  <a:gd name="T4" fmla="*/ 8 w 17"/>
                  <a:gd name="T5" fmla="*/ 4 h 4"/>
                  <a:gd name="T6" fmla="*/ 17 w 17"/>
                  <a:gd name="T7" fmla="*/ 2 h 4"/>
                  <a:gd name="T8" fmla="*/ 8 w 1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">
                    <a:moveTo>
                      <a:pt x="8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8" y="4"/>
                    </a:cubicBezTo>
                    <a:cubicBezTo>
                      <a:pt x="11" y="4"/>
                      <a:pt x="14" y="3"/>
                      <a:pt x="17" y="2"/>
                    </a:cubicBezTo>
                    <a:cubicBezTo>
                      <a:pt x="14" y="1"/>
                      <a:pt x="11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0" name="Freeform 40"/>
              <p:cNvSpPr>
                <a:spLocks/>
              </p:cNvSpPr>
              <p:nvPr/>
            </p:nvSpPr>
            <p:spPr bwMode="auto">
              <a:xfrm>
                <a:off x="5976938" y="4878388"/>
                <a:ext cx="33338" cy="61913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8 w 8"/>
                  <a:gd name="T5" fmla="*/ 15 h 15"/>
                  <a:gd name="T6" fmla="*/ 0 w 8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4" y="11"/>
                      <a:pt x="8" y="15"/>
                    </a:cubicBezTo>
                    <a:cubicBezTo>
                      <a:pt x="7" y="9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1" name="Freeform 41"/>
              <p:cNvSpPr>
                <a:spLocks/>
              </p:cNvSpPr>
              <p:nvPr/>
            </p:nvSpPr>
            <p:spPr bwMode="auto">
              <a:xfrm>
                <a:off x="6132513" y="4878388"/>
                <a:ext cx="134938" cy="173038"/>
              </a:xfrm>
              <a:custGeom>
                <a:avLst/>
                <a:gdLst>
                  <a:gd name="T0" fmla="*/ 10 w 33"/>
                  <a:gd name="T1" fmla="*/ 0 h 42"/>
                  <a:gd name="T2" fmla="*/ 9 w 33"/>
                  <a:gd name="T3" fmla="*/ 1 h 42"/>
                  <a:gd name="T4" fmla="*/ 1 w 33"/>
                  <a:gd name="T5" fmla="*/ 15 h 42"/>
                  <a:gd name="T6" fmla="*/ 4 w 33"/>
                  <a:gd name="T7" fmla="*/ 31 h 42"/>
                  <a:gd name="T8" fmla="*/ 16 w 33"/>
                  <a:gd name="T9" fmla="*/ 42 h 42"/>
                  <a:gd name="T10" fmla="*/ 25 w 33"/>
                  <a:gd name="T11" fmla="*/ 40 h 42"/>
                  <a:gd name="T12" fmla="*/ 33 w 33"/>
                  <a:gd name="T13" fmla="*/ 42 h 42"/>
                  <a:gd name="T14" fmla="*/ 33 w 33"/>
                  <a:gd name="T15" fmla="*/ 42 h 42"/>
                  <a:gd name="T16" fmla="*/ 10 w 3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2">
                    <a:moveTo>
                      <a:pt x="10" y="0"/>
                    </a:moveTo>
                    <a:cubicBezTo>
                      <a:pt x="9" y="0"/>
                      <a:pt x="9" y="1"/>
                      <a:pt x="9" y="1"/>
                    </a:cubicBezTo>
                    <a:cubicBezTo>
                      <a:pt x="8" y="6"/>
                      <a:pt x="5" y="11"/>
                      <a:pt x="1" y="15"/>
                    </a:cubicBezTo>
                    <a:cubicBezTo>
                      <a:pt x="0" y="20"/>
                      <a:pt x="1" y="26"/>
                      <a:pt x="4" y="31"/>
                    </a:cubicBezTo>
                    <a:cubicBezTo>
                      <a:pt x="7" y="36"/>
                      <a:pt x="11" y="40"/>
                      <a:pt x="16" y="42"/>
                    </a:cubicBezTo>
                    <a:cubicBezTo>
                      <a:pt x="19" y="41"/>
                      <a:pt x="22" y="40"/>
                      <a:pt x="25" y="40"/>
                    </a:cubicBezTo>
                    <a:cubicBezTo>
                      <a:pt x="28" y="40"/>
                      <a:pt x="31" y="41"/>
                      <a:pt x="33" y="42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2" name="Freeform 42"/>
              <p:cNvSpPr>
                <a:spLocks/>
              </p:cNvSpPr>
              <p:nvPr/>
            </p:nvSpPr>
            <p:spPr bwMode="auto">
              <a:xfrm>
                <a:off x="6197600" y="5043488"/>
                <a:ext cx="69850" cy="17463"/>
              </a:xfrm>
              <a:custGeom>
                <a:avLst/>
                <a:gdLst>
                  <a:gd name="T0" fmla="*/ 9 w 17"/>
                  <a:gd name="T1" fmla="*/ 0 h 4"/>
                  <a:gd name="T2" fmla="*/ 0 w 17"/>
                  <a:gd name="T3" fmla="*/ 2 h 4"/>
                  <a:gd name="T4" fmla="*/ 9 w 17"/>
                  <a:gd name="T5" fmla="*/ 4 h 4"/>
                  <a:gd name="T6" fmla="*/ 17 w 17"/>
                  <a:gd name="T7" fmla="*/ 2 h 4"/>
                  <a:gd name="T8" fmla="*/ 9 w 1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3" name="Freeform 43"/>
              <p:cNvSpPr>
                <a:spLocks/>
              </p:cNvSpPr>
              <p:nvPr/>
            </p:nvSpPr>
            <p:spPr bwMode="auto">
              <a:xfrm>
                <a:off x="6137275" y="4883150"/>
                <a:ext cx="31750" cy="57150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3"/>
                      <a:pt x="1" y="8"/>
                      <a:pt x="0" y="14"/>
                    </a:cubicBezTo>
                    <a:cubicBezTo>
                      <a:pt x="4" y="10"/>
                      <a:pt x="7" y="5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4" name="Oval 44"/>
              <p:cNvSpPr>
                <a:spLocks noChangeArrowheads="1"/>
              </p:cNvSpPr>
              <p:nvPr/>
            </p:nvSpPr>
            <p:spPr bwMode="auto">
              <a:xfrm>
                <a:off x="6346825" y="4813300"/>
                <a:ext cx="106363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5" name="Freeform 45"/>
              <p:cNvSpPr>
                <a:spLocks/>
              </p:cNvSpPr>
              <p:nvPr/>
            </p:nvSpPr>
            <p:spPr bwMode="auto">
              <a:xfrm>
                <a:off x="6300788" y="4957763"/>
                <a:ext cx="196850" cy="82550"/>
              </a:xfrm>
              <a:custGeom>
                <a:avLst/>
                <a:gdLst>
                  <a:gd name="T0" fmla="*/ 24 w 48"/>
                  <a:gd name="T1" fmla="*/ 0 h 20"/>
                  <a:gd name="T2" fmla="*/ 9 w 48"/>
                  <a:gd name="T3" fmla="*/ 5 h 20"/>
                  <a:gd name="T4" fmla="*/ 0 w 48"/>
                  <a:gd name="T5" fmla="*/ 19 h 20"/>
                  <a:gd name="T6" fmla="*/ 0 w 48"/>
                  <a:gd name="T7" fmla="*/ 20 h 20"/>
                  <a:gd name="T8" fmla="*/ 48 w 48"/>
                  <a:gd name="T9" fmla="*/ 20 h 20"/>
                  <a:gd name="T10" fmla="*/ 48 w 48"/>
                  <a:gd name="T11" fmla="*/ 20 h 20"/>
                  <a:gd name="T12" fmla="*/ 39 w 48"/>
                  <a:gd name="T13" fmla="*/ 5 h 20"/>
                  <a:gd name="T14" fmla="*/ 24 w 4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0">
                    <a:moveTo>
                      <a:pt x="24" y="0"/>
                    </a:moveTo>
                    <a:cubicBezTo>
                      <a:pt x="18" y="0"/>
                      <a:pt x="13" y="2"/>
                      <a:pt x="9" y="5"/>
                    </a:cubicBezTo>
                    <a:cubicBezTo>
                      <a:pt x="8" y="11"/>
                      <a:pt x="5" y="16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3" y="16"/>
                      <a:pt x="40" y="11"/>
                      <a:pt x="39" y="5"/>
                    </a:cubicBezTo>
                    <a:cubicBezTo>
                      <a:pt x="35" y="2"/>
                      <a:pt x="30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6" name="Freeform 46"/>
              <p:cNvSpPr>
                <a:spLocks/>
              </p:cNvSpPr>
              <p:nvPr/>
            </p:nvSpPr>
            <p:spPr bwMode="auto">
              <a:xfrm>
                <a:off x="6456363" y="4870450"/>
                <a:ext cx="139700" cy="169863"/>
              </a:xfrm>
              <a:custGeom>
                <a:avLst/>
                <a:gdLst>
                  <a:gd name="T0" fmla="*/ 34 w 34"/>
                  <a:gd name="T1" fmla="*/ 0 h 41"/>
                  <a:gd name="T2" fmla="*/ 25 w 34"/>
                  <a:gd name="T3" fmla="*/ 1 h 41"/>
                  <a:gd name="T4" fmla="*/ 16 w 34"/>
                  <a:gd name="T5" fmla="*/ 0 h 41"/>
                  <a:gd name="T6" fmla="*/ 4 w 34"/>
                  <a:gd name="T7" fmla="*/ 10 h 41"/>
                  <a:gd name="T8" fmla="*/ 1 w 34"/>
                  <a:gd name="T9" fmla="*/ 26 h 41"/>
                  <a:gd name="T10" fmla="*/ 10 w 34"/>
                  <a:gd name="T11" fmla="*/ 41 h 41"/>
                  <a:gd name="T12" fmla="*/ 10 w 34"/>
                  <a:gd name="T13" fmla="*/ 41 h 41"/>
                  <a:gd name="T14" fmla="*/ 34 w 34"/>
                  <a:gd name="T15" fmla="*/ 0 h 41"/>
                  <a:gd name="T16" fmla="*/ 34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34" y="0"/>
                    </a:moveTo>
                    <a:cubicBezTo>
                      <a:pt x="31" y="1"/>
                      <a:pt x="28" y="1"/>
                      <a:pt x="25" y="1"/>
                    </a:cubicBezTo>
                    <a:cubicBezTo>
                      <a:pt x="22" y="1"/>
                      <a:pt x="19" y="1"/>
                      <a:pt x="16" y="0"/>
                    </a:cubicBezTo>
                    <a:cubicBezTo>
                      <a:pt x="11" y="2"/>
                      <a:pt x="7" y="5"/>
                      <a:pt x="4" y="10"/>
                    </a:cubicBezTo>
                    <a:cubicBezTo>
                      <a:pt x="1" y="15"/>
                      <a:pt x="0" y="21"/>
                      <a:pt x="1" y="26"/>
                    </a:cubicBezTo>
                    <a:cubicBezTo>
                      <a:pt x="6" y="30"/>
                      <a:pt x="9" y="35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7" name="Freeform 47"/>
              <p:cNvSpPr>
                <a:spLocks/>
              </p:cNvSpPr>
              <p:nvPr/>
            </p:nvSpPr>
            <p:spPr bwMode="auto">
              <a:xfrm>
                <a:off x="6461125" y="4978400"/>
                <a:ext cx="36513" cy="61913"/>
              </a:xfrm>
              <a:custGeom>
                <a:avLst/>
                <a:gdLst>
                  <a:gd name="T0" fmla="*/ 0 w 9"/>
                  <a:gd name="T1" fmla="*/ 0 h 15"/>
                  <a:gd name="T2" fmla="*/ 9 w 9"/>
                  <a:gd name="T3" fmla="*/ 15 h 15"/>
                  <a:gd name="T4" fmla="*/ 0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5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8" name="Freeform 48"/>
              <p:cNvSpPr>
                <a:spLocks/>
              </p:cNvSpPr>
              <p:nvPr/>
            </p:nvSpPr>
            <p:spPr bwMode="auto">
              <a:xfrm>
                <a:off x="6202363" y="4867275"/>
                <a:ext cx="139700" cy="168275"/>
              </a:xfrm>
              <a:custGeom>
                <a:avLst/>
                <a:gdLst>
                  <a:gd name="T0" fmla="*/ 0 w 34"/>
                  <a:gd name="T1" fmla="*/ 0 h 41"/>
                  <a:gd name="T2" fmla="*/ 0 w 34"/>
                  <a:gd name="T3" fmla="*/ 0 h 41"/>
                  <a:gd name="T4" fmla="*/ 24 w 34"/>
                  <a:gd name="T5" fmla="*/ 41 h 41"/>
                  <a:gd name="T6" fmla="*/ 24 w 34"/>
                  <a:gd name="T7" fmla="*/ 41 h 41"/>
                  <a:gd name="T8" fmla="*/ 33 w 34"/>
                  <a:gd name="T9" fmla="*/ 27 h 41"/>
                  <a:gd name="T10" fmla="*/ 30 w 34"/>
                  <a:gd name="T11" fmla="*/ 10 h 41"/>
                  <a:gd name="T12" fmla="*/ 18 w 34"/>
                  <a:gd name="T13" fmla="*/ 0 h 41"/>
                  <a:gd name="T14" fmla="*/ 9 w 34"/>
                  <a:gd name="T15" fmla="*/ 2 h 41"/>
                  <a:gd name="T16" fmla="*/ 0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36"/>
                      <a:pt x="28" y="31"/>
                      <a:pt x="33" y="27"/>
                    </a:cubicBezTo>
                    <a:cubicBezTo>
                      <a:pt x="34" y="22"/>
                      <a:pt x="33" y="16"/>
                      <a:pt x="30" y="10"/>
                    </a:cubicBezTo>
                    <a:cubicBezTo>
                      <a:pt x="27" y="5"/>
                      <a:pt x="23" y="2"/>
                      <a:pt x="18" y="0"/>
                    </a:cubicBezTo>
                    <a:cubicBezTo>
                      <a:pt x="15" y="1"/>
                      <a:pt x="12" y="2"/>
                      <a:pt x="9" y="2"/>
                    </a:cubicBezTo>
                    <a:cubicBezTo>
                      <a:pt x="6" y="2"/>
                      <a:pt x="3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9" name="Freeform 49"/>
              <p:cNvSpPr>
                <a:spLocks/>
              </p:cNvSpPr>
              <p:nvPr/>
            </p:nvSpPr>
            <p:spPr bwMode="auto">
              <a:xfrm>
                <a:off x="6300788" y="4978400"/>
                <a:ext cx="36513" cy="57150"/>
              </a:xfrm>
              <a:custGeom>
                <a:avLst/>
                <a:gdLst>
                  <a:gd name="T0" fmla="*/ 9 w 9"/>
                  <a:gd name="T1" fmla="*/ 0 h 14"/>
                  <a:gd name="T2" fmla="*/ 0 w 9"/>
                  <a:gd name="T3" fmla="*/ 14 h 14"/>
                  <a:gd name="T4" fmla="*/ 9 w 9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4">
                    <a:moveTo>
                      <a:pt x="9" y="0"/>
                    </a:moveTo>
                    <a:cubicBezTo>
                      <a:pt x="4" y="4"/>
                      <a:pt x="1" y="9"/>
                      <a:pt x="0" y="14"/>
                    </a:cubicBezTo>
                    <a:cubicBezTo>
                      <a:pt x="5" y="11"/>
                      <a:pt x="8" y="6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0" name="Freeform 50"/>
              <p:cNvSpPr>
                <a:spLocks/>
              </p:cNvSpPr>
              <p:nvPr/>
            </p:nvSpPr>
            <p:spPr bwMode="auto">
              <a:xfrm>
                <a:off x="6300788" y="4697413"/>
                <a:ext cx="196850" cy="82550"/>
              </a:xfrm>
              <a:custGeom>
                <a:avLst/>
                <a:gdLst>
                  <a:gd name="T0" fmla="*/ 48 w 48"/>
                  <a:gd name="T1" fmla="*/ 0 h 20"/>
                  <a:gd name="T2" fmla="*/ 0 w 48"/>
                  <a:gd name="T3" fmla="*/ 0 h 20"/>
                  <a:gd name="T4" fmla="*/ 9 w 48"/>
                  <a:gd name="T5" fmla="*/ 15 h 20"/>
                  <a:gd name="T6" fmla="*/ 24 w 48"/>
                  <a:gd name="T7" fmla="*/ 20 h 20"/>
                  <a:gd name="T8" fmla="*/ 39 w 48"/>
                  <a:gd name="T9" fmla="*/ 15 h 20"/>
                  <a:gd name="T10" fmla="*/ 48 w 48"/>
                  <a:gd name="T11" fmla="*/ 0 h 20"/>
                  <a:gd name="T12" fmla="*/ 48 w 4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3"/>
                      <a:pt x="8" y="9"/>
                      <a:pt x="9" y="15"/>
                    </a:cubicBezTo>
                    <a:cubicBezTo>
                      <a:pt x="13" y="18"/>
                      <a:pt x="18" y="20"/>
                      <a:pt x="24" y="20"/>
                    </a:cubicBezTo>
                    <a:cubicBezTo>
                      <a:pt x="30" y="20"/>
                      <a:pt x="35" y="18"/>
                      <a:pt x="39" y="15"/>
                    </a:cubicBezTo>
                    <a:cubicBezTo>
                      <a:pt x="40" y="9"/>
                      <a:pt x="43" y="4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1" name="Freeform 51"/>
              <p:cNvSpPr>
                <a:spLocks/>
              </p:cNvSpPr>
              <p:nvPr/>
            </p:nvSpPr>
            <p:spPr bwMode="auto">
              <a:xfrm>
                <a:off x="6202363" y="4697413"/>
                <a:ext cx="139700" cy="169863"/>
              </a:xfrm>
              <a:custGeom>
                <a:avLst/>
                <a:gdLst>
                  <a:gd name="T0" fmla="*/ 24 w 34"/>
                  <a:gd name="T1" fmla="*/ 0 h 41"/>
                  <a:gd name="T2" fmla="*/ 0 w 34"/>
                  <a:gd name="T3" fmla="*/ 41 h 41"/>
                  <a:gd name="T4" fmla="*/ 0 w 34"/>
                  <a:gd name="T5" fmla="*/ 41 h 41"/>
                  <a:gd name="T6" fmla="*/ 9 w 34"/>
                  <a:gd name="T7" fmla="*/ 39 h 41"/>
                  <a:gd name="T8" fmla="*/ 18 w 34"/>
                  <a:gd name="T9" fmla="*/ 41 h 41"/>
                  <a:gd name="T10" fmla="*/ 30 w 34"/>
                  <a:gd name="T11" fmla="*/ 31 h 41"/>
                  <a:gd name="T12" fmla="*/ 33 w 34"/>
                  <a:gd name="T13" fmla="*/ 15 h 41"/>
                  <a:gd name="T14" fmla="*/ 24 w 34"/>
                  <a:gd name="T15" fmla="*/ 0 h 41"/>
                  <a:gd name="T16" fmla="*/ 24 w 34"/>
                  <a:gd name="T17" fmla="*/ 0 h 41"/>
                  <a:gd name="T18" fmla="*/ 24 w 34"/>
                  <a:gd name="T1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41">
                    <a:moveTo>
                      <a:pt x="24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3" y="40"/>
                      <a:pt x="6" y="39"/>
                      <a:pt x="9" y="39"/>
                    </a:cubicBezTo>
                    <a:cubicBezTo>
                      <a:pt x="12" y="39"/>
                      <a:pt x="15" y="40"/>
                      <a:pt x="18" y="41"/>
                    </a:cubicBezTo>
                    <a:cubicBezTo>
                      <a:pt x="23" y="39"/>
                      <a:pt x="27" y="36"/>
                      <a:pt x="30" y="31"/>
                    </a:cubicBezTo>
                    <a:cubicBezTo>
                      <a:pt x="33" y="26"/>
                      <a:pt x="34" y="20"/>
                      <a:pt x="33" y="15"/>
                    </a:cubicBezTo>
                    <a:cubicBezTo>
                      <a:pt x="28" y="11"/>
                      <a:pt x="25" y="6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2" name="Freeform 52"/>
              <p:cNvSpPr>
                <a:spLocks/>
              </p:cNvSpPr>
              <p:nvPr/>
            </p:nvSpPr>
            <p:spPr bwMode="auto">
              <a:xfrm>
                <a:off x="6202363" y="4857750"/>
                <a:ext cx="74613" cy="17463"/>
              </a:xfrm>
              <a:custGeom>
                <a:avLst/>
                <a:gdLst>
                  <a:gd name="T0" fmla="*/ 9 w 18"/>
                  <a:gd name="T1" fmla="*/ 0 h 4"/>
                  <a:gd name="T2" fmla="*/ 0 w 18"/>
                  <a:gd name="T3" fmla="*/ 2 h 4"/>
                  <a:gd name="T4" fmla="*/ 9 w 18"/>
                  <a:gd name="T5" fmla="*/ 4 h 4"/>
                  <a:gd name="T6" fmla="*/ 18 w 18"/>
                  <a:gd name="T7" fmla="*/ 2 h 4"/>
                  <a:gd name="T8" fmla="*/ 9 w 1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3" name="Freeform 53"/>
              <p:cNvSpPr>
                <a:spLocks/>
              </p:cNvSpPr>
              <p:nvPr/>
            </p:nvSpPr>
            <p:spPr bwMode="auto">
              <a:xfrm>
                <a:off x="6300788" y="4697413"/>
                <a:ext cx="36513" cy="61913"/>
              </a:xfrm>
              <a:custGeom>
                <a:avLst/>
                <a:gdLst>
                  <a:gd name="T0" fmla="*/ 0 w 9"/>
                  <a:gd name="T1" fmla="*/ 0 h 15"/>
                  <a:gd name="T2" fmla="*/ 0 w 9"/>
                  <a:gd name="T3" fmla="*/ 0 h 15"/>
                  <a:gd name="T4" fmla="*/ 9 w 9"/>
                  <a:gd name="T5" fmla="*/ 15 h 15"/>
                  <a:gd name="T6" fmla="*/ 0 w 9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5" y="3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4" name="Freeform 54"/>
              <p:cNvSpPr>
                <a:spLocks/>
              </p:cNvSpPr>
              <p:nvPr/>
            </p:nvSpPr>
            <p:spPr bwMode="auto">
              <a:xfrm>
                <a:off x="6456363" y="4697413"/>
                <a:ext cx="139700" cy="173038"/>
              </a:xfrm>
              <a:custGeom>
                <a:avLst/>
                <a:gdLst>
                  <a:gd name="T0" fmla="*/ 10 w 34"/>
                  <a:gd name="T1" fmla="*/ 0 h 42"/>
                  <a:gd name="T2" fmla="*/ 10 w 34"/>
                  <a:gd name="T3" fmla="*/ 0 h 42"/>
                  <a:gd name="T4" fmla="*/ 1 w 34"/>
                  <a:gd name="T5" fmla="*/ 15 h 42"/>
                  <a:gd name="T6" fmla="*/ 4 w 34"/>
                  <a:gd name="T7" fmla="*/ 31 h 42"/>
                  <a:gd name="T8" fmla="*/ 16 w 34"/>
                  <a:gd name="T9" fmla="*/ 42 h 42"/>
                  <a:gd name="T10" fmla="*/ 25 w 34"/>
                  <a:gd name="T11" fmla="*/ 40 h 42"/>
                  <a:gd name="T12" fmla="*/ 34 w 34"/>
                  <a:gd name="T13" fmla="*/ 42 h 42"/>
                  <a:gd name="T14" fmla="*/ 34 w 34"/>
                  <a:gd name="T15" fmla="*/ 42 h 42"/>
                  <a:gd name="T16" fmla="*/ 10 w 34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2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9" y="6"/>
                      <a:pt x="6" y="11"/>
                      <a:pt x="1" y="15"/>
                    </a:cubicBezTo>
                    <a:cubicBezTo>
                      <a:pt x="0" y="20"/>
                      <a:pt x="1" y="26"/>
                      <a:pt x="4" y="31"/>
                    </a:cubicBezTo>
                    <a:cubicBezTo>
                      <a:pt x="7" y="36"/>
                      <a:pt x="11" y="40"/>
                      <a:pt x="16" y="42"/>
                    </a:cubicBezTo>
                    <a:cubicBezTo>
                      <a:pt x="19" y="41"/>
                      <a:pt x="22" y="40"/>
                      <a:pt x="25" y="40"/>
                    </a:cubicBezTo>
                    <a:cubicBezTo>
                      <a:pt x="28" y="40"/>
                      <a:pt x="31" y="41"/>
                      <a:pt x="34" y="42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5" name="Freeform 55"/>
              <p:cNvSpPr>
                <a:spLocks/>
              </p:cNvSpPr>
              <p:nvPr/>
            </p:nvSpPr>
            <p:spPr bwMode="auto">
              <a:xfrm>
                <a:off x="6523038" y="4862513"/>
                <a:ext cx="73025" cy="12700"/>
              </a:xfrm>
              <a:custGeom>
                <a:avLst/>
                <a:gdLst>
                  <a:gd name="T0" fmla="*/ 9 w 18"/>
                  <a:gd name="T1" fmla="*/ 0 h 3"/>
                  <a:gd name="T2" fmla="*/ 0 w 18"/>
                  <a:gd name="T3" fmla="*/ 2 h 3"/>
                  <a:gd name="T4" fmla="*/ 9 w 18"/>
                  <a:gd name="T5" fmla="*/ 3 h 3"/>
                  <a:gd name="T6" fmla="*/ 18 w 18"/>
                  <a:gd name="T7" fmla="*/ 2 h 3"/>
                  <a:gd name="T8" fmla="*/ 9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12" y="3"/>
                      <a:pt x="15" y="3"/>
                      <a:pt x="18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6" name="Freeform 56"/>
              <p:cNvSpPr>
                <a:spLocks/>
              </p:cNvSpPr>
              <p:nvPr/>
            </p:nvSpPr>
            <p:spPr bwMode="auto">
              <a:xfrm>
                <a:off x="6461125" y="4697413"/>
                <a:ext cx="36513" cy="61913"/>
              </a:xfrm>
              <a:custGeom>
                <a:avLst/>
                <a:gdLst>
                  <a:gd name="T0" fmla="*/ 9 w 9"/>
                  <a:gd name="T1" fmla="*/ 0 h 15"/>
                  <a:gd name="T2" fmla="*/ 0 w 9"/>
                  <a:gd name="T3" fmla="*/ 15 h 15"/>
                  <a:gd name="T4" fmla="*/ 9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9" y="0"/>
                    </a:moveTo>
                    <a:cubicBezTo>
                      <a:pt x="4" y="4"/>
                      <a:pt x="1" y="9"/>
                      <a:pt x="0" y="15"/>
                    </a:cubicBezTo>
                    <a:cubicBezTo>
                      <a:pt x="5" y="11"/>
                      <a:pt x="8" y="6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7" name="Oval 57"/>
              <p:cNvSpPr>
                <a:spLocks noChangeArrowheads="1"/>
              </p:cNvSpPr>
              <p:nvPr/>
            </p:nvSpPr>
            <p:spPr bwMode="auto">
              <a:xfrm>
                <a:off x="6346825" y="5180013"/>
                <a:ext cx="106363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8" name="Freeform 58"/>
              <p:cNvSpPr>
                <a:spLocks/>
              </p:cNvSpPr>
              <p:nvPr/>
            </p:nvSpPr>
            <p:spPr bwMode="auto">
              <a:xfrm>
                <a:off x="6300788" y="5319713"/>
                <a:ext cx="196850" cy="82550"/>
              </a:xfrm>
              <a:custGeom>
                <a:avLst/>
                <a:gdLst>
                  <a:gd name="T0" fmla="*/ 24 w 48"/>
                  <a:gd name="T1" fmla="*/ 0 h 20"/>
                  <a:gd name="T2" fmla="*/ 9 w 48"/>
                  <a:gd name="T3" fmla="*/ 5 h 20"/>
                  <a:gd name="T4" fmla="*/ 0 w 48"/>
                  <a:gd name="T5" fmla="*/ 20 h 20"/>
                  <a:gd name="T6" fmla="*/ 0 w 48"/>
                  <a:gd name="T7" fmla="*/ 20 h 20"/>
                  <a:gd name="T8" fmla="*/ 48 w 48"/>
                  <a:gd name="T9" fmla="*/ 20 h 20"/>
                  <a:gd name="T10" fmla="*/ 48 w 48"/>
                  <a:gd name="T11" fmla="*/ 20 h 20"/>
                  <a:gd name="T12" fmla="*/ 39 w 48"/>
                  <a:gd name="T13" fmla="*/ 5 h 20"/>
                  <a:gd name="T14" fmla="*/ 24 w 4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0">
                    <a:moveTo>
                      <a:pt x="24" y="0"/>
                    </a:moveTo>
                    <a:cubicBezTo>
                      <a:pt x="18" y="0"/>
                      <a:pt x="13" y="2"/>
                      <a:pt x="9" y="5"/>
                    </a:cubicBezTo>
                    <a:cubicBezTo>
                      <a:pt x="8" y="11"/>
                      <a:pt x="5" y="16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3" y="17"/>
                      <a:pt x="40" y="11"/>
                      <a:pt x="39" y="5"/>
                    </a:cubicBezTo>
                    <a:cubicBezTo>
                      <a:pt x="35" y="2"/>
                      <a:pt x="30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9" name="Freeform 59"/>
              <p:cNvSpPr>
                <a:spLocks/>
              </p:cNvSpPr>
              <p:nvPr/>
            </p:nvSpPr>
            <p:spPr bwMode="auto">
              <a:xfrm>
                <a:off x="6456363" y="5232400"/>
                <a:ext cx="139700" cy="169863"/>
              </a:xfrm>
              <a:custGeom>
                <a:avLst/>
                <a:gdLst>
                  <a:gd name="T0" fmla="*/ 16 w 34"/>
                  <a:gd name="T1" fmla="*/ 0 h 41"/>
                  <a:gd name="T2" fmla="*/ 4 w 34"/>
                  <a:gd name="T3" fmla="*/ 10 h 41"/>
                  <a:gd name="T4" fmla="*/ 1 w 34"/>
                  <a:gd name="T5" fmla="*/ 26 h 41"/>
                  <a:gd name="T6" fmla="*/ 10 w 34"/>
                  <a:gd name="T7" fmla="*/ 41 h 41"/>
                  <a:gd name="T8" fmla="*/ 10 w 34"/>
                  <a:gd name="T9" fmla="*/ 41 h 41"/>
                  <a:gd name="T10" fmla="*/ 34 w 34"/>
                  <a:gd name="T11" fmla="*/ 0 h 41"/>
                  <a:gd name="T12" fmla="*/ 34 w 34"/>
                  <a:gd name="T13" fmla="*/ 0 h 41"/>
                  <a:gd name="T14" fmla="*/ 25 w 34"/>
                  <a:gd name="T15" fmla="*/ 2 h 41"/>
                  <a:gd name="T16" fmla="*/ 16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16" y="0"/>
                    </a:moveTo>
                    <a:cubicBezTo>
                      <a:pt x="11" y="2"/>
                      <a:pt x="7" y="5"/>
                      <a:pt x="4" y="10"/>
                    </a:cubicBezTo>
                    <a:cubicBezTo>
                      <a:pt x="1" y="15"/>
                      <a:pt x="0" y="21"/>
                      <a:pt x="1" y="26"/>
                    </a:cubicBezTo>
                    <a:cubicBezTo>
                      <a:pt x="6" y="30"/>
                      <a:pt x="9" y="35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1" y="1"/>
                      <a:pt x="28" y="2"/>
                      <a:pt x="25" y="2"/>
                    </a:cubicBezTo>
                    <a:cubicBezTo>
                      <a:pt x="22" y="2"/>
                      <a:pt x="19" y="1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0" name="Freeform 60"/>
              <p:cNvSpPr>
                <a:spLocks/>
              </p:cNvSpPr>
              <p:nvPr/>
            </p:nvSpPr>
            <p:spPr bwMode="auto">
              <a:xfrm>
                <a:off x="6461125" y="5340350"/>
                <a:ext cx="36513" cy="61913"/>
              </a:xfrm>
              <a:custGeom>
                <a:avLst/>
                <a:gdLst>
                  <a:gd name="T0" fmla="*/ 0 w 9"/>
                  <a:gd name="T1" fmla="*/ 0 h 15"/>
                  <a:gd name="T2" fmla="*/ 9 w 9"/>
                  <a:gd name="T3" fmla="*/ 15 h 15"/>
                  <a:gd name="T4" fmla="*/ 0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1" y="6"/>
                      <a:pt x="4" y="12"/>
                      <a:pt x="9" y="15"/>
                    </a:cubicBezTo>
                    <a:cubicBezTo>
                      <a:pt x="8" y="9"/>
                      <a:pt x="5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1" name="Freeform 61"/>
              <p:cNvSpPr>
                <a:spLocks/>
              </p:cNvSpPr>
              <p:nvPr/>
            </p:nvSpPr>
            <p:spPr bwMode="auto">
              <a:xfrm>
                <a:off x="6202363" y="5229225"/>
                <a:ext cx="139700" cy="173038"/>
              </a:xfrm>
              <a:custGeom>
                <a:avLst/>
                <a:gdLst>
                  <a:gd name="T0" fmla="*/ 18 w 34"/>
                  <a:gd name="T1" fmla="*/ 0 h 42"/>
                  <a:gd name="T2" fmla="*/ 9 w 34"/>
                  <a:gd name="T3" fmla="*/ 2 h 42"/>
                  <a:gd name="T4" fmla="*/ 0 w 34"/>
                  <a:gd name="T5" fmla="*/ 0 h 42"/>
                  <a:gd name="T6" fmla="*/ 0 w 34"/>
                  <a:gd name="T7" fmla="*/ 0 h 42"/>
                  <a:gd name="T8" fmla="*/ 24 w 34"/>
                  <a:gd name="T9" fmla="*/ 42 h 42"/>
                  <a:gd name="T10" fmla="*/ 24 w 34"/>
                  <a:gd name="T11" fmla="*/ 42 h 42"/>
                  <a:gd name="T12" fmla="*/ 33 w 34"/>
                  <a:gd name="T13" fmla="*/ 27 h 42"/>
                  <a:gd name="T14" fmla="*/ 30 w 34"/>
                  <a:gd name="T15" fmla="*/ 11 h 42"/>
                  <a:gd name="T16" fmla="*/ 18 w 34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2">
                    <a:moveTo>
                      <a:pt x="18" y="0"/>
                    </a:moveTo>
                    <a:cubicBezTo>
                      <a:pt x="15" y="1"/>
                      <a:pt x="12" y="2"/>
                      <a:pt x="9" y="2"/>
                    </a:cubicBezTo>
                    <a:cubicBezTo>
                      <a:pt x="6" y="2"/>
                      <a:pt x="3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5" y="36"/>
                      <a:pt x="28" y="31"/>
                      <a:pt x="33" y="27"/>
                    </a:cubicBezTo>
                    <a:cubicBezTo>
                      <a:pt x="34" y="22"/>
                      <a:pt x="33" y="16"/>
                      <a:pt x="30" y="11"/>
                    </a:cubicBezTo>
                    <a:cubicBezTo>
                      <a:pt x="27" y="6"/>
                      <a:pt x="23" y="2"/>
                      <a:pt x="1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2" name="Freeform 62"/>
              <p:cNvSpPr>
                <a:spLocks/>
              </p:cNvSpPr>
              <p:nvPr/>
            </p:nvSpPr>
            <p:spPr bwMode="auto">
              <a:xfrm>
                <a:off x="6300788" y="5340350"/>
                <a:ext cx="36513" cy="61913"/>
              </a:xfrm>
              <a:custGeom>
                <a:avLst/>
                <a:gdLst>
                  <a:gd name="T0" fmla="*/ 9 w 9"/>
                  <a:gd name="T1" fmla="*/ 0 h 15"/>
                  <a:gd name="T2" fmla="*/ 0 w 9"/>
                  <a:gd name="T3" fmla="*/ 15 h 15"/>
                  <a:gd name="T4" fmla="*/ 9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9" y="0"/>
                    </a:moveTo>
                    <a:cubicBezTo>
                      <a:pt x="4" y="4"/>
                      <a:pt x="1" y="9"/>
                      <a:pt x="0" y="15"/>
                    </a:cubicBezTo>
                    <a:cubicBezTo>
                      <a:pt x="5" y="11"/>
                      <a:pt x="8" y="6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3" name="Freeform 63"/>
              <p:cNvSpPr>
                <a:spLocks/>
              </p:cNvSpPr>
              <p:nvPr/>
            </p:nvSpPr>
            <p:spPr bwMode="auto">
              <a:xfrm>
                <a:off x="6300788" y="5060950"/>
                <a:ext cx="196850" cy="80963"/>
              </a:xfrm>
              <a:custGeom>
                <a:avLst/>
                <a:gdLst>
                  <a:gd name="T0" fmla="*/ 48 w 48"/>
                  <a:gd name="T1" fmla="*/ 0 h 20"/>
                  <a:gd name="T2" fmla="*/ 0 w 48"/>
                  <a:gd name="T3" fmla="*/ 0 h 20"/>
                  <a:gd name="T4" fmla="*/ 9 w 48"/>
                  <a:gd name="T5" fmla="*/ 15 h 20"/>
                  <a:gd name="T6" fmla="*/ 24 w 48"/>
                  <a:gd name="T7" fmla="*/ 20 h 20"/>
                  <a:gd name="T8" fmla="*/ 39 w 48"/>
                  <a:gd name="T9" fmla="*/ 15 h 20"/>
                  <a:gd name="T10" fmla="*/ 48 w 48"/>
                  <a:gd name="T11" fmla="*/ 1 h 20"/>
                  <a:gd name="T12" fmla="*/ 48 w 4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4"/>
                      <a:pt x="8" y="9"/>
                      <a:pt x="9" y="15"/>
                    </a:cubicBezTo>
                    <a:cubicBezTo>
                      <a:pt x="13" y="18"/>
                      <a:pt x="18" y="20"/>
                      <a:pt x="24" y="20"/>
                    </a:cubicBezTo>
                    <a:cubicBezTo>
                      <a:pt x="30" y="20"/>
                      <a:pt x="35" y="18"/>
                      <a:pt x="39" y="15"/>
                    </a:cubicBezTo>
                    <a:cubicBezTo>
                      <a:pt x="40" y="9"/>
                      <a:pt x="43" y="4"/>
                      <a:pt x="48" y="1"/>
                    </a:cubicBez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4" name="Freeform 64"/>
              <p:cNvSpPr>
                <a:spLocks/>
              </p:cNvSpPr>
              <p:nvPr/>
            </p:nvSpPr>
            <p:spPr bwMode="auto">
              <a:xfrm>
                <a:off x="6202363" y="5060950"/>
                <a:ext cx="139700" cy="168275"/>
              </a:xfrm>
              <a:custGeom>
                <a:avLst/>
                <a:gdLst>
                  <a:gd name="T0" fmla="*/ 24 w 34"/>
                  <a:gd name="T1" fmla="*/ 0 h 41"/>
                  <a:gd name="T2" fmla="*/ 0 w 34"/>
                  <a:gd name="T3" fmla="*/ 41 h 41"/>
                  <a:gd name="T4" fmla="*/ 0 w 34"/>
                  <a:gd name="T5" fmla="*/ 41 h 41"/>
                  <a:gd name="T6" fmla="*/ 9 w 34"/>
                  <a:gd name="T7" fmla="*/ 40 h 41"/>
                  <a:gd name="T8" fmla="*/ 18 w 34"/>
                  <a:gd name="T9" fmla="*/ 41 h 41"/>
                  <a:gd name="T10" fmla="*/ 30 w 34"/>
                  <a:gd name="T11" fmla="*/ 31 h 41"/>
                  <a:gd name="T12" fmla="*/ 33 w 34"/>
                  <a:gd name="T13" fmla="*/ 15 h 41"/>
                  <a:gd name="T14" fmla="*/ 24 w 34"/>
                  <a:gd name="T15" fmla="*/ 0 h 41"/>
                  <a:gd name="T16" fmla="*/ 24 w 34"/>
                  <a:gd name="T17" fmla="*/ 0 h 41"/>
                  <a:gd name="T18" fmla="*/ 24 w 34"/>
                  <a:gd name="T1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41">
                    <a:moveTo>
                      <a:pt x="24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3" y="40"/>
                      <a:pt x="6" y="40"/>
                      <a:pt x="9" y="40"/>
                    </a:cubicBezTo>
                    <a:cubicBezTo>
                      <a:pt x="12" y="40"/>
                      <a:pt x="15" y="40"/>
                      <a:pt x="18" y="41"/>
                    </a:cubicBezTo>
                    <a:cubicBezTo>
                      <a:pt x="23" y="39"/>
                      <a:pt x="27" y="36"/>
                      <a:pt x="30" y="31"/>
                    </a:cubicBezTo>
                    <a:cubicBezTo>
                      <a:pt x="33" y="26"/>
                      <a:pt x="34" y="20"/>
                      <a:pt x="33" y="15"/>
                    </a:cubicBezTo>
                    <a:cubicBezTo>
                      <a:pt x="28" y="11"/>
                      <a:pt x="25" y="6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5" name="Freeform 65"/>
              <p:cNvSpPr>
                <a:spLocks/>
              </p:cNvSpPr>
              <p:nvPr/>
            </p:nvSpPr>
            <p:spPr bwMode="auto">
              <a:xfrm>
                <a:off x="6202363" y="5224463"/>
                <a:ext cx="74613" cy="12700"/>
              </a:xfrm>
              <a:custGeom>
                <a:avLst/>
                <a:gdLst>
                  <a:gd name="T0" fmla="*/ 9 w 18"/>
                  <a:gd name="T1" fmla="*/ 0 h 3"/>
                  <a:gd name="T2" fmla="*/ 0 w 18"/>
                  <a:gd name="T3" fmla="*/ 1 h 3"/>
                  <a:gd name="T4" fmla="*/ 9 w 18"/>
                  <a:gd name="T5" fmla="*/ 3 h 3"/>
                  <a:gd name="T6" fmla="*/ 18 w 18"/>
                  <a:gd name="T7" fmla="*/ 1 h 3"/>
                  <a:gd name="T8" fmla="*/ 9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9" y="0"/>
                    </a:moveTo>
                    <a:cubicBezTo>
                      <a:pt x="6" y="0"/>
                      <a:pt x="3" y="0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5" y="0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6" name="Freeform 66"/>
              <p:cNvSpPr>
                <a:spLocks/>
              </p:cNvSpPr>
              <p:nvPr/>
            </p:nvSpPr>
            <p:spPr bwMode="auto">
              <a:xfrm>
                <a:off x="6300788" y="5060950"/>
                <a:ext cx="36513" cy="60325"/>
              </a:xfrm>
              <a:custGeom>
                <a:avLst/>
                <a:gdLst>
                  <a:gd name="T0" fmla="*/ 0 w 9"/>
                  <a:gd name="T1" fmla="*/ 0 h 15"/>
                  <a:gd name="T2" fmla="*/ 0 w 9"/>
                  <a:gd name="T3" fmla="*/ 0 h 15"/>
                  <a:gd name="T4" fmla="*/ 9 w 9"/>
                  <a:gd name="T5" fmla="*/ 15 h 15"/>
                  <a:gd name="T6" fmla="*/ 0 w 9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5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7" name="Freeform 67"/>
              <p:cNvSpPr>
                <a:spLocks/>
              </p:cNvSpPr>
              <p:nvPr/>
            </p:nvSpPr>
            <p:spPr bwMode="auto">
              <a:xfrm>
                <a:off x="6456363" y="5064125"/>
                <a:ext cx="139700" cy="168275"/>
              </a:xfrm>
              <a:custGeom>
                <a:avLst/>
                <a:gdLst>
                  <a:gd name="T0" fmla="*/ 10 w 34"/>
                  <a:gd name="T1" fmla="*/ 0 h 41"/>
                  <a:gd name="T2" fmla="*/ 10 w 34"/>
                  <a:gd name="T3" fmla="*/ 0 h 41"/>
                  <a:gd name="T4" fmla="*/ 1 w 34"/>
                  <a:gd name="T5" fmla="*/ 14 h 41"/>
                  <a:gd name="T6" fmla="*/ 4 w 34"/>
                  <a:gd name="T7" fmla="*/ 31 h 41"/>
                  <a:gd name="T8" fmla="*/ 16 w 34"/>
                  <a:gd name="T9" fmla="*/ 41 h 41"/>
                  <a:gd name="T10" fmla="*/ 25 w 34"/>
                  <a:gd name="T11" fmla="*/ 39 h 41"/>
                  <a:gd name="T12" fmla="*/ 34 w 34"/>
                  <a:gd name="T13" fmla="*/ 41 h 41"/>
                  <a:gd name="T14" fmla="*/ 34 w 34"/>
                  <a:gd name="T15" fmla="*/ 41 h 41"/>
                  <a:gd name="T16" fmla="*/ 10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9" y="5"/>
                      <a:pt x="6" y="10"/>
                      <a:pt x="1" y="14"/>
                    </a:cubicBezTo>
                    <a:cubicBezTo>
                      <a:pt x="0" y="19"/>
                      <a:pt x="1" y="25"/>
                      <a:pt x="4" y="31"/>
                    </a:cubicBezTo>
                    <a:cubicBezTo>
                      <a:pt x="7" y="36"/>
                      <a:pt x="11" y="39"/>
                      <a:pt x="16" y="41"/>
                    </a:cubicBezTo>
                    <a:cubicBezTo>
                      <a:pt x="19" y="40"/>
                      <a:pt x="22" y="39"/>
                      <a:pt x="25" y="39"/>
                    </a:cubicBezTo>
                    <a:cubicBezTo>
                      <a:pt x="28" y="39"/>
                      <a:pt x="31" y="40"/>
                      <a:pt x="34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8" name="Freeform 68"/>
              <p:cNvSpPr>
                <a:spLocks/>
              </p:cNvSpPr>
              <p:nvPr/>
            </p:nvSpPr>
            <p:spPr bwMode="auto">
              <a:xfrm>
                <a:off x="6523038" y="5224463"/>
                <a:ext cx="73025" cy="17463"/>
              </a:xfrm>
              <a:custGeom>
                <a:avLst/>
                <a:gdLst>
                  <a:gd name="T0" fmla="*/ 9 w 18"/>
                  <a:gd name="T1" fmla="*/ 0 h 4"/>
                  <a:gd name="T2" fmla="*/ 0 w 18"/>
                  <a:gd name="T3" fmla="*/ 2 h 4"/>
                  <a:gd name="T4" fmla="*/ 9 w 18"/>
                  <a:gd name="T5" fmla="*/ 4 h 4"/>
                  <a:gd name="T6" fmla="*/ 18 w 18"/>
                  <a:gd name="T7" fmla="*/ 2 h 4"/>
                  <a:gd name="T8" fmla="*/ 9 w 1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9" name="Freeform 69"/>
              <p:cNvSpPr>
                <a:spLocks/>
              </p:cNvSpPr>
              <p:nvPr/>
            </p:nvSpPr>
            <p:spPr bwMode="auto">
              <a:xfrm>
                <a:off x="6461125" y="5064125"/>
                <a:ext cx="36513" cy="57150"/>
              </a:xfrm>
              <a:custGeom>
                <a:avLst/>
                <a:gdLst>
                  <a:gd name="T0" fmla="*/ 9 w 9"/>
                  <a:gd name="T1" fmla="*/ 0 h 14"/>
                  <a:gd name="T2" fmla="*/ 0 w 9"/>
                  <a:gd name="T3" fmla="*/ 14 h 14"/>
                  <a:gd name="T4" fmla="*/ 9 w 9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4">
                    <a:moveTo>
                      <a:pt x="9" y="0"/>
                    </a:moveTo>
                    <a:cubicBezTo>
                      <a:pt x="4" y="3"/>
                      <a:pt x="1" y="8"/>
                      <a:pt x="0" y="14"/>
                    </a:cubicBezTo>
                    <a:cubicBezTo>
                      <a:pt x="5" y="10"/>
                      <a:pt x="8" y="5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0" name="Oval 70"/>
              <p:cNvSpPr>
                <a:spLocks noChangeArrowheads="1"/>
              </p:cNvSpPr>
              <p:nvPr/>
            </p:nvSpPr>
            <p:spPr bwMode="auto">
              <a:xfrm>
                <a:off x="5702300" y="4813300"/>
                <a:ext cx="106363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1" name="Freeform 71"/>
              <p:cNvSpPr>
                <a:spLocks/>
              </p:cNvSpPr>
              <p:nvPr/>
            </p:nvSpPr>
            <p:spPr bwMode="auto">
              <a:xfrm>
                <a:off x="5656263" y="4957763"/>
                <a:ext cx="196850" cy="82550"/>
              </a:xfrm>
              <a:custGeom>
                <a:avLst/>
                <a:gdLst>
                  <a:gd name="T0" fmla="*/ 24 w 48"/>
                  <a:gd name="T1" fmla="*/ 0 h 20"/>
                  <a:gd name="T2" fmla="*/ 9 w 48"/>
                  <a:gd name="T3" fmla="*/ 5 h 20"/>
                  <a:gd name="T4" fmla="*/ 0 w 48"/>
                  <a:gd name="T5" fmla="*/ 19 h 20"/>
                  <a:gd name="T6" fmla="*/ 0 w 48"/>
                  <a:gd name="T7" fmla="*/ 20 h 20"/>
                  <a:gd name="T8" fmla="*/ 48 w 48"/>
                  <a:gd name="T9" fmla="*/ 20 h 20"/>
                  <a:gd name="T10" fmla="*/ 48 w 48"/>
                  <a:gd name="T11" fmla="*/ 20 h 20"/>
                  <a:gd name="T12" fmla="*/ 39 w 48"/>
                  <a:gd name="T13" fmla="*/ 5 h 20"/>
                  <a:gd name="T14" fmla="*/ 24 w 4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0">
                    <a:moveTo>
                      <a:pt x="24" y="0"/>
                    </a:moveTo>
                    <a:cubicBezTo>
                      <a:pt x="18" y="0"/>
                      <a:pt x="13" y="2"/>
                      <a:pt x="9" y="5"/>
                    </a:cubicBezTo>
                    <a:cubicBezTo>
                      <a:pt x="8" y="11"/>
                      <a:pt x="5" y="16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3" y="16"/>
                      <a:pt x="40" y="11"/>
                      <a:pt x="39" y="5"/>
                    </a:cubicBezTo>
                    <a:cubicBezTo>
                      <a:pt x="35" y="2"/>
                      <a:pt x="30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2" name="Freeform 72"/>
              <p:cNvSpPr>
                <a:spLocks/>
              </p:cNvSpPr>
              <p:nvPr/>
            </p:nvSpPr>
            <p:spPr bwMode="auto">
              <a:xfrm>
                <a:off x="5811838" y="4870450"/>
                <a:ext cx="139700" cy="169863"/>
              </a:xfrm>
              <a:custGeom>
                <a:avLst/>
                <a:gdLst>
                  <a:gd name="T0" fmla="*/ 34 w 34"/>
                  <a:gd name="T1" fmla="*/ 0 h 41"/>
                  <a:gd name="T2" fmla="*/ 25 w 34"/>
                  <a:gd name="T3" fmla="*/ 1 h 41"/>
                  <a:gd name="T4" fmla="*/ 16 w 34"/>
                  <a:gd name="T5" fmla="*/ 0 h 41"/>
                  <a:gd name="T6" fmla="*/ 4 w 34"/>
                  <a:gd name="T7" fmla="*/ 10 h 41"/>
                  <a:gd name="T8" fmla="*/ 1 w 34"/>
                  <a:gd name="T9" fmla="*/ 26 h 41"/>
                  <a:gd name="T10" fmla="*/ 10 w 34"/>
                  <a:gd name="T11" fmla="*/ 41 h 41"/>
                  <a:gd name="T12" fmla="*/ 10 w 34"/>
                  <a:gd name="T13" fmla="*/ 41 h 41"/>
                  <a:gd name="T14" fmla="*/ 34 w 34"/>
                  <a:gd name="T15" fmla="*/ 0 h 41"/>
                  <a:gd name="T16" fmla="*/ 34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34" y="0"/>
                    </a:moveTo>
                    <a:cubicBezTo>
                      <a:pt x="31" y="1"/>
                      <a:pt x="28" y="1"/>
                      <a:pt x="25" y="1"/>
                    </a:cubicBezTo>
                    <a:cubicBezTo>
                      <a:pt x="22" y="1"/>
                      <a:pt x="19" y="1"/>
                      <a:pt x="16" y="0"/>
                    </a:cubicBezTo>
                    <a:cubicBezTo>
                      <a:pt x="11" y="2"/>
                      <a:pt x="7" y="5"/>
                      <a:pt x="4" y="10"/>
                    </a:cubicBezTo>
                    <a:cubicBezTo>
                      <a:pt x="1" y="15"/>
                      <a:pt x="0" y="21"/>
                      <a:pt x="1" y="26"/>
                    </a:cubicBezTo>
                    <a:cubicBezTo>
                      <a:pt x="6" y="30"/>
                      <a:pt x="9" y="35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3" name="Freeform 73"/>
              <p:cNvSpPr>
                <a:spLocks/>
              </p:cNvSpPr>
              <p:nvPr/>
            </p:nvSpPr>
            <p:spPr bwMode="auto">
              <a:xfrm>
                <a:off x="5816600" y="4978400"/>
                <a:ext cx="36513" cy="61913"/>
              </a:xfrm>
              <a:custGeom>
                <a:avLst/>
                <a:gdLst>
                  <a:gd name="T0" fmla="*/ 0 w 9"/>
                  <a:gd name="T1" fmla="*/ 0 h 15"/>
                  <a:gd name="T2" fmla="*/ 9 w 9"/>
                  <a:gd name="T3" fmla="*/ 15 h 15"/>
                  <a:gd name="T4" fmla="*/ 0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5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4" name="Freeform 74"/>
              <p:cNvSpPr>
                <a:spLocks/>
              </p:cNvSpPr>
              <p:nvPr/>
            </p:nvSpPr>
            <p:spPr bwMode="auto">
              <a:xfrm>
                <a:off x="5557838" y="4857750"/>
                <a:ext cx="139700" cy="177800"/>
              </a:xfrm>
              <a:custGeom>
                <a:avLst/>
                <a:gdLst>
                  <a:gd name="T0" fmla="*/ 9 w 34"/>
                  <a:gd name="T1" fmla="*/ 0 h 43"/>
                  <a:gd name="T2" fmla="*/ 0 w 34"/>
                  <a:gd name="T3" fmla="*/ 2 h 43"/>
                  <a:gd name="T4" fmla="*/ 24 w 34"/>
                  <a:gd name="T5" fmla="*/ 43 h 43"/>
                  <a:gd name="T6" fmla="*/ 24 w 34"/>
                  <a:gd name="T7" fmla="*/ 43 h 43"/>
                  <a:gd name="T8" fmla="*/ 33 w 34"/>
                  <a:gd name="T9" fmla="*/ 29 h 43"/>
                  <a:gd name="T10" fmla="*/ 30 w 34"/>
                  <a:gd name="T11" fmla="*/ 12 h 43"/>
                  <a:gd name="T12" fmla="*/ 9 w 34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5" y="38"/>
                      <a:pt x="28" y="33"/>
                      <a:pt x="33" y="29"/>
                    </a:cubicBezTo>
                    <a:cubicBezTo>
                      <a:pt x="34" y="24"/>
                      <a:pt x="33" y="18"/>
                      <a:pt x="30" y="12"/>
                    </a:cubicBezTo>
                    <a:cubicBezTo>
                      <a:pt x="25" y="5"/>
                      <a:pt x="17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5" name="Freeform 75"/>
              <p:cNvSpPr>
                <a:spLocks/>
              </p:cNvSpPr>
              <p:nvPr/>
            </p:nvSpPr>
            <p:spPr bwMode="auto">
              <a:xfrm>
                <a:off x="5656263" y="4978400"/>
                <a:ext cx="36513" cy="57150"/>
              </a:xfrm>
              <a:custGeom>
                <a:avLst/>
                <a:gdLst>
                  <a:gd name="T0" fmla="*/ 9 w 9"/>
                  <a:gd name="T1" fmla="*/ 0 h 14"/>
                  <a:gd name="T2" fmla="*/ 0 w 9"/>
                  <a:gd name="T3" fmla="*/ 14 h 14"/>
                  <a:gd name="T4" fmla="*/ 9 w 9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4">
                    <a:moveTo>
                      <a:pt x="9" y="0"/>
                    </a:moveTo>
                    <a:cubicBezTo>
                      <a:pt x="4" y="4"/>
                      <a:pt x="1" y="9"/>
                      <a:pt x="0" y="14"/>
                    </a:cubicBezTo>
                    <a:cubicBezTo>
                      <a:pt x="5" y="11"/>
                      <a:pt x="8" y="6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6" name="Freeform 76"/>
              <p:cNvSpPr>
                <a:spLocks/>
              </p:cNvSpPr>
              <p:nvPr/>
            </p:nvSpPr>
            <p:spPr bwMode="auto">
              <a:xfrm>
                <a:off x="5803900" y="4697413"/>
                <a:ext cx="147638" cy="173038"/>
              </a:xfrm>
              <a:custGeom>
                <a:avLst/>
                <a:gdLst>
                  <a:gd name="T0" fmla="*/ 12 w 36"/>
                  <a:gd name="T1" fmla="*/ 0 h 42"/>
                  <a:gd name="T2" fmla="*/ 6 w 36"/>
                  <a:gd name="T3" fmla="*/ 31 h 42"/>
                  <a:gd name="T4" fmla="*/ 18 w 36"/>
                  <a:gd name="T5" fmla="*/ 42 h 42"/>
                  <a:gd name="T6" fmla="*/ 27 w 36"/>
                  <a:gd name="T7" fmla="*/ 40 h 42"/>
                  <a:gd name="T8" fmla="*/ 36 w 36"/>
                  <a:gd name="T9" fmla="*/ 42 h 42"/>
                  <a:gd name="T10" fmla="*/ 36 w 36"/>
                  <a:gd name="T11" fmla="*/ 42 h 42"/>
                  <a:gd name="T12" fmla="*/ 12 w 36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2">
                    <a:moveTo>
                      <a:pt x="12" y="0"/>
                    </a:moveTo>
                    <a:cubicBezTo>
                      <a:pt x="3" y="8"/>
                      <a:pt x="0" y="21"/>
                      <a:pt x="6" y="31"/>
                    </a:cubicBezTo>
                    <a:cubicBezTo>
                      <a:pt x="9" y="36"/>
                      <a:pt x="13" y="40"/>
                      <a:pt x="18" y="42"/>
                    </a:cubicBezTo>
                    <a:cubicBezTo>
                      <a:pt x="21" y="41"/>
                      <a:pt x="24" y="40"/>
                      <a:pt x="27" y="40"/>
                    </a:cubicBezTo>
                    <a:cubicBezTo>
                      <a:pt x="30" y="40"/>
                      <a:pt x="33" y="41"/>
                      <a:pt x="36" y="4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7" name="Freeform 77"/>
              <p:cNvSpPr>
                <a:spLocks/>
              </p:cNvSpPr>
              <p:nvPr/>
            </p:nvSpPr>
            <p:spPr bwMode="auto">
              <a:xfrm>
                <a:off x="5878513" y="4862513"/>
                <a:ext cx="73025" cy="12700"/>
              </a:xfrm>
              <a:custGeom>
                <a:avLst/>
                <a:gdLst>
                  <a:gd name="T0" fmla="*/ 9 w 18"/>
                  <a:gd name="T1" fmla="*/ 0 h 3"/>
                  <a:gd name="T2" fmla="*/ 0 w 18"/>
                  <a:gd name="T3" fmla="*/ 2 h 3"/>
                  <a:gd name="T4" fmla="*/ 9 w 18"/>
                  <a:gd name="T5" fmla="*/ 3 h 3"/>
                  <a:gd name="T6" fmla="*/ 18 w 18"/>
                  <a:gd name="T7" fmla="*/ 2 h 3"/>
                  <a:gd name="T8" fmla="*/ 9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12" y="3"/>
                      <a:pt x="15" y="3"/>
                      <a:pt x="18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8" name="Oval 78"/>
              <p:cNvSpPr>
                <a:spLocks noChangeArrowheads="1"/>
              </p:cNvSpPr>
              <p:nvPr/>
            </p:nvSpPr>
            <p:spPr bwMode="auto">
              <a:xfrm>
                <a:off x="5702300" y="5180013"/>
                <a:ext cx="106363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9" name="Freeform 79"/>
              <p:cNvSpPr>
                <a:spLocks/>
              </p:cNvSpPr>
              <p:nvPr/>
            </p:nvSpPr>
            <p:spPr bwMode="auto">
              <a:xfrm>
                <a:off x="5405438" y="4989513"/>
                <a:ext cx="119063" cy="107950"/>
              </a:xfrm>
              <a:custGeom>
                <a:avLst/>
                <a:gdLst>
                  <a:gd name="T0" fmla="*/ 14 w 29"/>
                  <a:gd name="T1" fmla="*/ 0 h 26"/>
                  <a:gd name="T2" fmla="*/ 2 w 29"/>
                  <a:gd name="T3" fmla="*/ 9 h 26"/>
                  <a:gd name="T4" fmla="*/ 11 w 29"/>
                  <a:gd name="T5" fmla="*/ 25 h 26"/>
                  <a:gd name="T6" fmla="*/ 14 w 29"/>
                  <a:gd name="T7" fmla="*/ 26 h 26"/>
                  <a:gd name="T8" fmla="*/ 27 w 29"/>
                  <a:gd name="T9" fmla="*/ 17 h 26"/>
                  <a:gd name="T10" fmla="*/ 18 w 29"/>
                  <a:gd name="T11" fmla="*/ 1 h 26"/>
                  <a:gd name="T12" fmla="*/ 14 w 29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6">
                    <a:moveTo>
                      <a:pt x="14" y="0"/>
                    </a:moveTo>
                    <a:cubicBezTo>
                      <a:pt x="9" y="0"/>
                      <a:pt x="4" y="4"/>
                      <a:pt x="2" y="9"/>
                    </a:cubicBezTo>
                    <a:cubicBezTo>
                      <a:pt x="0" y="16"/>
                      <a:pt x="4" y="23"/>
                      <a:pt x="11" y="25"/>
                    </a:cubicBezTo>
                    <a:cubicBezTo>
                      <a:pt x="12" y="26"/>
                      <a:pt x="13" y="26"/>
                      <a:pt x="14" y="26"/>
                    </a:cubicBezTo>
                    <a:cubicBezTo>
                      <a:pt x="20" y="26"/>
                      <a:pt x="25" y="22"/>
                      <a:pt x="27" y="17"/>
                    </a:cubicBezTo>
                    <a:cubicBezTo>
                      <a:pt x="29" y="10"/>
                      <a:pt x="25" y="3"/>
                      <a:pt x="18" y="1"/>
                    </a:cubicBezTo>
                    <a:cubicBezTo>
                      <a:pt x="17" y="0"/>
                      <a:pt x="16" y="0"/>
                      <a:pt x="1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0" name="Freeform 80"/>
              <p:cNvSpPr>
                <a:spLocks/>
              </p:cNvSpPr>
              <p:nvPr/>
            </p:nvSpPr>
            <p:spPr bwMode="auto">
              <a:xfrm>
                <a:off x="5324475" y="5126038"/>
                <a:ext cx="192088" cy="111125"/>
              </a:xfrm>
              <a:custGeom>
                <a:avLst/>
                <a:gdLst>
                  <a:gd name="T0" fmla="*/ 22 w 47"/>
                  <a:gd name="T1" fmla="*/ 0 h 27"/>
                  <a:gd name="T2" fmla="*/ 0 w 47"/>
                  <a:gd name="T3" fmla="*/ 14 h 27"/>
                  <a:gd name="T4" fmla="*/ 46 w 47"/>
                  <a:gd name="T5" fmla="*/ 27 h 27"/>
                  <a:gd name="T6" fmla="*/ 28 w 47"/>
                  <a:gd name="T7" fmla="*/ 1 h 27"/>
                  <a:gd name="T8" fmla="*/ 22 w 4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7">
                    <a:moveTo>
                      <a:pt x="22" y="0"/>
                    </a:moveTo>
                    <a:cubicBezTo>
                      <a:pt x="12" y="0"/>
                      <a:pt x="4" y="5"/>
                      <a:pt x="0" y="14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15"/>
                      <a:pt x="40" y="4"/>
                      <a:pt x="28" y="1"/>
                    </a:cubicBezTo>
                    <a:cubicBezTo>
                      <a:pt x="26" y="0"/>
                      <a:pt x="24" y="0"/>
                      <a:pt x="2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1" name="Freeform 81"/>
              <p:cNvSpPr>
                <a:spLocks/>
              </p:cNvSpPr>
              <p:nvPr/>
            </p:nvSpPr>
            <p:spPr bwMode="auto">
              <a:xfrm>
                <a:off x="5159375" y="4779963"/>
                <a:ext cx="123825" cy="103188"/>
              </a:xfrm>
              <a:custGeom>
                <a:avLst/>
                <a:gdLst>
                  <a:gd name="T0" fmla="*/ 15 w 30"/>
                  <a:gd name="T1" fmla="*/ 0 h 25"/>
                  <a:gd name="T2" fmla="*/ 5 w 30"/>
                  <a:gd name="T3" fmla="*/ 5 h 25"/>
                  <a:gd name="T4" fmla="*/ 8 w 30"/>
                  <a:gd name="T5" fmla="*/ 23 h 25"/>
                  <a:gd name="T6" fmla="*/ 15 w 30"/>
                  <a:gd name="T7" fmla="*/ 25 h 25"/>
                  <a:gd name="T8" fmla="*/ 26 w 30"/>
                  <a:gd name="T9" fmla="*/ 20 h 25"/>
                  <a:gd name="T10" fmla="*/ 23 w 30"/>
                  <a:gd name="T11" fmla="*/ 2 h 25"/>
                  <a:gd name="T12" fmla="*/ 15 w 30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5">
                    <a:moveTo>
                      <a:pt x="15" y="0"/>
                    </a:moveTo>
                    <a:cubicBezTo>
                      <a:pt x="11" y="0"/>
                      <a:pt x="7" y="1"/>
                      <a:pt x="5" y="5"/>
                    </a:cubicBezTo>
                    <a:cubicBezTo>
                      <a:pt x="0" y="11"/>
                      <a:pt x="2" y="19"/>
                      <a:pt x="8" y="23"/>
                    </a:cubicBezTo>
                    <a:cubicBezTo>
                      <a:pt x="10" y="25"/>
                      <a:pt x="12" y="25"/>
                      <a:pt x="15" y="25"/>
                    </a:cubicBezTo>
                    <a:cubicBezTo>
                      <a:pt x="19" y="25"/>
                      <a:pt x="23" y="24"/>
                      <a:pt x="26" y="20"/>
                    </a:cubicBezTo>
                    <a:cubicBezTo>
                      <a:pt x="30" y="14"/>
                      <a:pt x="28" y="6"/>
                      <a:pt x="23" y="2"/>
                    </a:cubicBezTo>
                    <a:cubicBezTo>
                      <a:pt x="20" y="0"/>
                      <a:pt x="18" y="0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2" name="Freeform 82"/>
              <p:cNvSpPr>
                <a:spLocks/>
              </p:cNvSpPr>
              <p:nvPr/>
            </p:nvSpPr>
            <p:spPr bwMode="auto">
              <a:xfrm>
                <a:off x="5262563" y="4841875"/>
                <a:ext cx="155575" cy="168275"/>
              </a:xfrm>
              <a:custGeom>
                <a:avLst/>
                <a:gdLst>
                  <a:gd name="T0" fmla="*/ 27 w 38"/>
                  <a:gd name="T1" fmla="*/ 0 h 41"/>
                  <a:gd name="T2" fmla="*/ 7 w 38"/>
                  <a:gd name="T3" fmla="*/ 10 h 41"/>
                  <a:gd name="T4" fmla="*/ 10 w 38"/>
                  <a:gd name="T5" fmla="*/ 41 h 41"/>
                  <a:gd name="T6" fmla="*/ 38 w 38"/>
                  <a:gd name="T7" fmla="*/ 2 h 41"/>
                  <a:gd name="T8" fmla="*/ 27 w 38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1">
                    <a:moveTo>
                      <a:pt x="27" y="0"/>
                    </a:moveTo>
                    <a:cubicBezTo>
                      <a:pt x="20" y="0"/>
                      <a:pt x="12" y="3"/>
                      <a:pt x="7" y="10"/>
                    </a:cubicBezTo>
                    <a:cubicBezTo>
                      <a:pt x="0" y="20"/>
                      <a:pt x="2" y="33"/>
                      <a:pt x="10" y="41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5" y="1"/>
                      <a:pt x="31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3" name="Freeform 83"/>
              <p:cNvSpPr>
                <a:spLocks/>
              </p:cNvSpPr>
              <p:nvPr/>
            </p:nvSpPr>
            <p:spPr bwMode="auto">
              <a:xfrm>
                <a:off x="5143500" y="5064125"/>
                <a:ext cx="119063" cy="103188"/>
              </a:xfrm>
              <a:custGeom>
                <a:avLst/>
                <a:gdLst>
                  <a:gd name="T0" fmla="*/ 15 w 29"/>
                  <a:gd name="T1" fmla="*/ 0 h 25"/>
                  <a:gd name="T2" fmla="*/ 6 w 29"/>
                  <a:gd name="T3" fmla="*/ 3 h 25"/>
                  <a:gd name="T4" fmla="*/ 5 w 29"/>
                  <a:gd name="T5" fmla="*/ 21 h 25"/>
                  <a:gd name="T6" fmla="*/ 15 w 29"/>
                  <a:gd name="T7" fmla="*/ 25 h 25"/>
                  <a:gd name="T8" fmla="*/ 23 w 29"/>
                  <a:gd name="T9" fmla="*/ 22 h 25"/>
                  <a:gd name="T10" fmla="*/ 24 w 29"/>
                  <a:gd name="T11" fmla="*/ 4 h 25"/>
                  <a:gd name="T12" fmla="*/ 15 w 29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5">
                    <a:moveTo>
                      <a:pt x="15" y="0"/>
                    </a:moveTo>
                    <a:cubicBezTo>
                      <a:pt x="12" y="0"/>
                      <a:pt x="9" y="1"/>
                      <a:pt x="6" y="3"/>
                    </a:cubicBezTo>
                    <a:cubicBezTo>
                      <a:pt x="1" y="7"/>
                      <a:pt x="0" y="16"/>
                      <a:pt x="5" y="21"/>
                    </a:cubicBezTo>
                    <a:cubicBezTo>
                      <a:pt x="7" y="24"/>
                      <a:pt x="11" y="25"/>
                      <a:pt x="15" y="25"/>
                    </a:cubicBezTo>
                    <a:cubicBezTo>
                      <a:pt x="18" y="25"/>
                      <a:pt x="21" y="24"/>
                      <a:pt x="23" y="22"/>
                    </a:cubicBezTo>
                    <a:cubicBezTo>
                      <a:pt x="29" y="18"/>
                      <a:pt x="29" y="9"/>
                      <a:pt x="24" y="4"/>
                    </a:cubicBezTo>
                    <a:cubicBezTo>
                      <a:pt x="22" y="1"/>
                      <a:pt x="18" y="0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4" name="Freeform 84"/>
              <p:cNvSpPr>
                <a:spLocks/>
              </p:cNvSpPr>
              <p:nvPr/>
            </p:nvSpPr>
            <p:spPr bwMode="auto">
              <a:xfrm>
                <a:off x="5008563" y="5138738"/>
                <a:ext cx="163513" cy="165100"/>
              </a:xfrm>
              <a:custGeom>
                <a:avLst/>
                <a:gdLst>
                  <a:gd name="T0" fmla="*/ 13 w 40"/>
                  <a:gd name="T1" fmla="*/ 0 h 40"/>
                  <a:gd name="T2" fmla="*/ 0 w 40"/>
                  <a:gd name="T3" fmla="*/ 4 h 40"/>
                  <a:gd name="T4" fmla="*/ 32 w 40"/>
                  <a:gd name="T5" fmla="*/ 40 h 40"/>
                  <a:gd name="T6" fmla="*/ 32 w 40"/>
                  <a:gd name="T7" fmla="*/ 9 h 40"/>
                  <a:gd name="T8" fmla="*/ 13 w 40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0">
                    <a:moveTo>
                      <a:pt x="13" y="0"/>
                    </a:moveTo>
                    <a:cubicBezTo>
                      <a:pt x="9" y="0"/>
                      <a:pt x="4" y="1"/>
                      <a:pt x="0" y="4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9" y="31"/>
                      <a:pt x="40" y="18"/>
                      <a:pt x="32" y="9"/>
                    </a:cubicBezTo>
                    <a:cubicBezTo>
                      <a:pt x="27" y="3"/>
                      <a:pt x="20" y="0"/>
                      <a:pt x="1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5" name="Freeform 85"/>
              <p:cNvSpPr>
                <a:spLocks/>
              </p:cNvSpPr>
              <p:nvPr/>
            </p:nvSpPr>
            <p:spPr bwMode="auto">
              <a:xfrm>
                <a:off x="5653088" y="5327650"/>
                <a:ext cx="119063" cy="107950"/>
              </a:xfrm>
              <a:custGeom>
                <a:avLst/>
                <a:gdLst>
                  <a:gd name="T0" fmla="*/ 14 w 29"/>
                  <a:gd name="T1" fmla="*/ 0 h 26"/>
                  <a:gd name="T2" fmla="*/ 8 w 29"/>
                  <a:gd name="T3" fmla="*/ 2 h 26"/>
                  <a:gd name="T4" fmla="*/ 3 w 29"/>
                  <a:gd name="T5" fmla="*/ 20 h 26"/>
                  <a:gd name="T6" fmla="*/ 14 w 29"/>
                  <a:gd name="T7" fmla="*/ 26 h 26"/>
                  <a:gd name="T8" fmla="*/ 21 w 29"/>
                  <a:gd name="T9" fmla="*/ 24 h 26"/>
                  <a:gd name="T10" fmla="*/ 26 w 29"/>
                  <a:gd name="T11" fmla="*/ 7 h 26"/>
                  <a:gd name="T12" fmla="*/ 14 w 29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6">
                    <a:moveTo>
                      <a:pt x="14" y="0"/>
                    </a:moveTo>
                    <a:cubicBezTo>
                      <a:pt x="12" y="0"/>
                      <a:pt x="10" y="1"/>
                      <a:pt x="8" y="2"/>
                    </a:cubicBezTo>
                    <a:cubicBezTo>
                      <a:pt x="2" y="6"/>
                      <a:pt x="0" y="14"/>
                      <a:pt x="3" y="20"/>
                    </a:cubicBezTo>
                    <a:cubicBezTo>
                      <a:pt x="6" y="24"/>
                      <a:pt x="10" y="26"/>
                      <a:pt x="14" y="26"/>
                    </a:cubicBezTo>
                    <a:cubicBezTo>
                      <a:pt x="17" y="26"/>
                      <a:pt x="19" y="26"/>
                      <a:pt x="21" y="24"/>
                    </a:cubicBezTo>
                    <a:cubicBezTo>
                      <a:pt x="27" y="21"/>
                      <a:pt x="29" y="13"/>
                      <a:pt x="26" y="7"/>
                    </a:cubicBezTo>
                    <a:cubicBezTo>
                      <a:pt x="23" y="3"/>
                      <a:pt x="19" y="0"/>
                      <a:pt x="1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6" name="Freeform 86"/>
              <p:cNvSpPr>
                <a:spLocks/>
              </p:cNvSpPr>
              <p:nvPr/>
            </p:nvSpPr>
            <p:spPr bwMode="auto">
              <a:xfrm>
                <a:off x="5513388" y="5376863"/>
                <a:ext cx="147638" cy="177800"/>
              </a:xfrm>
              <a:custGeom>
                <a:avLst/>
                <a:gdLst>
                  <a:gd name="T0" fmla="*/ 9 w 36"/>
                  <a:gd name="T1" fmla="*/ 0 h 43"/>
                  <a:gd name="T2" fmla="*/ 0 w 36"/>
                  <a:gd name="T3" fmla="*/ 2 h 43"/>
                  <a:gd name="T4" fmla="*/ 25 w 36"/>
                  <a:gd name="T5" fmla="*/ 43 h 43"/>
                  <a:gd name="T6" fmla="*/ 30 w 36"/>
                  <a:gd name="T7" fmla="*/ 12 h 43"/>
                  <a:gd name="T8" fmla="*/ 9 w 36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3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34" y="36"/>
                      <a:pt x="36" y="23"/>
                      <a:pt x="30" y="12"/>
                    </a:cubicBezTo>
                    <a:cubicBezTo>
                      <a:pt x="26" y="4"/>
                      <a:pt x="17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7" name="Freeform 87"/>
              <p:cNvSpPr>
                <a:spLocks/>
              </p:cNvSpPr>
              <p:nvPr/>
            </p:nvSpPr>
            <p:spPr bwMode="auto">
              <a:xfrm>
                <a:off x="5557838" y="4521200"/>
                <a:ext cx="119063" cy="103188"/>
              </a:xfrm>
              <a:custGeom>
                <a:avLst/>
                <a:gdLst>
                  <a:gd name="T0" fmla="*/ 15 w 29"/>
                  <a:gd name="T1" fmla="*/ 0 h 25"/>
                  <a:gd name="T2" fmla="*/ 4 w 29"/>
                  <a:gd name="T3" fmla="*/ 5 h 25"/>
                  <a:gd name="T4" fmla="*/ 7 w 29"/>
                  <a:gd name="T5" fmla="*/ 23 h 25"/>
                  <a:gd name="T6" fmla="*/ 15 w 29"/>
                  <a:gd name="T7" fmla="*/ 25 h 25"/>
                  <a:gd name="T8" fmla="*/ 25 w 29"/>
                  <a:gd name="T9" fmla="*/ 21 h 25"/>
                  <a:gd name="T10" fmla="*/ 23 w 29"/>
                  <a:gd name="T11" fmla="*/ 2 h 25"/>
                  <a:gd name="T12" fmla="*/ 15 w 29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5">
                    <a:moveTo>
                      <a:pt x="15" y="0"/>
                    </a:moveTo>
                    <a:cubicBezTo>
                      <a:pt x="11" y="0"/>
                      <a:pt x="7" y="1"/>
                      <a:pt x="4" y="5"/>
                    </a:cubicBezTo>
                    <a:cubicBezTo>
                      <a:pt x="0" y="10"/>
                      <a:pt x="1" y="18"/>
                      <a:pt x="7" y="23"/>
                    </a:cubicBezTo>
                    <a:cubicBezTo>
                      <a:pt x="9" y="25"/>
                      <a:pt x="12" y="25"/>
                      <a:pt x="15" y="25"/>
                    </a:cubicBezTo>
                    <a:cubicBezTo>
                      <a:pt x="18" y="25"/>
                      <a:pt x="22" y="24"/>
                      <a:pt x="25" y="21"/>
                    </a:cubicBezTo>
                    <a:cubicBezTo>
                      <a:pt x="29" y="15"/>
                      <a:pt x="28" y="7"/>
                      <a:pt x="23" y="2"/>
                    </a:cubicBezTo>
                    <a:cubicBezTo>
                      <a:pt x="20" y="1"/>
                      <a:pt x="17" y="0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8" name="Freeform 88"/>
              <p:cNvSpPr>
                <a:spLocks/>
              </p:cNvSpPr>
              <p:nvPr/>
            </p:nvSpPr>
            <p:spPr bwMode="auto">
              <a:xfrm>
                <a:off x="5435600" y="4619625"/>
                <a:ext cx="176213" cy="147638"/>
              </a:xfrm>
              <a:custGeom>
                <a:avLst/>
                <a:gdLst>
                  <a:gd name="T0" fmla="*/ 16 w 43"/>
                  <a:gd name="T1" fmla="*/ 0 h 36"/>
                  <a:gd name="T2" fmla="*/ 0 w 43"/>
                  <a:gd name="T3" fmla="*/ 7 h 36"/>
                  <a:gd name="T4" fmla="*/ 38 w 43"/>
                  <a:gd name="T5" fmla="*/ 36 h 36"/>
                  <a:gd name="T6" fmla="*/ 31 w 43"/>
                  <a:gd name="T7" fmla="*/ 5 h 36"/>
                  <a:gd name="T8" fmla="*/ 16 w 43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6">
                    <a:moveTo>
                      <a:pt x="16" y="0"/>
                    </a:moveTo>
                    <a:cubicBezTo>
                      <a:pt x="10" y="0"/>
                      <a:pt x="5" y="2"/>
                      <a:pt x="0" y="7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43" y="26"/>
                      <a:pt x="41" y="13"/>
                      <a:pt x="31" y="5"/>
                    </a:cubicBezTo>
                    <a:cubicBezTo>
                      <a:pt x="27" y="2"/>
                      <a:pt x="22" y="0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9" name="Freeform 89"/>
              <p:cNvSpPr>
                <a:spLocks/>
              </p:cNvSpPr>
              <p:nvPr/>
            </p:nvSpPr>
            <p:spPr bwMode="auto">
              <a:xfrm>
                <a:off x="5803900" y="5232400"/>
                <a:ext cx="147638" cy="169863"/>
              </a:xfrm>
              <a:custGeom>
                <a:avLst/>
                <a:gdLst>
                  <a:gd name="T0" fmla="*/ 18 w 36"/>
                  <a:gd name="T1" fmla="*/ 0 h 41"/>
                  <a:gd name="T2" fmla="*/ 6 w 36"/>
                  <a:gd name="T3" fmla="*/ 10 h 41"/>
                  <a:gd name="T4" fmla="*/ 12 w 36"/>
                  <a:gd name="T5" fmla="*/ 41 h 41"/>
                  <a:gd name="T6" fmla="*/ 36 w 36"/>
                  <a:gd name="T7" fmla="*/ 0 h 41"/>
                  <a:gd name="T8" fmla="*/ 36 w 36"/>
                  <a:gd name="T9" fmla="*/ 0 h 41"/>
                  <a:gd name="T10" fmla="*/ 27 w 36"/>
                  <a:gd name="T11" fmla="*/ 2 h 41"/>
                  <a:gd name="T12" fmla="*/ 18 w 36"/>
                  <a:gd name="T1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1">
                    <a:moveTo>
                      <a:pt x="18" y="0"/>
                    </a:moveTo>
                    <a:cubicBezTo>
                      <a:pt x="13" y="2"/>
                      <a:pt x="9" y="5"/>
                      <a:pt x="6" y="10"/>
                    </a:cubicBezTo>
                    <a:cubicBezTo>
                      <a:pt x="0" y="21"/>
                      <a:pt x="3" y="34"/>
                      <a:pt x="12" y="41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3" y="1"/>
                      <a:pt x="30" y="2"/>
                      <a:pt x="27" y="2"/>
                    </a:cubicBezTo>
                    <a:cubicBezTo>
                      <a:pt x="24" y="2"/>
                      <a:pt x="21" y="1"/>
                      <a:pt x="1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0" name="Freeform 90"/>
              <p:cNvSpPr>
                <a:spLocks/>
              </p:cNvSpPr>
              <p:nvPr/>
            </p:nvSpPr>
            <p:spPr bwMode="auto">
              <a:xfrm>
                <a:off x="5656263" y="5060950"/>
                <a:ext cx="196850" cy="80963"/>
              </a:xfrm>
              <a:custGeom>
                <a:avLst/>
                <a:gdLst>
                  <a:gd name="T0" fmla="*/ 48 w 48"/>
                  <a:gd name="T1" fmla="*/ 0 h 20"/>
                  <a:gd name="T2" fmla="*/ 0 w 48"/>
                  <a:gd name="T3" fmla="*/ 0 h 20"/>
                  <a:gd name="T4" fmla="*/ 24 w 48"/>
                  <a:gd name="T5" fmla="*/ 20 h 20"/>
                  <a:gd name="T6" fmla="*/ 39 w 48"/>
                  <a:gd name="T7" fmla="*/ 15 h 20"/>
                  <a:gd name="T8" fmla="*/ 48 w 48"/>
                  <a:gd name="T9" fmla="*/ 1 h 20"/>
                  <a:gd name="T10" fmla="*/ 48 w 48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1"/>
                      <a:pt x="12" y="20"/>
                      <a:pt x="24" y="20"/>
                    </a:cubicBezTo>
                    <a:cubicBezTo>
                      <a:pt x="30" y="20"/>
                      <a:pt x="35" y="18"/>
                      <a:pt x="39" y="15"/>
                    </a:cubicBezTo>
                    <a:cubicBezTo>
                      <a:pt x="40" y="9"/>
                      <a:pt x="43" y="4"/>
                      <a:pt x="48" y="1"/>
                    </a:cubicBez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1" name="Freeform 91"/>
              <p:cNvSpPr>
                <a:spLocks/>
              </p:cNvSpPr>
              <p:nvPr/>
            </p:nvSpPr>
            <p:spPr bwMode="auto">
              <a:xfrm>
                <a:off x="5811838" y="5064125"/>
                <a:ext cx="139700" cy="168275"/>
              </a:xfrm>
              <a:custGeom>
                <a:avLst/>
                <a:gdLst>
                  <a:gd name="T0" fmla="*/ 10 w 34"/>
                  <a:gd name="T1" fmla="*/ 0 h 41"/>
                  <a:gd name="T2" fmla="*/ 10 w 34"/>
                  <a:gd name="T3" fmla="*/ 0 h 41"/>
                  <a:gd name="T4" fmla="*/ 1 w 34"/>
                  <a:gd name="T5" fmla="*/ 14 h 41"/>
                  <a:gd name="T6" fmla="*/ 4 w 34"/>
                  <a:gd name="T7" fmla="*/ 31 h 41"/>
                  <a:gd name="T8" fmla="*/ 16 w 34"/>
                  <a:gd name="T9" fmla="*/ 41 h 41"/>
                  <a:gd name="T10" fmla="*/ 25 w 34"/>
                  <a:gd name="T11" fmla="*/ 39 h 41"/>
                  <a:gd name="T12" fmla="*/ 34 w 34"/>
                  <a:gd name="T13" fmla="*/ 41 h 41"/>
                  <a:gd name="T14" fmla="*/ 34 w 34"/>
                  <a:gd name="T15" fmla="*/ 41 h 41"/>
                  <a:gd name="T16" fmla="*/ 10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9" y="5"/>
                      <a:pt x="6" y="10"/>
                      <a:pt x="1" y="14"/>
                    </a:cubicBezTo>
                    <a:cubicBezTo>
                      <a:pt x="0" y="19"/>
                      <a:pt x="1" y="25"/>
                      <a:pt x="4" y="31"/>
                    </a:cubicBezTo>
                    <a:cubicBezTo>
                      <a:pt x="7" y="36"/>
                      <a:pt x="11" y="39"/>
                      <a:pt x="16" y="41"/>
                    </a:cubicBezTo>
                    <a:cubicBezTo>
                      <a:pt x="19" y="40"/>
                      <a:pt x="22" y="39"/>
                      <a:pt x="25" y="39"/>
                    </a:cubicBezTo>
                    <a:cubicBezTo>
                      <a:pt x="28" y="39"/>
                      <a:pt x="31" y="40"/>
                      <a:pt x="34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2" name="Freeform 92"/>
              <p:cNvSpPr>
                <a:spLocks/>
              </p:cNvSpPr>
              <p:nvPr/>
            </p:nvSpPr>
            <p:spPr bwMode="auto">
              <a:xfrm>
                <a:off x="5878513" y="5224463"/>
                <a:ext cx="73025" cy="17463"/>
              </a:xfrm>
              <a:custGeom>
                <a:avLst/>
                <a:gdLst>
                  <a:gd name="T0" fmla="*/ 9 w 18"/>
                  <a:gd name="T1" fmla="*/ 0 h 4"/>
                  <a:gd name="T2" fmla="*/ 0 w 18"/>
                  <a:gd name="T3" fmla="*/ 2 h 4"/>
                  <a:gd name="T4" fmla="*/ 9 w 18"/>
                  <a:gd name="T5" fmla="*/ 4 h 4"/>
                  <a:gd name="T6" fmla="*/ 18 w 18"/>
                  <a:gd name="T7" fmla="*/ 2 h 4"/>
                  <a:gd name="T8" fmla="*/ 9 w 1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3" name="Freeform 93"/>
              <p:cNvSpPr>
                <a:spLocks/>
              </p:cNvSpPr>
              <p:nvPr/>
            </p:nvSpPr>
            <p:spPr bwMode="auto">
              <a:xfrm>
                <a:off x="5816600" y="5064125"/>
                <a:ext cx="36513" cy="57150"/>
              </a:xfrm>
              <a:custGeom>
                <a:avLst/>
                <a:gdLst>
                  <a:gd name="T0" fmla="*/ 9 w 9"/>
                  <a:gd name="T1" fmla="*/ 0 h 14"/>
                  <a:gd name="T2" fmla="*/ 0 w 9"/>
                  <a:gd name="T3" fmla="*/ 14 h 14"/>
                  <a:gd name="T4" fmla="*/ 9 w 9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4">
                    <a:moveTo>
                      <a:pt x="9" y="0"/>
                    </a:moveTo>
                    <a:cubicBezTo>
                      <a:pt x="4" y="3"/>
                      <a:pt x="1" y="8"/>
                      <a:pt x="0" y="14"/>
                    </a:cubicBezTo>
                    <a:cubicBezTo>
                      <a:pt x="5" y="10"/>
                      <a:pt x="8" y="5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4" name="Freeform 94"/>
              <p:cNvSpPr>
                <a:spLocks/>
              </p:cNvSpPr>
              <p:nvPr/>
            </p:nvSpPr>
            <p:spPr bwMode="auto">
              <a:xfrm>
                <a:off x="6637338" y="4940300"/>
                <a:ext cx="185738" cy="211138"/>
              </a:xfrm>
              <a:custGeom>
                <a:avLst/>
                <a:gdLst>
                  <a:gd name="T0" fmla="*/ 25 w 45"/>
                  <a:gd name="T1" fmla="*/ 51 h 51"/>
                  <a:gd name="T2" fmla="*/ 15 w 45"/>
                  <a:gd name="T3" fmla="*/ 49 h 51"/>
                  <a:gd name="T4" fmla="*/ 7 w 45"/>
                  <a:gd name="T5" fmla="*/ 44 h 51"/>
                  <a:gd name="T6" fmla="*/ 2 w 45"/>
                  <a:gd name="T7" fmla="*/ 35 h 51"/>
                  <a:gd name="T8" fmla="*/ 0 w 45"/>
                  <a:gd name="T9" fmla="*/ 25 h 51"/>
                  <a:gd name="T10" fmla="*/ 0 w 45"/>
                  <a:gd name="T11" fmla="*/ 25 h 51"/>
                  <a:gd name="T12" fmla="*/ 2 w 45"/>
                  <a:gd name="T13" fmla="*/ 15 h 51"/>
                  <a:gd name="T14" fmla="*/ 7 w 45"/>
                  <a:gd name="T15" fmla="*/ 7 h 51"/>
                  <a:gd name="T16" fmla="*/ 15 w 45"/>
                  <a:gd name="T17" fmla="*/ 2 h 51"/>
                  <a:gd name="T18" fmla="*/ 26 w 45"/>
                  <a:gd name="T19" fmla="*/ 0 h 51"/>
                  <a:gd name="T20" fmla="*/ 32 w 45"/>
                  <a:gd name="T21" fmla="*/ 0 h 51"/>
                  <a:gd name="T22" fmla="*/ 37 w 45"/>
                  <a:gd name="T23" fmla="*/ 2 h 51"/>
                  <a:gd name="T24" fmla="*/ 41 w 45"/>
                  <a:gd name="T25" fmla="*/ 4 h 51"/>
                  <a:gd name="T26" fmla="*/ 45 w 45"/>
                  <a:gd name="T27" fmla="*/ 7 h 51"/>
                  <a:gd name="T28" fmla="*/ 38 w 45"/>
                  <a:gd name="T29" fmla="*/ 15 h 51"/>
                  <a:gd name="T30" fmla="*/ 32 w 45"/>
                  <a:gd name="T31" fmla="*/ 11 h 51"/>
                  <a:gd name="T32" fmla="*/ 26 w 45"/>
                  <a:gd name="T33" fmla="*/ 10 h 51"/>
                  <a:gd name="T34" fmla="*/ 20 w 45"/>
                  <a:gd name="T35" fmla="*/ 11 h 51"/>
                  <a:gd name="T36" fmla="*/ 15 w 45"/>
                  <a:gd name="T37" fmla="*/ 14 h 51"/>
                  <a:gd name="T38" fmla="*/ 12 w 45"/>
                  <a:gd name="T39" fmla="*/ 19 h 51"/>
                  <a:gd name="T40" fmla="*/ 11 w 45"/>
                  <a:gd name="T41" fmla="*/ 25 h 51"/>
                  <a:gd name="T42" fmla="*/ 11 w 45"/>
                  <a:gd name="T43" fmla="*/ 25 h 51"/>
                  <a:gd name="T44" fmla="*/ 12 w 45"/>
                  <a:gd name="T45" fmla="*/ 31 h 51"/>
                  <a:gd name="T46" fmla="*/ 15 w 45"/>
                  <a:gd name="T47" fmla="*/ 36 h 51"/>
                  <a:gd name="T48" fmla="*/ 20 w 45"/>
                  <a:gd name="T49" fmla="*/ 40 h 51"/>
                  <a:gd name="T50" fmla="*/ 26 w 45"/>
                  <a:gd name="T51" fmla="*/ 41 h 51"/>
                  <a:gd name="T52" fmla="*/ 33 w 45"/>
                  <a:gd name="T53" fmla="*/ 39 h 51"/>
                  <a:gd name="T54" fmla="*/ 39 w 45"/>
                  <a:gd name="T55" fmla="*/ 35 h 51"/>
                  <a:gd name="T56" fmla="*/ 45 w 45"/>
                  <a:gd name="T57" fmla="*/ 42 h 51"/>
                  <a:gd name="T58" fmla="*/ 41 w 45"/>
                  <a:gd name="T59" fmla="*/ 46 h 51"/>
                  <a:gd name="T60" fmla="*/ 37 w 45"/>
                  <a:gd name="T61" fmla="*/ 49 h 51"/>
                  <a:gd name="T62" fmla="*/ 32 w 45"/>
                  <a:gd name="T63" fmla="*/ 50 h 51"/>
                  <a:gd name="T64" fmla="*/ 25 w 45"/>
                  <a:gd name="T6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1">
                    <a:moveTo>
                      <a:pt x="25" y="51"/>
                    </a:moveTo>
                    <a:cubicBezTo>
                      <a:pt x="22" y="51"/>
                      <a:pt x="18" y="50"/>
                      <a:pt x="15" y="49"/>
                    </a:cubicBezTo>
                    <a:cubicBezTo>
                      <a:pt x="12" y="48"/>
                      <a:pt x="9" y="46"/>
                      <a:pt x="7" y="44"/>
                    </a:cubicBezTo>
                    <a:cubicBezTo>
                      <a:pt x="5" y="41"/>
                      <a:pt x="3" y="39"/>
                      <a:pt x="2" y="35"/>
                    </a:cubicBezTo>
                    <a:cubicBezTo>
                      <a:pt x="0" y="32"/>
                      <a:pt x="0" y="29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2"/>
                      <a:pt x="0" y="19"/>
                      <a:pt x="2" y="15"/>
                    </a:cubicBezTo>
                    <a:cubicBezTo>
                      <a:pt x="3" y="12"/>
                      <a:pt x="5" y="10"/>
                      <a:pt x="7" y="7"/>
                    </a:cubicBezTo>
                    <a:cubicBezTo>
                      <a:pt x="9" y="5"/>
                      <a:pt x="12" y="3"/>
                      <a:pt x="15" y="2"/>
                    </a:cubicBezTo>
                    <a:cubicBezTo>
                      <a:pt x="18" y="0"/>
                      <a:pt x="22" y="0"/>
                      <a:pt x="26" y="0"/>
                    </a:cubicBezTo>
                    <a:cubicBezTo>
                      <a:pt x="28" y="0"/>
                      <a:pt x="30" y="0"/>
                      <a:pt x="32" y="0"/>
                    </a:cubicBezTo>
                    <a:cubicBezTo>
                      <a:pt x="34" y="1"/>
                      <a:pt x="36" y="1"/>
                      <a:pt x="37" y="2"/>
                    </a:cubicBezTo>
                    <a:cubicBezTo>
                      <a:pt x="39" y="3"/>
                      <a:pt x="40" y="3"/>
                      <a:pt x="41" y="4"/>
                    </a:cubicBezTo>
                    <a:cubicBezTo>
                      <a:pt x="43" y="5"/>
                      <a:pt x="44" y="6"/>
                      <a:pt x="45" y="7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6" y="14"/>
                      <a:pt x="34" y="12"/>
                      <a:pt x="32" y="11"/>
                    </a:cubicBezTo>
                    <a:cubicBezTo>
                      <a:pt x="30" y="10"/>
                      <a:pt x="28" y="10"/>
                      <a:pt x="26" y="10"/>
                    </a:cubicBezTo>
                    <a:cubicBezTo>
                      <a:pt x="23" y="10"/>
                      <a:pt x="22" y="10"/>
                      <a:pt x="20" y="11"/>
                    </a:cubicBezTo>
                    <a:cubicBezTo>
                      <a:pt x="18" y="12"/>
                      <a:pt x="17" y="13"/>
                      <a:pt x="15" y="14"/>
                    </a:cubicBezTo>
                    <a:cubicBezTo>
                      <a:pt x="14" y="16"/>
                      <a:pt x="13" y="17"/>
                      <a:pt x="12" y="19"/>
                    </a:cubicBezTo>
                    <a:cubicBezTo>
                      <a:pt x="12" y="21"/>
                      <a:pt x="11" y="23"/>
                      <a:pt x="11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7"/>
                      <a:pt x="12" y="29"/>
                      <a:pt x="12" y="31"/>
                    </a:cubicBezTo>
                    <a:cubicBezTo>
                      <a:pt x="13" y="33"/>
                      <a:pt x="14" y="35"/>
                      <a:pt x="15" y="36"/>
                    </a:cubicBezTo>
                    <a:cubicBezTo>
                      <a:pt x="16" y="38"/>
                      <a:pt x="18" y="39"/>
                      <a:pt x="20" y="40"/>
                    </a:cubicBezTo>
                    <a:cubicBezTo>
                      <a:pt x="21" y="40"/>
                      <a:pt x="23" y="41"/>
                      <a:pt x="26" y="41"/>
                    </a:cubicBezTo>
                    <a:cubicBezTo>
                      <a:pt x="28" y="41"/>
                      <a:pt x="31" y="40"/>
                      <a:pt x="33" y="39"/>
                    </a:cubicBezTo>
                    <a:cubicBezTo>
                      <a:pt x="35" y="38"/>
                      <a:pt x="37" y="37"/>
                      <a:pt x="39" y="35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4" y="43"/>
                      <a:pt x="43" y="45"/>
                      <a:pt x="41" y="46"/>
                    </a:cubicBezTo>
                    <a:cubicBezTo>
                      <a:pt x="40" y="47"/>
                      <a:pt x="39" y="48"/>
                      <a:pt x="37" y="49"/>
                    </a:cubicBezTo>
                    <a:cubicBezTo>
                      <a:pt x="35" y="49"/>
                      <a:pt x="34" y="50"/>
                      <a:pt x="32" y="50"/>
                    </a:cubicBezTo>
                    <a:cubicBezTo>
                      <a:pt x="30" y="51"/>
                      <a:pt x="28" y="51"/>
                      <a:pt x="25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5" name="Freeform 95"/>
              <p:cNvSpPr>
                <a:spLocks noEditPoints="1"/>
              </p:cNvSpPr>
              <p:nvPr/>
            </p:nvSpPr>
            <p:spPr bwMode="auto">
              <a:xfrm>
                <a:off x="6842125" y="4989513"/>
                <a:ext cx="169863" cy="161925"/>
              </a:xfrm>
              <a:custGeom>
                <a:avLst/>
                <a:gdLst>
                  <a:gd name="T0" fmla="*/ 20 w 41"/>
                  <a:gd name="T1" fmla="*/ 39 h 39"/>
                  <a:gd name="T2" fmla="*/ 12 w 41"/>
                  <a:gd name="T3" fmla="*/ 37 h 39"/>
                  <a:gd name="T4" fmla="*/ 6 w 41"/>
                  <a:gd name="T5" fmla="*/ 33 h 39"/>
                  <a:gd name="T6" fmla="*/ 1 w 41"/>
                  <a:gd name="T7" fmla="*/ 27 h 39"/>
                  <a:gd name="T8" fmla="*/ 0 w 41"/>
                  <a:gd name="T9" fmla="*/ 19 h 39"/>
                  <a:gd name="T10" fmla="*/ 0 w 41"/>
                  <a:gd name="T11" fmla="*/ 19 h 39"/>
                  <a:gd name="T12" fmla="*/ 1 w 41"/>
                  <a:gd name="T13" fmla="*/ 12 h 39"/>
                  <a:gd name="T14" fmla="*/ 6 w 41"/>
                  <a:gd name="T15" fmla="*/ 5 h 39"/>
                  <a:gd name="T16" fmla="*/ 12 w 41"/>
                  <a:gd name="T17" fmla="*/ 1 h 39"/>
                  <a:gd name="T18" fmla="*/ 20 w 41"/>
                  <a:gd name="T19" fmla="*/ 0 h 39"/>
                  <a:gd name="T20" fmla="*/ 28 w 41"/>
                  <a:gd name="T21" fmla="*/ 1 h 39"/>
                  <a:gd name="T22" fmla="*/ 35 w 41"/>
                  <a:gd name="T23" fmla="*/ 5 h 39"/>
                  <a:gd name="T24" fmla="*/ 39 w 41"/>
                  <a:gd name="T25" fmla="*/ 11 h 39"/>
                  <a:gd name="T26" fmla="*/ 41 w 41"/>
                  <a:gd name="T27" fmla="*/ 19 h 39"/>
                  <a:gd name="T28" fmla="*/ 41 w 41"/>
                  <a:gd name="T29" fmla="*/ 19 h 39"/>
                  <a:gd name="T30" fmla="*/ 39 w 41"/>
                  <a:gd name="T31" fmla="*/ 27 h 39"/>
                  <a:gd name="T32" fmla="*/ 35 w 41"/>
                  <a:gd name="T33" fmla="*/ 33 h 39"/>
                  <a:gd name="T34" fmla="*/ 28 w 41"/>
                  <a:gd name="T35" fmla="*/ 37 h 39"/>
                  <a:gd name="T36" fmla="*/ 20 w 41"/>
                  <a:gd name="T37" fmla="*/ 39 h 39"/>
                  <a:gd name="T38" fmla="*/ 20 w 41"/>
                  <a:gd name="T39" fmla="*/ 30 h 39"/>
                  <a:gd name="T40" fmla="*/ 24 w 41"/>
                  <a:gd name="T41" fmla="*/ 29 h 39"/>
                  <a:gd name="T42" fmla="*/ 27 w 41"/>
                  <a:gd name="T43" fmla="*/ 27 h 39"/>
                  <a:gd name="T44" fmla="*/ 29 w 41"/>
                  <a:gd name="T45" fmla="*/ 23 h 39"/>
                  <a:gd name="T46" fmla="*/ 30 w 41"/>
                  <a:gd name="T47" fmla="*/ 19 h 39"/>
                  <a:gd name="T48" fmla="*/ 30 w 41"/>
                  <a:gd name="T49" fmla="*/ 19 h 39"/>
                  <a:gd name="T50" fmla="*/ 29 w 41"/>
                  <a:gd name="T51" fmla="*/ 15 h 39"/>
                  <a:gd name="T52" fmla="*/ 27 w 41"/>
                  <a:gd name="T53" fmla="*/ 12 h 39"/>
                  <a:gd name="T54" fmla="*/ 24 w 41"/>
                  <a:gd name="T55" fmla="*/ 10 h 39"/>
                  <a:gd name="T56" fmla="*/ 20 w 41"/>
                  <a:gd name="T57" fmla="*/ 9 h 39"/>
                  <a:gd name="T58" fmla="*/ 16 w 41"/>
                  <a:gd name="T59" fmla="*/ 10 h 39"/>
                  <a:gd name="T60" fmla="*/ 13 w 41"/>
                  <a:gd name="T61" fmla="*/ 12 h 39"/>
                  <a:gd name="T62" fmla="*/ 11 w 41"/>
                  <a:gd name="T63" fmla="*/ 15 h 39"/>
                  <a:gd name="T64" fmla="*/ 10 w 41"/>
                  <a:gd name="T65" fmla="*/ 19 h 39"/>
                  <a:gd name="T66" fmla="*/ 10 w 41"/>
                  <a:gd name="T67" fmla="*/ 19 h 39"/>
                  <a:gd name="T68" fmla="*/ 11 w 41"/>
                  <a:gd name="T69" fmla="*/ 23 h 39"/>
                  <a:gd name="T70" fmla="*/ 13 w 41"/>
                  <a:gd name="T71" fmla="*/ 27 h 39"/>
                  <a:gd name="T72" fmla="*/ 16 w 41"/>
                  <a:gd name="T73" fmla="*/ 29 h 39"/>
                  <a:gd name="T74" fmla="*/ 20 w 41"/>
                  <a:gd name="T75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39">
                    <a:moveTo>
                      <a:pt x="20" y="39"/>
                    </a:moveTo>
                    <a:cubicBezTo>
                      <a:pt x="17" y="39"/>
                      <a:pt x="15" y="38"/>
                      <a:pt x="12" y="37"/>
                    </a:cubicBezTo>
                    <a:cubicBezTo>
                      <a:pt x="10" y="36"/>
                      <a:pt x="7" y="35"/>
                      <a:pt x="6" y="33"/>
                    </a:cubicBezTo>
                    <a:cubicBezTo>
                      <a:pt x="4" y="31"/>
                      <a:pt x="2" y="29"/>
                      <a:pt x="1" y="27"/>
                    </a:cubicBezTo>
                    <a:cubicBezTo>
                      <a:pt x="0" y="25"/>
                      <a:pt x="0" y="22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6"/>
                      <a:pt x="0" y="14"/>
                      <a:pt x="1" y="12"/>
                    </a:cubicBezTo>
                    <a:cubicBezTo>
                      <a:pt x="2" y="9"/>
                      <a:pt x="4" y="7"/>
                      <a:pt x="6" y="5"/>
                    </a:cubicBezTo>
                    <a:cubicBezTo>
                      <a:pt x="7" y="4"/>
                      <a:pt x="10" y="2"/>
                      <a:pt x="12" y="1"/>
                    </a:cubicBezTo>
                    <a:cubicBezTo>
                      <a:pt x="15" y="0"/>
                      <a:pt x="17" y="0"/>
                      <a:pt x="20" y="0"/>
                    </a:cubicBezTo>
                    <a:cubicBezTo>
                      <a:pt x="23" y="0"/>
                      <a:pt x="26" y="0"/>
                      <a:pt x="28" y="1"/>
                    </a:cubicBezTo>
                    <a:cubicBezTo>
                      <a:pt x="31" y="2"/>
                      <a:pt x="33" y="3"/>
                      <a:pt x="35" y="5"/>
                    </a:cubicBezTo>
                    <a:cubicBezTo>
                      <a:pt x="37" y="7"/>
                      <a:pt x="38" y="9"/>
                      <a:pt x="39" y="11"/>
                    </a:cubicBezTo>
                    <a:cubicBezTo>
                      <a:pt x="40" y="14"/>
                      <a:pt x="41" y="16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22"/>
                      <a:pt x="40" y="24"/>
                      <a:pt x="39" y="27"/>
                    </a:cubicBezTo>
                    <a:cubicBezTo>
                      <a:pt x="38" y="29"/>
                      <a:pt x="37" y="31"/>
                      <a:pt x="35" y="33"/>
                    </a:cubicBezTo>
                    <a:cubicBezTo>
                      <a:pt x="33" y="35"/>
                      <a:pt x="31" y="36"/>
                      <a:pt x="28" y="37"/>
                    </a:cubicBezTo>
                    <a:cubicBezTo>
                      <a:pt x="26" y="38"/>
                      <a:pt x="23" y="39"/>
                      <a:pt x="20" y="39"/>
                    </a:cubicBezTo>
                    <a:close/>
                    <a:moveTo>
                      <a:pt x="20" y="30"/>
                    </a:moveTo>
                    <a:cubicBezTo>
                      <a:pt x="22" y="30"/>
                      <a:pt x="23" y="29"/>
                      <a:pt x="24" y="29"/>
                    </a:cubicBezTo>
                    <a:cubicBezTo>
                      <a:pt x="26" y="28"/>
                      <a:pt x="27" y="28"/>
                      <a:pt x="27" y="27"/>
                    </a:cubicBezTo>
                    <a:cubicBezTo>
                      <a:pt x="28" y="26"/>
                      <a:pt x="29" y="25"/>
                      <a:pt x="29" y="23"/>
                    </a:cubicBezTo>
                    <a:cubicBezTo>
                      <a:pt x="30" y="22"/>
                      <a:pt x="30" y="21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8"/>
                      <a:pt x="30" y="16"/>
                      <a:pt x="29" y="15"/>
                    </a:cubicBezTo>
                    <a:cubicBezTo>
                      <a:pt x="29" y="14"/>
                      <a:pt x="28" y="13"/>
                      <a:pt x="27" y="12"/>
                    </a:cubicBezTo>
                    <a:cubicBezTo>
                      <a:pt x="26" y="11"/>
                      <a:pt x="25" y="10"/>
                      <a:pt x="24" y="10"/>
                    </a:cubicBezTo>
                    <a:cubicBezTo>
                      <a:pt x="23" y="9"/>
                      <a:pt x="22" y="9"/>
                      <a:pt x="20" y="9"/>
                    </a:cubicBezTo>
                    <a:cubicBezTo>
                      <a:pt x="19" y="9"/>
                      <a:pt x="17" y="9"/>
                      <a:pt x="16" y="10"/>
                    </a:cubicBezTo>
                    <a:cubicBezTo>
                      <a:pt x="15" y="10"/>
                      <a:pt x="14" y="11"/>
                      <a:pt x="13" y="12"/>
                    </a:cubicBezTo>
                    <a:cubicBezTo>
                      <a:pt x="12" y="13"/>
                      <a:pt x="11" y="14"/>
                      <a:pt x="11" y="15"/>
                    </a:cubicBezTo>
                    <a:cubicBezTo>
                      <a:pt x="11" y="16"/>
                      <a:pt x="10" y="18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11" y="22"/>
                      <a:pt x="11" y="23"/>
                    </a:cubicBezTo>
                    <a:cubicBezTo>
                      <a:pt x="12" y="24"/>
                      <a:pt x="12" y="26"/>
                      <a:pt x="13" y="27"/>
                    </a:cubicBezTo>
                    <a:cubicBezTo>
                      <a:pt x="14" y="27"/>
                      <a:pt x="15" y="28"/>
                      <a:pt x="16" y="29"/>
                    </a:cubicBezTo>
                    <a:cubicBezTo>
                      <a:pt x="17" y="29"/>
                      <a:pt x="19" y="30"/>
                      <a:pt x="20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6" name="Freeform 96"/>
              <p:cNvSpPr>
                <a:spLocks/>
              </p:cNvSpPr>
              <p:nvPr/>
            </p:nvSpPr>
            <p:spPr bwMode="auto">
              <a:xfrm>
                <a:off x="7035800" y="4989513"/>
                <a:ext cx="238125" cy="157163"/>
              </a:xfrm>
              <a:custGeom>
                <a:avLst/>
                <a:gdLst>
                  <a:gd name="T0" fmla="*/ 0 w 58"/>
                  <a:gd name="T1" fmla="*/ 0 h 38"/>
                  <a:gd name="T2" fmla="*/ 11 w 58"/>
                  <a:gd name="T3" fmla="*/ 0 h 38"/>
                  <a:gd name="T4" fmla="*/ 11 w 58"/>
                  <a:gd name="T5" fmla="*/ 6 h 38"/>
                  <a:gd name="T6" fmla="*/ 13 w 58"/>
                  <a:gd name="T7" fmla="*/ 3 h 38"/>
                  <a:gd name="T8" fmla="*/ 15 w 58"/>
                  <a:gd name="T9" fmla="*/ 1 h 38"/>
                  <a:gd name="T10" fmla="*/ 18 w 58"/>
                  <a:gd name="T11" fmla="*/ 0 h 38"/>
                  <a:gd name="T12" fmla="*/ 22 w 58"/>
                  <a:gd name="T13" fmla="*/ 0 h 38"/>
                  <a:gd name="T14" fmla="*/ 28 w 58"/>
                  <a:gd name="T15" fmla="*/ 1 h 38"/>
                  <a:gd name="T16" fmla="*/ 33 w 58"/>
                  <a:gd name="T17" fmla="*/ 6 h 38"/>
                  <a:gd name="T18" fmla="*/ 38 w 58"/>
                  <a:gd name="T19" fmla="*/ 1 h 38"/>
                  <a:gd name="T20" fmla="*/ 45 w 58"/>
                  <a:gd name="T21" fmla="*/ 0 h 38"/>
                  <a:gd name="T22" fmla="*/ 54 w 58"/>
                  <a:gd name="T23" fmla="*/ 3 h 38"/>
                  <a:gd name="T24" fmla="*/ 58 w 58"/>
                  <a:gd name="T25" fmla="*/ 13 h 38"/>
                  <a:gd name="T26" fmla="*/ 58 w 58"/>
                  <a:gd name="T27" fmla="*/ 38 h 38"/>
                  <a:gd name="T28" fmla="*/ 47 w 58"/>
                  <a:gd name="T29" fmla="*/ 38 h 38"/>
                  <a:gd name="T30" fmla="*/ 47 w 58"/>
                  <a:gd name="T31" fmla="*/ 17 h 38"/>
                  <a:gd name="T32" fmla="*/ 45 w 58"/>
                  <a:gd name="T33" fmla="*/ 11 h 38"/>
                  <a:gd name="T34" fmla="*/ 41 w 58"/>
                  <a:gd name="T35" fmla="*/ 9 h 38"/>
                  <a:gd name="T36" fmla="*/ 36 w 58"/>
                  <a:gd name="T37" fmla="*/ 11 h 38"/>
                  <a:gd name="T38" fmla="*/ 34 w 58"/>
                  <a:gd name="T39" fmla="*/ 17 h 38"/>
                  <a:gd name="T40" fmla="*/ 34 w 58"/>
                  <a:gd name="T41" fmla="*/ 38 h 38"/>
                  <a:gd name="T42" fmla="*/ 24 w 58"/>
                  <a:gd name="T43" fmla="*/ 38 h 38"/>
                  <a:gd name="T44" fmla="*/ 24 w 58"/>
                  <a:gd name="T45" fmla="*/ 17 h 38"/>
                  <a:gd name="T46" fmla="*/ 22 w 58"/>
                  <a:gd name="T47" fmla="*/ 11 h 38"/>
                  <a:gd name="T48" fmla="*/ 17 w 58"/>
                  <a:gd name="T49" fmla="*/ 9 h 38"/>
                  <a:gd name="T50" fmla="*/ 12 w 58"/>
                  <a:gd name="T51" fmla="*/ 11 h 38"/>
                  <a:gd name="T52" fmla="*/ 11 w 58"/>
                  <a:gd name="T53" fmla="*/ 17 h 38"/>
                  <a:gd name="T54" fmla="*/ 11 w 58"/>
                  <a:gd name="T55" fmla="*/ 38 h 38"/>
                  <a:gd name="T56" fmla="*/ 0 w 58"/>
                  <a:gd name="T57" fmla="*/ 38 h 38"/>
                  <a:gd name="T58" fmla="*/ 0 w 58"/>
                  <a:gd name="T5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8" h="38">
                    <a:moveTo>
                      <a:pt x="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2" y="4"/>
                      <a:pt x="13" y="3"/>
                    </a:cubicBezTo>
                    <a:cubicBezTo>
                      <a:pt x="13" y="3"/>
                      <a:pt x="14" y="2"/>
                      <a:pt x="15" y="1"/>
                    </a:cubicBezTo>
                    <a:cubicBezTo>
                      <a:pt x="16" y="1"/>
                      <a:pt x="17" y="0"/>
                      <a:pt x="18" y="0"/>
                    </a:cubicBezTo>
                    <a:cubicBezTo>
                      <a:pt x="19" y="0"/>
                      <a:pt x="21" y="0"/>
                      <a:pt x="22" y="0"/>
                    </a:cubicBezTo>
                    <a:cubicBezTo>
                      <a:pt x="24" y="0"/>
                      <a:pt x="27" y="0"/>
                      <a:pt x="28" y="1"/>
                    </a:cubicBezTo>
                    <a:cubicBezTo>
                      <a:pt x="30" y="2"/>
                      <a:pt x="32" y="4"/>
                      <a:pt x="33" y="6"/>
                    </a:cubicBezTo>
                    <a:cubicBezTo>
                      <a:pt x="34" y="4"/>
                      <a:pt x="36" y="2"/>
                      <a:pt x="38" y="1"/>
                    </a:cubicBezTo>
                    <a:cubicBezTo>
                      <a:pt x="40" y="0"/>
                      <a:pt x="42" y="0"/>
                      <a:pt x="45" y="0"/>
                    </a:cubicBezTo>
                    <a:cubicBezTo>
                      <a:pt x="49" y="0"/>
                      <a:pt x="52" y="1"/>
                      <a:pt x="54" y="3"/>
                    </a:cubicBezTo>
                    <a:cubicBezTo>
                      <a:pt x="57" y="5"/>
                      <a:pt x="58" y="9"/>
                      <a:pt x="58" y="13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47" y="38"/>
                      <a:pt x="47" y="38"/>
                      <a:pt x="47" y="38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7" y="14"/>
                      <a:pt x="46" y="13"/>
                      <a:pt x="45" y="11"/>
                    </a:cubicBezTo>
                    <a:cubicBezTo>
                      <a:pt x="44" y="10"/>
                      <a:pt x="43" y="9"/>
                      <a:pt x="41" y="9"/>
                    </a:cubicBezTo>
                    <a:cubicBezTo>
                      <a:pt x="39" y="9"/>
                      <a:pt x="37" y="10"/>
                      <a:pt x="36" y="11"/>
                    </a:cubicBezTo>
                    <a:cubicBezTo>
                      <a:pt x="35" y="13"/>
                      <a:pt x="34" y="14"/>
                      <a:pt x="34" y="17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4"/>
                      <a:pt x="23" y="13"/>
                      <a:pt x="22" y="11"/>
                    </a:cubicBezTo>
                    <a:cubicBezTo>
                      <a:pt x="21" y="10"/>
                      <a:pt x="19" y="9"/>
                      <a:pt x="17" y="9"/>
                    </a:cubicBezTo>
                    <a:cubicBezTo>
                      <a:pt x="15" y="9"/>
                      <a:pt x="14" y="10"/>
                      <a:pt x="12" y="11"/>
                    </a:cubicBezTo>
                    <a:cubicBezTo>
                      <a:pt x="11" y="13"/>
                      <a:pt x="11" y="14"/>
                      <a:pt x="11" y="17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0" y="38"/>
                      <a:pt x="0" y="38"/>
                      <a:pt x="0" y="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7" name="Freeform 97"/>
              <p:cNvSpPr>
                <a:spLocks noEditPoints="1"/>
              </p:cNvSpPr>
              <p:nvPr/>
            </p:nvSpPr>
            <p:spPr bwMode="auto">
              <a:xfrm>
                <a:off x="7307263" y="4937125"/>
                <a:ext cx="44450" cy="209550"/>
              </a:xfrm>
              <a:custGeom>
                <a:avLst/>
                <a:gdLst>
                  <a:gd name="T0" fmla="*/ 0 w 28"/>
                  <a:gd name="T1" fmla="*/ 0 h 132"/>
                  <a:gd name="T2" fmla="*/ 28 w 28"/>
                  <a:gd name="T3" fmla="*/ 0 h 132"/>
                  <a:gd name="T4" fmla="*/ 28 w 28"/>
                  <a:gd name="T5" fmla="*/ 23 h 132"/>
                  <a:gd name="T6" fmla="*/ 0 w 28"/>
                  <a:gd name="T7" fmla="*/ 23 h 132"/>
                  <a:gd name="T8" fmla="*/ 0 w 28"/>
                  <a:gd name="T9" fmla="*/ 0 h 132"/>
                  <a:gd name="T10" fmla="*/ 0 w 28"/>
                  <a:gd name="T11" fmla="*/ 33 h 132"/>
                  <a:gd name="T12" fmla="*/ 28 w 28"/>
                  <a:gd name="T13" fmla="*/ 33 h 132"/>
                  <a:gd name="T14" fmla="*/ 28 w 28"/>
                  <a:gd name="T15" fmla="*/ 132 h 132"/>
                  <a:gd name="T16" fmla="*/ 0 w 28"/>
                  <a:gd name="T17" fmla="*/ 132 h 132"/>
                  <a:gd name="T18" fmla="*/ 0 w 28"/>
                  <a:gd name="T19" fmla="*/ 33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132">
                    <a:moveTo>
                      <a:pt x="0" y="0"/>
                    </a:moveTo>
                    <a:lnTo>
                      <a:pt x="28" y="0"/>
                    </a:lnTo>
                    <a:lnTo>
                      <a:pt x="28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  <a:moveTo>
                      <a:pt x="0" y="33"/>
                    </a:moveTo>
                    <a:lnTo>
                      <a:pt x="28" y="33"/>
                    </a:lnTo>
                    <a:lnTo>
                      <a:pt x="28" y="132"/>
                    </a:lnTo>
                    <a:lnTo>
                      <a:pt x="0" y="132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8" name="Freeform 98"/>
              <p:cNvSpPr>
                <a:spLocks/>
              </p:cNvSpPr>
              <p:nvPr/>
            </p:nvSpPr>
            <p:spPr bwMode="auto">
              <a:xfrm>
                <a:off x="7377113" y="4989513"/>
                <a:ext cx="122238" cy="161925"/>
              </a:xfrm>
              <a:custGeom>
                <a:avLst/>
                <a:gdLst>
                  <a:gd name="T0" fmla="*/ 16 w 30"/>
                  <a:gd name="T1" fmla="*/ 39 h 39"/>
                  <a:gd name="T2" fmla="*/ 8 w 30"/>
                  <a:gd name="T3" fmla="*/ 37 h 39"/>
                  <a:gd name="T4" fmla="*/ 0 w 30"/>
                  <a:gd name="T5" fmla="*/ 33 h 39"/>
                  <a:gd name="T6" fmla="*/ 4 w 30"/>
                  <a:gd name="T7" fmla="*/ 26 h 39"/>
                  <a:gd name="T8" fmla="*/ 10 w 30"/>
                  <a:gd name="T9" fmla="*/ 29 h 39"/>
                  <a:gd name="T10" fmla="*/ 16 w 30"/>
                  <a:gd name="T11" fmla="*/ 31 h 39"/>
                  <a:gd name="T12" fmla="*/ 20 w 30"/>
                  <a:gd name="T13" fmla="*/ 30 h 39"/>
                  <a:gd name="T14" fmla="*/ 21 w 30"/>
                  <a:gd name="T15" fmla="*/ 28 h 39"/>
                  <a:gd name="T16" fmla="*/ 21 w 30"/>
                  <a:gd name="T17" fmla="*/ 28 h 39"/>
                  <a:gd name="T18" fmla="*/ 20 w 30"/>
                  <a:gd name="T19" fmla="*/ 26 h 39"/>
                  <a:gd name="T20" fmla="*/ 18 w 30"/>
                  <a:gd name="T21" fmla="*/ 25 h 39"/>
                  <a:gd name="T22" fmla="*/ 16 w 30"/>
                  <a:gd name="T23" fmla="*/ 24 h 39"/>
                  <a:gd name="T24" fmla="*/ 13 w 30"/>
                  <a:gd name="T25" fmla="*/ 23 h 39"/>
                  <a:gd name="T26" fmla="*/ 9 w 30"/>
                  <a:gd name="T27" fmla="*/ 22 h 39"/>
                  <a:gd name="T28" fmla="*/ 5 w 30"/>
                  <a:gd name="T29" fmla="*/ 20 h 39"/>
                  <a:gd name="T30" fmla="*/ 3 w 30"/>
                  <a:gd name="T31" fmla="*/ 16 h 39"/>
                  <a:gd name="T32" fmla="*/ 1 w 30"/>
                  <a:gd name="T33" fmla="*/ 12 h 39"/>
                  <a:gd name="T34" fmla="*/ 1 w 30"/>
                  <a:gd name="T35" fmla="*/ 12 h 39"/>
                  <a:gd name="T36" fmla="*/ 3 w 30"/>
                  <a:gd name="T37" fmla="*/ 7 h 39"/>
                  <a:gd name="T38" fmla="*/ 6 w 30"/>
                  <a:gd name="T39" fmla="*/ 3 h 39"/>
                  <a:gd name="T40" fmla="*/ 10 w 30"/>
                  <a:gd name="T41" fmla="*/ 0 h 39"/>
                  <a:gd name="T42" fmla="*/ 15 w 30"/>
                  <a:gd name="T43" fmla="*/ 0 h 39"/>
                  <a:gd name="T44" fmla="*/ 23 w 30"/>
                  <a:gd name="T45" fmla="*/ 1 h 39"/>
                  <a:gd name="T46" fmla="*/ 29 w 30"/>
                  <a:gd name="T47" fmla="*/ 4 h 39"/>
                  <a:gd name="T48" fmla="*/ 25 w 30"/>
                  <a:gd name="T49" fmla="*/ 11 h 39"/>
                  <a:gd name="T50" fmla="*/ 20 w 30"/>
                  <a:gd name="T51" fmla="*/ 9 h 39"/>
                  <a:gd name="T52" fmla="*/ 15 w 30"/>
                  <a:gd name="T53" fmla="*/ 8 h 39"/>
                  <a:gd name="T54" fmla="*/ 12 w 30"/>
                  <a:gd name="T55" fmla="*/ 9 h 39"/>
                  <a:gd name="T56" fmla="*/ 11 w 30"/>
                  <a:gd name="T57" fmla="*/ 11 h 39"/>
                  <a:gd name="T58" fmla="*/ 11 w 30"/>
                  <a:gd name="T59" fmla="*/ 11 h 39"/>
                  <a:gd name="T60" fmla="*/ 12 w 30"/>
                  <a:gd name="T61" fmla="*/ 12 h 39"/>
                  <a:gd name="T62" fmla="*/ 13 w 30"/>
                  <a:gd name="T63" fmla="*/ 13 h 39"/>
                  <a:gd name="T64" fmla="*/ 16 w 30"/>
                  <a:gd name="T65" fmla="*/ 14 h 39"/>
                  <a:gd name="T66" fmla="*/ 19 w 30"/>
                  <a:gd name="T67" fmla="*/ 15 h 39"/>
                  <a:gd name="T68" fmla="*/ 23 w 30"/>
                  <a:gd name="T69" fmla="*/ 17 h 39"/>
                  <a:gd name="T70" fmla="*/ 27 w 30"/>
                  <a:gd name="T71" fmla="*/ 19 h 39"/>
                  <a:gd name="T72" fmla="*/ 29 w 30"/>
                  <a:gd name="T73" fmla="*/ 22 h 39"/>
                  <a:gd name="T74" fmla="*/ 30 w 30"/>
                  <a:gd name="T75" fmla="*/ 26 h 39"/>
                  <a:gd name="T76" fmla="*/ 30 w 30"/>
                  <a:gd name="T77" fmla="*/ 27 h 39"/>
                  <a:gd name="T78" fmla="*/ 29 w 30"/>
                  <a:gd name="T79" fmla="*/ 32 h 39"/>
                  <a:gd name="T80" fmla="*/ 26 w 30"/>
                  <a:gd name="T81" fmla="*/ 36 h 39"/>
                  <a:gd name="T82" fmla="*/ 21 w 30"/>
                  <a:gd name="T83" fmla="*/ 38 h 39"/>
                  <a:gd name="T84" fmla="*/ 16 w 30"/>
                  <a:gd name="T8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" h="39">
                    <a:moveTo>
                      <a:pt x="16" y="39"/>
                    </a:moveTo>
                    <a:cubicBezTo>
                      <a:pt x="13" y="39"/>
                      <a:pt x="10" y="38"/>
                      <a:pt x="8" y="37"/>
                    </a:cubicBezTo>
                    <a:cubicBezTo>
                      <a:pt x="5" y="36"/>
                      <a:pt x="2" y="35"/>
                      <a:pt x="0" y="33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6" y="27"/>
                      <a:pt x="8" y="29"/>
                      <a:pt x="10" y="29"/>
                    </a:cubicBezTo>
                    <a:cubicBezTo>
                      <a:pt x="12" y="30"/>
                      <a:pt x="14" y="31"/>
                      <a:pt x="16" y="31"/>
                    </a:cubicBezTo>
                    <a:cubicBezTo>
                      <a:pt x="18" y="31"/>
                      <a:pt x="19" y="30"/>
                      <a:pt x="20" y="30"/>
                    </a:cubicBezTo>
                    <a:cubicBezTo>
                      <a:pt x="20" y="29"/>
                      <a:pt x="21" y="29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7"/>
                      <a:pt x="20" y="26"/>
                      <a:pt x="20" y="26"/>
                    </a:cubicBezTo>
                    <a:cubicBezTo>
                      <a:pt x="20" y="26"/>
                      <a:pt x="19" y="25"/>
                      <a:pt x="18" y="25"/>
                    </a:cubicBezTo>
                    <a:cubicBezTo>
                      <a:pt x="18" y="25"/>
                      <a:pt x="17" y="24"/>
                      <a:pt x="16" y="24"/>
                    </a:cubicBezTo>
                    <a:cubicBezTo>
                      <a:pt x="15" y="24"/>
                      <a:pt x="14" y="23"/>
                      <a:pt x="13" y="23"/>
                    </a:cubicBezTo>
                    <a:cubicBezTo>
                      <a:pt x="11" y="23"/>
                      <a:pt x="10" y="22"/>
                      <a:pt x="9" y="22"/>
                    </a:cubicBezTo>
                    <a:cubicBezTo>
                      <a:pt x="7" y="21"/>
                      <a:pt x="6" y="21"/>
                      <a:pt x="5" y="20"/>
                    </a:cubicBezTo>
                    <a:cubicBezTo>
                      <a:pt x="4" y="19"/>
                      <a:pt x="3" y="18"/>
                      <a:pt x="3" y="16"/>
                    </a:cubicBezTo>
                    <a:cubicBezTo>
                      <a:pt x="2" y="15"/>
                      <a:pt x="1" y="14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0"/>
                      <a:pt x="2" y="8"/>
                      <a:pt x="3" y="7"/>
                    </a:cubicBezTo>
                    <a:cubicBezTo>
                      <a:pt x="3" y="5"/>
                      <a:pt x="4" y="4"/>
                      <a:pt x="6" y="3"/>
                    </a:cubicBezTo>
                    <a:cubicBezTo>
                      <a:pt x="7" y="2"/>
                      <a:pt x="8" y="1"/>
                      <a:pt x="10" y="0"/>
                    </a:cubicBezTo>
                    <a:cubicBezTo>
                      <a:pt x="12" y="0"/>
                      <a:pt x="13" y="0"/>
                      <a:pt x="15" y="0"/>
                    </a:cubicBezTo>
                    <a:cubicBezTo>
                      <a:pt x="18" y="0"/>
                      <a:pt x="20" y="0"/>
                      <a:pt x="23" y="1"/>
                    </a:cubicBezTo>
                    <a:cubicBezTo>
                      <a:pt x="25" y="2"/>
                      <a:pt x="27" y="3"/>
                      <a:pt x="29" y="4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3" y="10"/>
                      <a:pt x="22" y="10"/>
                      <a:pt x="20" y="9"/>
                    </a:cubicBezTo>
                    <a:cubicBezTo>
                      <a:pt x="18" y="8"/>
                      <a:pt x="16" y="8"/>
                      <a:pt x="15" y="8"/>
                    </a:cubicBezTo>
                    <a:cubicBezTo>
                      <a:pt x="14" y="8"/>
                      <a:pt x="13" y="8"/>
                      <a:pt x="12" y="9"/>
                    </a:cubicBezTo>
                    <a:cubicBezTo>
                      <a:pt x="11" y="9"/>
                      <a:pt x="11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2"/>
                      <a:pt x="12" y="12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4" y="14"/>
                      <a:pt x="15" y="14"/>
                      <a:pt x="16" y="14"/>
                    </a:cubicBezTo>
                    <a:cubicBezTo>
                      <a:pt x="17" y="15"/>
                      <a:pt x="18" y="15"/>
                      <a:pt x="19" y="15"/>
                    </a:cubicBezTo>
                    <a:cubicBezTo>
                      <a:pt x="20" y="16"/>
                      <a:pt x="22" y="16"/>
                      <a:pt x="23" y="17"/>
                    </a:cubicBezTo>
                    <a:cubicBezTo>
                      <a:pt x="24" y="17"/>
                      <a:pt x="25" y="18"/>
                      <a:pt x="27" y="19"/>
                    </a:cubicBezTo>
                    <a:cubicBezTo>
                      <a:pt x="28" y="20"/>
                      <a:pt x="29" y="21"/>
                      <a:pt x="29" y="22"/>
                    </a:cubicBezTo>
                    <a:cubicBezTo>
                      <a:pt x="30" y="23"/>
                      <a:pt x="30" y="25"/>
                      <a:pt x="30" y="26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9"/>
                      <a:pt x="30" y="30"/>
                      <a:pt x="29" y="32"/>
                    </a:cubicBezTo>
                    <a:cubicBezTo>
                      <a:pt x="28" y="34"/>
                      <a:pt x="27" y="35"/>
                      <a:pt x="26" y="36"/>
                    </a:cubicBezTo>
                    <a:cubicBezTo>
                      <a:pt x="25" y="37"/>
                      <a:pt x="23" y="38"/>
                      <a:pt x="21" y="38"/>
                    </a:cubicBezTo>
                    <a:cubicBezTo>
                      <a:pt x="20" y="39"/>
                      <a:pt x="18" y="39"/>
                      <a:pt x="16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9" name="Freeform 99"/>
              <p:cNvSpPr>
                <a:spLocks noEditPoints="1"/>
              </p:cNvSpPr>
              <p:nvPr/>
            </p:nvSpPr>
            <p:spPr bwMode="auto">
              <a:xfrm>
                <a:off x="7527925" y="4937125"/>
                <a:ext cx="46038" cy="209550"/>
              </a:xfrm>
              <a:custGeom>
                <a:avLst/>
                <a:gdLst>
                  <a:gd name="T0" fmla="*/ 0 w 29"/>
                  <a:gd name="T1" fmla="*/ 0 h 132"/>
                  <a:gd name="T2" fmla="*/ 29 w 29"/>
                  <a:gd name="T3" fmla="*/ 0 h 132"/>
                  <a:gd name="T4" fmla="*/ 29 w 29"/>
                  <a:gd name="T5" fmla="*/ 23 h 132"/>
                  <a:gd name="T6" fmla="*/ 0 w 29"/>
                  <a:gd name="T7" fmla="*/ 23 h 132"/>
                  <a:gd name="T8" fmla="*/ 0 w 29"/>
                  <a:gd name="T9" fmla="*/ 0 h 132"/>
                  <a:gd name="T10" fmla="*/ 0 w 29"/>
                  <a:gd name="T11" fmla="*/ 33 h 132"/>
                  <a:gd name="T12" fmla="*/ 29 w 29"/>
                  <a:gd name="T13" fmla="*/ 33 h 132"/>
                  <a:gd name="T14" fmla="*/ 29 w 29"/>
                  <a:gd name="T15" fmla="*/ 132 h 132"/>
                  <a:gd name="T16" fmla="*/ 0 w 29"/>
                  <a:gd name="T17" fmla="*/ 132 h 132"/>
                  <a:gd name="T18" fmla="*/ 0 w 29"/>
                  <a:gd name="T19" fmla="*/ 33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132">
                    <a:moveTo>
                      <a:pt x="0" y="0"/>
                    </a:moveTo>
                    <a:lnTo>
                      <a:pt x="29" y="0"/>
                    </a:lnTo>
                    <a:lnTo>
                      <a:pt x="29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  <a:moveTo>
                      <a:pt x="0" y="33"/>
                    </a:moveTo>
                    <a:lnTo>
                      <a:pt x="29" y="33"/>
                    </a:lnTo>
                    <a:lnTo>
                      <a:pt x="29" y="132"/>
                    </a:lnTo>
                    <a:lnTo>
                      <a:pt x="0" y="132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0" name="Freeform 100"/>
              <p:cNvSpPr>
                <a:spLocks noEditPoints="1"/>
              </p:cNvSpPr>
              <p:nvPr/>
            </p:nvSpPr>
            <p:spPr bwMode="auto">
              <a:xfrm>
                <a:off x="7602538" y="4924425"/>
                <a:ext cx="168275" cy="227013"/>
              </a:xfrm>
              <a:custGeom>
                <a:avLst/>
                <a:gdLst>
                  <a:gd name="T0" fmla="*/ 20 w 41"/>
                  <a:gd name="T1" fmla="*/ 55 h 55"/>
                  <a:gd name="T2" fmla="*/ 12 w 41"/>
                  <a:gd name="T3" fmla="*/ 53 h 55"/>
                  <a:gd name="T4" fmla="*/ 5 w 41"/>
                  <a:gd name="T5" fmla="*/ 49 h 55"/>
                  <a:gd name="T6" fmla="*/ 1 w 41"/>
                  <a:gd name="T7" fmla="*/ 43 h 55"/>
                  <a:gd name="T8" fmla="*/ 0 w 41"/>
                  <a:gd name="T9" fmla="*/ 35 h 55"/>
                  <a:gd name="T10" fmla="*/ 0 w 41"/>
                  <a:gd name="T11" fmla="*/ 35 h 55"/>
                  <a:gd name="T12" fmla="*/ 1 w 41"/>
                  <a:gd name="T13" fmla="*/ 28 h 55"/>
                  <a:gd name="T14" fmla="*/ 5 w 41"/>
                  <a:gd name="T15" fmla="*/ 21 h 55"/>
                  <a:gd name="T16" fmla="*/ 12 w 41"/>
                  <a:gd name="T17" fmla="*/ 17 h 55"/>
                  <a:gd name="T18" fmla="*/ 20 w 41"/>
                  <a:gd name="T19" fmla="*/ 16 h 55"/>
                  <a:gd name="T20" fmla="*/ 28 w 41"/>
                  <a:gd name="T21" fmla="*/ 17 h 55"/>
                  <a:gd name="T22" fmla="*/ 35 w 41"/>
                  <a:gd name="T23" fmla="*/ 21 h 55"/>
                  <a:gd name="T24" fmla="*/ 39 w 41"/>
                  <a:gd name="T25" fmla="*/ 27 h 55"/>
                  <a:gd name="T26" fmla="*/ 41 w 41"/>
                  <a:gd name="T27" fmla="*/ 35 h 55"/>
                  <a:gd name="T28" fmla="*/ 41 w 41"/>
                  <a:gd name="T29" fmla="*/ 35 h 55"/>
                  <a:gd name="T30" fmla="*/ 39 w 41"/>
                  <a:gd name="T31" fmla="*/ 43 h 55"/>
                  <a:gd name="T32" fmla="*/ 35 w 41"/>
                  <a:gd name="T33" fmla="*/ 49 h 55"/>
                  <a:gd name="T34" fmla="*/ 28 w 41"/>
                  <a:gd name="T35" fmla="*/ 53 h 55"/>
                  <a:gd name="T36" fmla="*/ 20 w 41"/>
                  <a:gd name="T37" fmla="*/ 55 h 55"/>
                  <a:gd name="T38" fmla="*/ 20 w 41"/>
                  <a:gd name="T39" fmla="*/ 46 h 55"/>
                  <a:gd name="T40" fmla="*/ 24 w 41"/>
                  <a:gd name="T41" fmla="*/ 45 h 55"/>
                  <a:gd name="T42" fmla="*/ 27 w 41"/>
                  <a:gd name="T43" fmla="*/ 43 h 55"/>
                  <a:gd name="T44" fmla="*/ 29 w 41"/>
                  <a:gd name="T45" fmla="*/ 39 h 55"/>
                  <a:gd name="T46" fmla="*/ 30 w 41"/>
                  <a:gd name="T47" fmla="*/ 35 h 55"/>
                  <a:gd name="T48" fmla="*/ 30 w 41"/>
                  <a:gd name="T49" fmla="*/ 35 h 55"/>
                  <a:gd name="T50" fmla="*/ 29 w 41"/>
                  <a:gd name="T51" fmla="*/ 31 h 55"/>
                  <a:gd name="T52" fmla="*/ 27 w 41"/>
                  <a:gd name="T53" fmla="*/ 28 h 55"/>
                  <a:gd name="T54" fmla="*/ 24 w 41"/>
                  <a:gd name="T55" fmla="*/ 26 h 55"/>
                  <a:gd name="T56" fmla="*/ 20 w 41"/>
                  <a:gd name="T57" fmla="*/ 25 h 55"/>
                  <a:gd name="T58" fmla="*/ 16 w 41"/>
                  <a:gd name="T59" fmla="*/ 26 h 55"/>
                  <a:gd name="T60" fmla="*/ 13 w 41"/>
                  <a:gd name="T61" fmla="*/ 28 h 55"/>
                  <a:gd name="T62" fmla="*/ 11 w 41"/>
                  <a:gd name="T63" fmla="*/ 31 h 55"/>
                  <a:gd name="T64" fmla="*/ 10 w 41"/>
                  <a:gd name="T65" fmla="*/ 35 h 55"/>
                  <a:gd name="T66" fmla="*/ 10 w 41"/>
                  <a:gd name="T67" fmla="*/ 35 h 55"/>
                  <a:gd name="T68" fmla="*/ 11 w 41"/>
                  <a:gd name="T69" fmla="*/ 39 h 55"/>
                  <a:gd name="T70" fmla="*/ 13 w 41"/>
                  <a:gd name="T71" fmla="*/ 43 h 55"/>
                  <a:gd name="T72" fmla="*/ 16 w 41"/>
                  <a:gd name="T73" fmla="*/ 45 h 55"/>
                  <a:gd name="T74" fmla="*/ 20 w 41"/>
                  <a:gd name="T75" fmla="*/ 46 h 55"/>
                  <a:gd name="T76" fmla="*/ 24 w 41"/>
                  <a:gd name="T77" fmla="*/ 0 h 55"/>
                  <a:gd name="T78" fmla="*/ 33 w 41"/>
                  <a:gd name="T79" fmla="*/ 4 h 55"/>
                  <a:gd name="T80" fmla="*/ 24 w 41"/>
                  <a:gd name="T81" fmla="*/ 12 h 55"/>
                  <a:gd name="T82" fmla="*/ 16 w 41"/>
                  <a:gd name="T83" fmla="*/ 12 h 55"/>
                  <a:gd name="T84" fmla="*/ 24 w 41"/>
                  <a:gd name="T8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1" h="55">
                    <a:moveTo>
                      <a:pt x="20" y="55"/>
                    </a:moveTo>
                    <a:cubicBezTo>
                      <a:pt x="17" y="55"/>
                      <a:pt x="14" y="54"/>
                      <a:pt x="12" y="53"/>
                    </a:cubicBezTo>
                    <a:cubicBezTo>
                      <a:pt x="9" y="52"/>
                      <a:pt x="7" y="51"/>
                      <a:pt x="5" y="49"/>
                    </a:cubicBezTo>
                    <a:cubicBezTo>
                      <a:pt x="4" y="47"/>
                      <a:pt x="2" y="45"/>
                      <a:pt x="1" y="43"/>
                    </a:cubicBezTo>
                    <a:cubicBezTo>
                      <a:pt x="0" y="41"/>
                      <a:pt x="0" y="38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2"/>
                      <a:pt x="0" y="30"/>
                      <a:pt x="1" y="28"/>
                    </a:cubicBezTo>
                    <a:cubicBezTo>
                      <a:pt x="2" y="25"/>
                      <a:pt x="4" y="23"/>
                      <a:pt x="5" y="21"/>
                    </a:cubicBezTo>
                    <a:cubicBezTo>
                      <a:pt x="7" y="20"/>
                      <a:pt x="9" y="18"/>
                      <a:pt x="12" y="17"/>
                    </a:cubicBezTo>
                    <a:cubicBezTo>
                      <a:pt x="14" y="16"/>
                      <a:pt x="17" y="16"/>
                      <a:pt x="20" y="16"/>
                    </a:cubicBezTo>
                    <a:cubicBezTo>
                      <a:pt x="23" y="16"/>
                      <a:pt x="26" y="16"/>
                      <a:pt x="28" y="17"/>
                    </a:cubicBezTo>
                    <a:cubicBezTo>
                      <a:pt x="31" y="18"/>
                      <a:pt x="33" y="19"/>
                      <a:pt x="35" y="21"/>
                    </a:cubicBezTo>
                    <a:cubicBezTo>
                      <a:pt x="37" y="23"/>
                      <a:pt x="38" y="25"/>
                      <a:pt x="39" y="27"/>
                    </a:cubicBezTo>
                    <a:cubicBezTo>
                      <a:pt x="40" y="30"/>
                      <a:pt x="41" y="32"/>
                      <a:pt x="41" y="35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41" y="38"/>
                      <a:pt x="40" y="40"/>
                      <a:pt x="39" y="43"/>
                    </a:cubicBezTo>
                    <a:cubicBezTo>
                      <a:pt x="38" y="45"/>
                      <a:pt x="37" y="47"/>
                      <a:pt x="35" y="49"/>
                    </a:cubicBezTo>
                    <a:cubicBezTo>
                      <a:pt x="33" y="51"/>
                      <a:pt x="31" y="52"/>
                      <a:pt x="28" y="53"/>
                    </a:cubicBezTo>
                    <a:cubicBezTo>
                      <a:pt x="26" y="54"/>
                      <a:pt x="23" y="55"/>
                      <a:pt x="20" y="55"/>
                    </a:cubicBezTo>
                    <a:close/>
                    <a:moveTo>
                      <a:pt x="20" y="46"/>
                    </a:moveTo>
                    <a:cubicBezTo>
                      <a:pt x="22" y="46"/>
                      <a:pt x="23" y="45"/>
                      <a:pt x="24" y="45"/>
                    </a:cubicBezTo>
                    <a:cubicBezTo>
                      <a:pt x="25" y="44"/>
                      <a:pt x="26" y="44"/>
                      <a:pt x="27" y="43"/>
                    </a:cubicBezTo>
                    <a:cubicBezTo>
                      <a:pt x="28" y="42"/>
                      <a:pt x="29" y="41"/>
                      <a:pt x="29" y="39"/>
                    </a:cubicBezTo>
                    <a:cubicBezTo>
                      <a:pt x="30" y="38"/>
                      <a:pt x="30" y="37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4"/>
                      <a:pt x="30" y="32"/>
                      <a:pt x="29" y="31"/>
                    </a:cubicBezTo>
                    <a:cubicBezTo>
                      <a:pt x="29" y="30"/>
                      <a:pt x="28" y="29"/>
                      <a:pt x="27" y="28"/>
                    </a:cubicBezTo>
                    <a:cubicBezTo>
                      <a:pt x="26" y="27"/>
                      <a:pt x="25" y="26"/>
                      <a:pt x="24" y="26"/>
                    </a:cubicBezTo>
                    <a:cubicBezTo>
                      <a:pt x="23" y="25"/>
                      <a:pt x="21" y="25"/>
                      <a:pt x="20" y="25"/>
                    </a:cubicBezTo>
                    <a:cubicBezTo>
                      <a:pt x="18" y="25"/>
                      <a:pt x="17" y="25"/>
                      <a:pt x="16" y="26"/>
                    </a:cubicBezTo>
                    <a:cubicBezTo>
                      <a:pt x="15" y="26"/>
                      <a:pt x="14" y="27"/>
                      <a:pt x="13" y="28"/>
                    </a:cubicBezTo>
                    <a:cubicBezTo>
                      <a:pt x="12" y="29"/>
                      <a:pt x="11" y="30"/>
                      <a:pt x="11" y="31"/>
                    </a:cubicBezTo>
                    <a:cubicBezTo>
                      <a:pt x="10" y="32"/>
                      <a:pt x="10" y="34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7"/>
                      <a:pt x="10" y="38"/>
                      <a:pt x="11" y="39"/>
                    </a:cubicBezTo>
                    <a:cubicBezTo>
                      <a:pt x="11" y="40"/>
                      <a:pt x="12" y="42"/>
                      <a:pt x="13" y="43"/>
                    </a:cubicBezTo>
                    <a:cubicBezTo>
                      <a:pt x="14" y="43"/>
                      <a:pt x="15" y="44"/>
                      <a:pt x="16" y="45"/>
                    </a:cubicBezTo>
                    <a:cubicBezTo>
                      <a:pt x="17" y="45"/>
                      <a:pt x="19" y="46"/>
                      <a:pt x="20" y="46"/>
                    </a:cubicBezTo>
                    <a:close/>
                    <a:moveTo>
                      <a:pt x="24" y="0"/>
                    </a:moveTo>
                    <a:cubicBezTo>
                      <a:pt x="33" y="4"/>
                      <a:pt x="33" y="4"/>
                      <a:pt x="33" y="4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16" y="12"/>
                      <a:pt x="16" y="12"/>
                      <a:pt x="16" y="12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1" name="Freeform 101"/>
              <p:cNvSpPr>
                <a:spLocks/>
              </p:cNvSpPr>
              <p:nvPr/>
            </p:nvSpPr>
            <p:spPr bwMode="auto">
              <a:xfrm>
                <a:off x="7794625" y="4989513"/>
                <a:ext cx="144463" cy="157163"/>
              </a:xfrm>
              <a:custGeom>
                <a:avLst/>
                <a:gdLst>
                  <a:gd name="T0" fmla="*/ 0 w 35"/>
                  <a:gd name="T1" fmla="*/ 0 h 38"/>
                  <a:gd name="T2" fmla="*/ 11 w 35"/>
                  <a:gd name="T3" fmla="*/ 0 h 38"/>
                  <a:gd name="T4" fmla="*/ 11 w 35"/>
                  <a:gd name="T5" fmla="*/ 6 h 38"/>
                  <a:gd name="T6" fmla="*/ 13 w 35"/>
                  <a:gd name="T7" fmla="*/ 3 h 38"/>
                  <a:gd name="T8" fmla="*/ 15 w 35"/>
                  <a:gd name="T9" fmla="*/ 1 h 38"/>
                  <a:gd name="T10" fmla="*/ 18 w 35"/>
                  <a:gd name="T11" fmla="*/ 0 h 38"/>
                  <a:gd name="T12" fmla="*/ 22 w 35"/>
                  <a:gd name="T13" fmla="*/ 0 h 38"/>
                  <a:gd name="T14" fmla="*/ 31 w 35"/>
                  <a:gd name="T15" fmla="*/ 3 h 38"/>
                  <a:gd name="T16" fmla="*/ 35 w 35"/>
                  <a:gd name="T17" fmla="*/ 14 h 38"/>
                  <a:gd name="T18" fmla="*/ 35 w 35"/>
                  <a:gd name="T19" fmla="*/ 38 h 38"/>
                  <a:gd name="T20" fmla="*/ 24 w 35"/>
                  <a:gd name="T21" fmla="*/ 38 h 38"/>
                  <a:gd name="T22" fmla="*/ 24 w 35"/>
                  <a:gd name="T23" fmla="*/ 17 h 38"/>
                  <a:gd name="T24" fmla="*/ 22 w 35"/>
                  <a:gd name="T25" fmla="*/ 11 h 38"/>
                  <a:gd name="T26" fmla="*/ 17 w 35"/>
                  <a:gd name="T27" fmla="*/ 9 h 38"/>
                  <a:gd name="T28" fmla="*/ 12 w 35"/>
                  <a:gd name="T29" fmla="*/ 11 h 38"/>
                  <a:gd name="T30" fmla="*/ 11 w 35"/>
                  <a:gd name="T31" fmla="*/ 17 h 38"/>
                  <a:gd name="T32" fmla="*/ 11 w 35"/>
                  <a:gd name="T33" fmla="*/ 38 h 38"/>
                  <a:gd name="T34" fmla="*/ 0 w 35"/>
                  <a:gd name="T35" fmla="*/ 38 h 38"/>
                  <a:gd name="T36" fmla="*/ 0 w 35"/>
                  <a:gd name="T3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38">
                    <a:moveTo>
                      <a:pt x="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2" y="4"/>
                      <a:pt x="13" y="3"/>
                    </a:cubicBezTo>
                    <a:cubicBezTo>
                      <a:pt x="13" y="3"/>
                      <a:pt x="14" y="2"/>
                      <a:pt x="15" y="1"/>
                    </a:cubicBezTo>
                    <a:cubicBezTo>
                      <a:pt x="16" y="1"/>
                      <a:pt x="17" y="0"/>
                      <a:pt x="18" y="0"/>
                    </a:cubicBezTo>
                    <a:cubicBezTo>
                      <a:pt x="19" y="0"/>
                      <a:pt x="20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33" y="6"/>
                      <a:pt x="35" y="9"/>
                      <a:pt x="35" y="14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4"/>
                      <a:pt x="23" y="13"/>
                      <a:pt x="22" y="11"/>
                    </a:cubicBezTo>
                    <a:cubicBezTo>
                      <a:pt x="21" y="10"/>
                      <a:pt x="19" y="9"/>
                      <a:pt x="17" y="9"/>
                    </a:cubicBezTo>
                    <a:cubicBezTo>
                      <a:pt x="15" y="9"/>
                      <a:pt x="14" y="10"/>
                      <a:pt x="12" y="11"/>
                    </a:cubicBezTo>
                    <a:cubicBezTo>
                      <a:pt x="11" y="13"/>
                      <a:pt x="11" y="14"/>
                      <a:pt x="11" y="17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0" y="38"/>
                      <a:pt x="0" y="38"/>
                      <a:pt x="0" y="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2" name="Freeform 102"/>
              <p:cNvSpPr>
                <a:spLocks noEditPoints="1"/>
              </p:cNvSpPr>
              <p:nvPr/>
            </p:nvSpPr>
            <p:spPr bwMode="auto">
              <a:xfrm>
                <a:off x="8045450" y="4937125"/>
                <a:ext cx="160338" cy="214313"/>
              </a:xfrm>
              <a:custGeom>
                <a:avLst/>
                <a:gdLst>
                  <a:gd name="T0" fmla="*/ 17 w 39"/>
                  <a:gd name="T1" fmla="*/ 52 h 52"/>
                  <a:gd name="T2" fmla="*/ 10 w 39"/>
                  <a:gd name="T3" fmla="*/ 50 h 52"/>
                  <a:gd name="T4" fmla="*/ 5 w 39"/>
                  <a:gd name="T5" fmla="*/ 47 h 52"/>
                  <a:gd name="T6" fmla="*/ 1 w 39"/>
                  <a:gd name="T7" fmla="*/ 41 h 52"/>
                  <a:gd name="T8" fmla="*/ 0 w 39"/>
                  <a:gd name="T9" fmla="*/ 32 h 52"/>
                  <a:gd name="T10" fmla="*/ 0 w 39"/>
                  <a:gd name="T11" fmla="*/ 32 h 52"/>
                  <a:gd name="T12" fmla="*/ 1 w 39"/>
                  <a:gd name="T13" fmla="*/ 24 h 52"/>
                  <a:gd name="T14" fmla="*/ 5 w 39"/>
                  <a:gd name="T15" fmla="*/ 18 h 52"/>
                  <a:gd name="T16" fmla="*/ 10 w 39"/>
                  <a:gd name="T17" fmla="*/ 14 h 52"/>
                  <a:gd name="T18" fmla="*/ 17 w 39"/>
                  <a:gd name="T19" fmla="*/ 13 h 52"/>
                  <a:gd name="T20" fmla="*/ 24 w 39"/>
                  <a:gd name="T21" fmla="*/ 14 h 52"/>
                  <a:gd name="T22" fmla="*/ 29 w 39"/>
                  <a:gd name="T23" fmla="*/ 18 h 52"/>
                  <a:gd name="T24" fmla="*/ 29 w 39"/>
                  <a:gd name="T25" fmla="*/ 0 h 52"/>
                  <a:gd name="T26" fmla="*/ 39 w 39"/>
                  <a:gd name="T27" fmla="*/ 0 h 52"/>
                  <a:gd name="T28" fmla="*/ 39 w 39"/>
                  <a:gd name="T29" fmla="*/ 51 h 52"/>
                  <a:gd name="T30" fmla="*/ 29 w 39"/>
                  <a:gd name="T31" fmla="*/ 51 h 52"/>
                  <a:gd name="T32" fmla="*/ 29 w 39"/>
                  <a:gd name="T33" fmla="*/ 46 h 52"/>
                  <a:gd name="T34" fmla="*/ 24 w 39"/>
                  <a:gd name="T35" fmla="*/ 50 h 52"/>
                  <a:gd name="T36" fmla="*/ 17 w 39"/>
                  <a:gd name="T37" fmla="*/ 52 h 52"/>
                  <a:gd name="T38" fmla="*/ 19 w 39"/>
                  <a:gd name="T39" fmla="*/ 43 h 52"/>
                  <a:gd name="T40" fmla="*/ 23 w 39"/>
                  <a:gd name="T41" fmla="*/ 42 h 52"/>
                  <a:gd name="T42" fmla="*/ 26 w 39"/>
                  <a:gd name="T43" fmla="*/ 40 h 52"/>
                  <a:gd name="T44" fmla="*/ 28 w 39"/>
                  <a:gd name="T45" fmla="*/ 36 h 52"/>
                  <a:gd name="T46" fmla="*/ 29 w 39"/>
                  <a:gd name="T47" fmla="*/ 32 h 52"/>
                  <a:gd name="T48" fmla="*/ 29 w 39"/>
                  <a:gd name="T49" fmla="*/ 32 h 52"/>
                  <a:gd name="T50" fmla="*/ 28 w 39"/>
                  <a:gd name="T51" fmla="*/ 28 h 52"/>
                  <a:gd name="T52" fmla="*/ 26 w 39"/>
                  <a:gd name="T53" fmla="*/ 24 h 52"/>
                  <a:gd name="T54" fmla="*/ 23 w 39"/>
                  <a:gd name="T55" fmla="*/ 22 h 52"/>
                  <a:gd name="T56" fmla="*/ 19 w 39"/>
                  <a:gd name="T57" fmla="*/ 22 h 52"/>
                  <a:gd name="T58" fmla="*/ 16 w 39"/>
                  <a:gd name="T59" fmla="*/ 22 h 52"/>
                  <a:gd name="T60" fmla="*/ 13 w 39"/>
                  <a:gd name="T61" fmla="*/ 24 h 52"/>
                  <a:gd name="T62" fmla="*/ 11 w 39"/>
                  <a:gd name="T63" fmla="*/ 28 h 52"/>
                  <a:gd name="T64" fmla="*/ 10 w 39"/>
                  <a:gd name="T65" fmla="*/ 32 h 52"/>
                  <a:gd name="T66" fmla="*/ 10 w 39"/>
                  <a:gd name="T67" fmla="*/ 32 h 52"/>
                  <a:gd name="T68" fmla="*/ 11 w 39"/>
                  <a:gd name="T69" fmla="*/ 36 h 52"/>
                  <a:gd name="T70" fmla="*/ 13 w 39"/>
                  <a:gd name="T71" fmla="*/ 40 h 52"/>
                  <a:gd name="T72" fmla="*/ 16 w 39"/>
                  <a:gd name="T73" fmla="*/ 42 h 52"/>
                  <a:gd name="T74" fmla="*/ 19 w 39"/>
                  <a:gd name="T75" fmla="*/ 4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9" h="52">
                    <a:moveTo>
                      <a:pt x="17" y="52"/>
                    </a:moveTo>
                    <a:cubicBezTo>
                      <a:pt x="15" y="52"/>
                      <a:pt x="12" y="51"/>
                      <a:pt x="10" y="50"/>
                    </a:cubicBezTo>
                    <a:cubicBezTo>
                      <a:pt x="8" y="50"/>
                      <a:pt x="6" y="48"/>
                      <a:pt x="5" y="47"/>
                    </a:cubicBezTo>
                    <a:cubicBezTo>
                      <a:pt x="3" y="45"/>
                      <a:pt x="2" y="43"/>
                      <a:pt x="1" y="41"/>
                    </a:cubicBezTo>
                    <a:cubicBezTo>
                      <a:pt x="0" y="38"/>
                      <a:pt x="0" y="35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29"/>
                      <a:pt x="0" y="26"/>
                      <a:pt x="1" y="24"/>
                    </a:cubicBezTo>
                    <a:cubicBezTo>
                      <a:pt x="2" y="21"/>
                      <a:pt x="3" y="19"/>
                      <a:pt x="5" y="18"/>
                    </a:cubicBezTo>
                    <a:cubicBezTo>
                      <a:pt x="6" y="16"/>
                      <a:pt x="8" y="15"/>
                      <a:pt x="10" y="14"/>
                    </a:cubicBezTo>
                    <a:cubicBezTo>
                      <a:pt x="12" y="13"/>
                      <a:pt x="14" y="13"/>
                      <a:pt x="17" y="13"/>
                    </a:cubicBezTo>
                    <a:cubicBezTo>
                      <a:pt x="20" y="13"/>
                      <a:pt x="22" y="13"/>
                      <a:pt x="24" y="14"/>
                    </a:cubicBezTo>
                    <a:cubicBezTo>
                      <a:pt x="26" y="15"/>
                      <a:pt x="27" y="17"/>
                      <a:pt x="29" y="18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7" y="47"/>
                      <a:pt x="26" y="49"/>
                      <a:pt x="24" y="50"/>
                    </a:cubicBezTo>
                    <a:cubicBezTo>
                      <a:pt x="22" y="51"/>
                      <a:pt x="20" y="52"/>
                      <a:pt x="17" y="52"/>
                    </a:cubicBezTo>
                    <a:close/>
                    <a:moveTo>
                      <a:pt x="19" y="43"/>
                    </a:moveTo>
                    <a:cubicBezTo>
                      <a:pt x="21" y="43"/>
                      <a:pt x="22" y="42"/>
                      <a:pt x="23" y="42"/>
                    </a:cubicBezTo>
                    <a:cubicBezTo>
                      <a:pt x="24" y="41"/>
                      <a:pt x="25" y="41"/>
                      <a:pt x="26" y="40"/>
                    </a:cubicBezTo>
                    <a:cubicBezTo>
                      <a:pt x="27" y="39"/>
                      <a:pt x="27" y="38"/>
                      <a:pt x="28" y="36"/>
                    </a:cubicBezTo>
                    <a:cubicBezTo>
                      <a:pt x="28" y="35"/>
                      <a:pt x="29" y="34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1"/>
                      <a:pt x="28" y="29"/>
                      <a:pt x="28" y="28"/>
                    </a:cubicBezTo>
                    <a:cubicBezTo>
                      <a:pt x="27" y="27"/>
                      <a:pt x="27" y="25"/>
                      <a:pt x="26" y="24"/>
                    </a:cubicBezTo>
                    <a:cubicBezTo>
                      <a:pt x="25" y="24"/>
                      <a:pt x="24" y="23"/>
                      <a:pt x="23" y="22"/>
                    </a:cubicBezTo>
                    <a:cubicBezTo>
                      <a:pt x="22" y="22"/>
                      <a:pt x="21" y="22"/>
                      <a:pt x="19" y="22"/>
                    </a:cubicBezTo>
                    <a:cubicBezTo>
                      <a:pt x="18" y="22"/>
                      <a:pt x="17" y="22"/>
                      <a:pt x="16" y="22"/>
                    </a:cubicBezTo>
                    <a:cubicBezTo>
                      <a:pt x="15" y="23"/>
                      <a:pt x="14" y="24"/>
                      <a:pt x="13" y="24"/>
                    </a:cubicBezTo>
                    <a:cubicBezTo>
                      <a:pt x="12" y="25"/>
                      <a:pt x="11" y="26"/>
                      <a:pt x="11" y="28"/>
                    </a:cubicBezTo>
                    <a:cubicBezTo>
                      <a:pt x="10" y="29"/>
                      <a:pt x="10" y="30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4"/>
                      <a:pt x="10" y="35"/>
                      <a:pt x="11" y="36"/>
                    </a:cubicBezTo>
                    <a:cubicBezTo>
                      <a:pt x="11" y="38"/>
                      <a:pt x="12" y="39"/>
                      <a:pt x="13" y="40"/>
                    </a:cubicBezTo>
                    <a:cubicBezTo>
                      <a:pt x="14" y="41"/>
                      <a:pt x="15" y="41"/>
                      <a:pt x="16" y="42"/>
                    </a:cubicBezTo>
                    <a:cubicBezTo>
                      <a:pt x="17" y="42"/>
                      <a:pt x="18" y="43"/>
                      <a:pt x="19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3" name="Freeform 103"/>
              <p:cNvSpPr>
                <a:spLocks noEditPoints="1"/>
              </p:cNvSpPr>
              <p:nvPr/>
            </p:nvSpPr>
            <p:spPr bwMode="auto">
              <a:xfrm>
                <a:off x="8234363" y="4989513"/>
                <a:ext cx="152400" cy="161925"/>
              </a:xfrm>
              <a:custGeom>
                <a:avLst/>
                <a:gdLst>
                  <a:gd name="T0" fmla="*/ 19 w 37"/>
                  <a:gd name="T1" fmla="*/ 39 h 39"/>
                  <a:gd name="T2" fmla="*/ 11 w 37"/>
                  <a:gd name="T3" fmla="*/ 37 h 39"/>
                  <a:gd name="T4" fmla="*/ 5 w 37"/>
                  <a:gd name="T5" fmla="*/ 33 h 39"/>
                  <a:gd name="T6" fmla="*/ 1 w 37"/>
                  <a:gd name="T7" fmla="*/ 27 h 39"/>
                  <a:gd name="T8" fmla="*/ 0 w 37"/>
                  <a:gd name="T9" fmla="*/ 19 h 39"/>
                  <a:gd name="T10" fmla="*/ 0 w 37"/>
                  <a:gd name="T11" fmla="*/ 19 h 39"/>
                  <a:gd name="T12" fmla="*/ 1 w 37"/>
                  <a:gd name="T13" fmla="*/ 12 h 39"/>
                  <a:gd name="T14" fmla="*/ 5 w 37"/>
                  <a:gd name="T15" fmla="*/ 5 h 39"/>
                  <a:gd name="T16" fmla="*/ 11 w 37"/>
                  <a:gd name="T17" fmla="*/ 1 h 39"/>
                  <a:gd name="T18" fmla="*/ 18 w 37"/>
                  <a:gd name="T19" fmla="*/ 0 h 39"/>
                  <a:gd name="T20" fmla="*/ 26 w 37"/>
                  <a:gd name="T21" fmla="*/ 1 h 39"/>
                  <a:gd name="T22" fmla="*/ 32 w 37"/>
                  <a:gd name="T23" fmla="*/ 6 h 39"/>
                  <a:gd name="T24" fmla="*/ 36 w 37"/>
                  <a:gd name="T25" fmla="*/ 12 h 39"/>
                  <a:gd name="T26" fmla="*/ 37 w 37"/>
                  <a:gd name="T27" fmla="*/ 20 h 39"/>
                  <a:gd name="T28" fmla="*/ 37 w 37"/>
                  <a:gd name="T29" fmla="*/ 21 h 39"/>
                  <a:gd name="T30" fmla="*/ 37 w 37"/>
                  <a:gd name="T31" fmla="*/ 23 h 39"/>
                  <a:gd name="T32" fmla="*/ 10 w 37"/>
                  <a:gd name="T33" fmla="*/ 23 h 39"/>
                  <a:gd name="T34" fmla="*/ 13 w 37"/>
                  <a:gd name="T35" fmla="*/ 28 h 39"/>
                  <a:gd name="T36" fmla="*/ 19 w 37"/>
                  <a:gd name="T37" fmla="*/ 30 h 39"/>
                  <a:gd name="T38" fmla="*/ 24 w 37"/>
                  <a:gd name="T39" fmla="*/ 29 h 39"/>
                  <a:gd name="T40" fmla="*/ 29 w 37"/>
                  <a:gd name="T41" fmla="*/ 26 h 39"/>
                  <a:gd name="T42" fmla="*/ 35 w 37"/>
                  <a:gd name="T43" fmla="*/ 32 h 39"/>
                  <a:gd name="T44" fmla="*/ 28 w 37"/>
                  <a:gd name="T45" fmla="*/ 37 h 39"/>
                  <a:gd name="T46" fmla="*/ 19 w 37"/>
                  <a:gd name="T47" fmla="*/ 39 h 39"/>
                  <a:gd name="T48" fmla="*/ 26 w 37"/>
                  <a:gd name="T49" fmla="*/ 16 h 39"/>
                  <a:gd name="T50" fmla="*/ 24 w 37"/>
                  <a:gd name="T51" fmla="*/ 10 h 39"/>
                  <a:gd name="T52" fmla="*/ 18 w 37"/>
                  <a:gd name="T53" fmla="*/ 8 h 39"/>
                  <a:gd name="T54" fmla="*/ 13 w 37"/>
                  <a:gd name="T55" fmla="*/ 10 h 39"/>
                  <a:gd name="T56" fmla="*/ 10 w 37"/>
                  <a:gd name="T57" fmla="*/ 16 h 39"/>
                  <a:gd name="T58" fmla="*/ 26 w 37"/>
                  <a:gd name="T59" fmla="*/ 1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7" h="39">
                    <a:moveTo>
                      <a:pt x="19" y="39"/>
                    </a:moveTo>
                    <a:cubicBezTo>
                      <a:pt x="17" y="39"/>
                      <a:pt x="14" y="38"/>
                      <a:pt x="11" y="37"/>
                    </a:cubicBezTo>
                    <a:cubicBezTo>
                      <a:pt x="9" y="37"/>
                      <a:pt x="7" y="35"/>
                      <a:pt x="5" y="33"/>
                    </a:cubicBezTo>
                    <a:cubicBezTo>
                      <a:pt x="3" y="32"/>
                      <a:pt x="2" y="30"/>
                      <a:pt x="1" y="27"/>
                    </a:cubicBezTo>
                    <a:cubicBezTo>
                      <a:pt x="0" y="25"/>
                      <a:pt x="0" y="22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7"/>
                      <a:pt x="0" y="14"/>
                      <a:pt x="1" y="12"/>
                    </a:cubicBezTo>
                    <a:cubicBezTo>
                      <a:pt x="2" y="9"/>
                      <a:pt x="3" y="7"/>
                      <a:pt x="5" y="5"/>
                    </a:cubicBezTo>
                    <a:cubicBezTo>
                      <a:pt x="6" y="4"/>
                      <a:pt x="8" y="2"/>
                      <a:pt x="11" y="1"/>
                    </a:cubicBezTo>
                    <a:cubicBezTo>
                      <a:pt x="13" y="0"/>
                      <a:pt x="16" y="0"/>
                      <a:pt x="18" y="0"/>
                    </a:cubicBezTo>
                    <a:cubicBezTo>
                      <a:pt x="21" y="0"/>
                      <a:pt x="24" y="0"/>
                      <a:pt x="26" y="1"/>
                    </a:cubicBezTo>
                    <a:cubicBezTo>
                      <a:pt x="29" y="2"/>
                      <a:pt x="31" y="4"/>
                      <a:pt x="32" y="6"/>
                    </a:cubicBezTo>
                    <a:cubicBezTo>
                      <a:pt x="34" y="8"/>
                      <a:pt x="35" y="10"/>
                      <a:pt x="36" y="12"/>
                    </a:cubicBezTo>
                    <a:cubicBezTo>
                      <a:pt x="36" y="15"/>
                      <a:pt x="37" y="17"/>
                      <a:pt x="37" y="20"/>
                    </a:cubicBezTo>
                    <a:cubicBezTo>
                      <a:pt x="37" y="20"/>
                      <a:pt x="37" y="21"/>
                      <a:pt x="37" y="21"/>
                    </a:cubicBezTo>
                    <a:cubicBezTo>
                      <a:pt x="37" y="22"/>
                      <a:pt x="37" y="22"/>
                      <a:pt x="37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5"/>
                      <a:pt x="12" y="27"/>
                      <a:pt x="13" y="28"/>
                    </a:cubicBezTo>
                    <a:cubicBezTo>
                      <a:pt x="15" y="30"/>
                      <a:pt x="17" y="30"/>
                      <a:pt x="19" y="30"/>
                    </a:cubicBezTo>
                    <a:cubicBezTo>
                      <a:pt x="21" y="30"/>
                      <a:pt x="23" y="30"/>
                      <a:pt x="24" y="29"/>
                    </a:cubicBezTo>
                    <a:cubicBezTo>
                      <a:pt x="26" y="29"/>
                      <a:pt x="27" y="28"/>
                      <a:pt x="29" y="26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3" y="34"/>
                      <a:pt x="31" y="36"/>
                      <a:pt x="28" y="37"/>
                    </a:cubicBezTo>
                    <a:cubicBezTo>
                      <a:pt x="26" y="38"/>
                      <a:pt x="23" y="39"/>
                      <a:pt x="19" y="39"/>
                    </a:cubicBezTo>
                    <a:close/>
                    <a:moveTo>
                      <a:pt x="26" y="16"/>
                    </a:moveTo>
                    <a:cubicBezTo>
                      <a:pt x="26" y="14"/>
                      <a:pt x="25" y="12"/>
                      <a:pt x="24" y="10"/>
                    </a:cubicBezTo>
                    <a:cubicBezTo>
                      <a:pt x="22" y="9"/>
                      <a:pt x="21" y="8"/>
                      <a:pt x="18" y="8"/>
                    </a:cubicBezTo>
                    <a:cubicBezTo>
                      <a:pt x="16" y="8"/>
                      <a:pt x="14" y="9"/>
                      <a:pt x="13" y="10"/>
                    </a:cubicBezTo>
                    <a:cubicBezTo>
                      <a:pt x="11" y="12"/>
                      <a:pt x="11" y="14"/>
                      <a:pt x="10" y="16"/>
                    </a:cubicBez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4" name="Freeform 111"/>
              <p:cNvSpPr>
                <a:spLocks/>
              </p:cNvSpPr>
              <p:nvPr/>
            </p:nvSpPr>
            <p:spPr bwMode="auto">
              <a:xfrm>
                <a:off x="6645275" y="5410200"/>
                <a:ext cx="201613" cy="201613"/>
              </a:xfrm>
              <a:custGeom>
                <a:avLst/>
                <a:gdLst>
                  <a:gd name="T0" fmla="*/ 0 w 127"/>
                  <a:gd name="T1" fmla="*/ 0 h 127"/>
                  <a:gd name="T2" fmla="*/ 31 w 127"/>
                  <a:gd name="T3" fmla="*/ 0 h 127"/>
                  <a:gd name="T4" fmla="*/ 65 w 127"/>
                  <a:gd name="T5" fmla="*/ 52 h 127"/>
                  <a:gd name="T6" fmla="*/ 99 w 127"/>
                  <a:gd name="T7" fmla="*/ 0 h 127"/>
                  <a:gd name="T8" fmla="*/ 127 w 127"/>
                  <a:gd name="T9" fmla="*/ 0 h 127"/>
                  <a:gd name="T10" fmla="*/ 127 w 127"/>
                  <a:gd name="T11" fmla="*/ 127 h 127"/>
                  <a:gd name="T12" fmla="*/ 101 w 127"/>
                  <a:gd name="T13" fmla="*/ 127 h 127"/>
                  <a:gd name="T14" fmla="*/ 101 w 127"/>
                  <a:gd name="T15" fmla="*/ 44 h 127"/>
                  <a:gd name="T16" fmla="*/ 65 w 127"/>
                  <a:gd name="T17" fmla="*/ 99 h 127"/>
                  <a:gd name="T18" fmla="*/ 65 w 127"/>
                  <a:gd name="T19" fmla="*/ 99 h 127"/>
                  <a:gd name="T20" fmla="*/ 29 w 127"/>
                  <a:gd name="T21" fmla="*/ 44 h 127"/>
                  <a:gd name="T22" fmla="*/ 29 w 127"/>
                  <a:gd name="T23" fmla="*/ 127 h 127"/>
                  <a:gd name="T24" fmla="*/ 0 w 127"/>
                  <a:gd name="T25" fmla="*/ 127 h 127"/>
                  <a:gd name="T26" fmla="*/ 0 w 127"/>
                  <a:gd name="T2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7" h="127">
                    <a:moveTo>
                      <a:pt x="0" y="0"/>
                    </a:moveTo>
                    <a:lnTo>
                      <a:pt x="31" y="0"/>
                    </a:lnTo>
                    <a:lnTo>
                      <a:pt x="65" y="52"/>
                    </a:lnTo>
                    <a:lnTo>
                      <a:pt x="99" y="0"/>
                    </a:lnTo>
                    <a:lnTo>
                      <a:pt x="127" y="0"/>
                    </a:lnTo>
                    <a:lnTo>
                      <a:pt x="127" y="127"/>
                    </a:lnTo>
                    <a:lnTo>
                      <a:pt x="101" y="127"/>
                    </a:lnTo>
                    <a:lnTo>
                      <a:pt x="101" y="44"/>
                    </a:lnTo>
                    <a:lnTo>
                      <a:pt x="65" y="99"/>
                    </a:lnTo>
                    <a:lnTo>
                      <a:pt x="65" y="99"/>
                    </a:lnTo>
                    <a:lnTo>
                      <a:pt x="29" y="44"/>
                    </a:lnTo>
                    <a:lnTo>
                      <a:pt x="29" y="127"/>
                    </a:lnTo>
                    <a:lnTo>
                      <a:pt x="0" y="1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5" name="Freeform 112"/>
              <p:cNvSpPr>
                <a:spLocks noEditPoints="1"/>
              </p:cNvSpPr>
              <p:nvPr/>
            </p:nvSpPr>
            <p:spPr bwMode="auto">
              <a:xfrm>
                <a:off x="6880225" y="5451475"/>
                <a:ext cx="150813" cy="165100"/>
              </a:xfrm>
              <a:custGeom>
                <a:avLst/>
                <a:gdLst>
                  <a:gd name="T0" fmla="*/ 20 w 37"/>
                  <a:gd name="T1" fmla="*/ 40 h 40"/>
                  <a:gd name="T2" fmla="*/ 12 w 37"/>
                  <a:gd name="T3" fmla="*/ 38 h 40"/>
                  <a:gd name="T4" fmla="*/ 6 w 37"/>
                  <a:gd name="T5" fmla="*/ 34 h 40"/>
                  <a:gd name="T6" fmla="*/ 1 w 37"/>
                  <a:gd name="T7" fmla="*/ 28 h 40"/>
                  <a:gd name="T8" fmla="*/ 0 w 37"/>
                  <a:gd name="T9" fmla="*/ 20 h 40"/>
                  <a:gd name="T10" fmla="*/ 0 w 37"/>
                  <a:gd name="T11" fmla="*/ 20 h 40"/>
                  <a:gd name="T12" fmla="*/ 1 w 37"/>
                  <a:gd name="T13" fmla="*/ 12 h 40"/>
                  <a:gd name="T14" fmla="*/ 5 w 37"/>
                  <a:gd name="T15" fmla="*/ 6 h 40"/>
                  <a:gd name="T16" fmla="*/ 11 w 37"/>
                  <a:gd name="T17" fmla="*/ 2 h 40"/>
                  <a:gd name="T18" fmla="*/ 19 w 37"/>
                  <a:gd name="T19" fmla="*/ 0 h 40"/>
                  <a:gd name="T20" fmla="*/ 27 w 37"/>
                  <a:gd name="T21" fmla="*/ 2 h 40"/>
                  <a:gd name="T22" fmla="*/ 33 w 37"/>
                  <a:gd name="T23" fmla="*/ 7 h 40"/>
                  <a:gd name="T24" fmla="*/ 36 w 37"/>
                  <a:gd name="T25" fmla="*/ 13 h 40"/>
                  <a:gd name="T26" fmla="*/ 37 w 37"/>
                  <a:gd name="T27" fmla="*/ 21 h 40"/>
                  <a:gd name="T28" fmla="*/ 37 w 37"/>
                  <a:gd name="T29" fmla="*/ 22 h 40"/>
                  <a:gd name="T30" fmla="*/ 37 w 37"/>
                  <a:gd name="T31" fmla="*/ 24 h 40"/>
                  <a:gd name="T32" fmla="*/ 11 w 37"/>
                  <a:gd name="T33" fmla="*/ 24 h 40"/>
                  <a:gd name="T34" fmla="*/ 14 w 37"/>
                  <a:gd name="T35" fmla="*/ 29 h 40"/>
                  <a:gd name="T36" fmla="*/ 20 w 37"/>
                  <a:gd name="T37" fmla="*/ 31 h 40"/>
                  <a:gd name="T38" fmla="*/ 25 w 37"/>
                  <a:gd name="T39" fmla="*/ 30 h 40"/>
                  <a:gd name="T40" fmla="*/ 29 w 37"/>
                  <a:gd name="T41" fmla="*/ 27 h 40"/>
                  <a:gd name="T42" fmla="*/ 35 w 37"/>
                  <a:gd name="T43" fmla="*/ 33 h 40"/>
                  <a:gd name="T44" fmla="*/ 29 w 37"/>
                  <a:gd name="T45" fmla="*/ 38 h 40"/>
                  <a:gd name="T46" fmla="*/ 20 w 37"/>
                  <a:gd name="T47" fmla="*/ 40 h 40"/>
                  <a:gd name="T48" fmla="*/ 27 w 37"/>
                  <a:gd name="T49" fmla="*/ 17 h 40"/>
                  <a:gd name="T50" fmla="*/ 24 w 37"/>
                  <a:gd name="T51" fmla="*/ 11 h 40"/>
                  <a:gd name="T52" fmla="*/ 19 w 37"/>
                  <a:gd name="T53" fmla="*/ 9 h 40"/>
                  <a:gd name="T54" fmla="*/ 13 w 37"/>
                  <a:gd name="T55" fmla="*/ 11 h 40"/>
                  <a:gd name="T56" fmla="*/ 10 w 37"/>
                  <a:gd name="T57" fmla="*/ 17 h 40"/>
                  <a:gd name="T58" fmla="*/ 27 w 37"/>
                  <a:gd name="T59" fmla="*/ 1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7" h="40">
                    <a:moveTo>
                      <a:pt x="20" y="40"/>
                    </a:moveTo>
                    <a:cubicBezTo>
                      <a:pt x="17" y="40"/>
                      <a:pt x="14" y="39"/>
                      <a:pt x="12" y="38"/>
                    </a:cubicBezTo>
                    <a:cubicBezTo>
                      <a:pt x="9" y="37"/>
                      <a:pt x="7" y="36"/>
                      <a:pt x="6" y="34"/>
                    </a:cubicBezTo>
                    <a:cubicBezTo>
                      <a:pt x="4" y="33"/>
                      <a:pt x="2" y="31"/>
                      <a:pt x="1" y="28"/>
                    </a:cubicBezTo>
                    <a:cubicBezTo>
                      <a:pt x="0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0" y="15"/>
                      <a:pt x="1" y="12"/>
                    </a:cubicBezTo>
                    <a:cubicBezTo>
                      <a:pt x="2" y="10"/>
                      <a:pt x="3" y="8"/>
                      <a:pt x="5" y="6"/>
                    </a:cubicBezTo>
                    <a:cubicBezTo>
                      <a:pt x="7" y="4"/>
                      <a:pt x="9" y="3"/>
                      <a:pt x="11" y="2"/>
                    </a:cubicBezTo>
                    <a:cubicBezTo>
                      <a:pt x="13" y="1"/>
                      <a:pt x="16" y="0"/>
                      <a:pt x="19" y="0"/>
                    </a:cubicBezTo>
                    <a:cubicBezTo>
                      <a:pt x="22" y="0"/>
                      <a:pt x="24" y="1"/>
                      <a:pt x="27" y="2"/>
                    </a:cubicBezTo>
                    <a:cubicBezTo>
                      <a:pt x="29" y="3"/>
                      <a:pt x="31" y="5"/>
                      <a:pt x="33" y="7"/>
                    </a:cubicBezTo>
                    <a:cubicBezTo>
                      <a:pt x="34" y="9"/>
                      <a:pt x="35" y="11"/>
                      <a:pt x="36" y="13"/>
                    </a:cubicBezTo>
                    <a:cubicBezTo>
                      <a:pt x="37" y="16"/>
                      <a:pt x="37" y="18"/>
                      <a:pt x="37" y="21"/>
                    </a:cubicBezTo>
                    <a:cubicBezTo>
                      <a:pt x="37" y="21"/>
                      <a:pt x="37" y="22"/>
                      <a:pt x="37" y="22"/>
                    </a:cubicBezTo>
                    <a:cubicBezTo>
                      <a:pt x="37" y="23"/>
                      <a:pt x="37" y="23"/>
                      <a:pt x="37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6"/>
                      <a:pt x="12" y="28"/>
                      <a:pt x="14" y="29"/>
                    </a:cubicBezTo>
                    <a:cubicBezTo>
                      <a:pt x="15" y="31"/>
                      <a:pt x="17" y="31"/>
                      <a:pt x="20" y="31"/>
                    </a:cubicBezTo>
                    <a:cubicBezTo>
                      <a:pt x="22" y="31"/>
                      <a:pt x="23" y="31"/>
                      <a:pt x="25" y="30"/>
                    </a:cubicBezTo>
                    <a:cubicBezTo>
                      <a:pt x="26" y="30"/>
                      <a:pt x="27" y="29"/>
                      <a:pt x="29" y="2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3" y="35"/>
                      <a:pt x="31" y="37"/>
                      <a:pt x="29" y="38"/>
                    </a:cubicBezTo>
                    <a:cubicBezTo>
                      <a:pt x="26" y="39"/>
                      <a:pt x="23" y="40"/>
                      <a:pt x="20" y="40"/>
                    </a:cubicBezTo>
                    <a:close/>
                    <a:moveTo>
                      <a:pt x="27" y="17"/>
                    </a:moveTo>
                    <a:cubicBezTo>
                      <a:pt x="26" y="15"/>
                      <a:pt x="25" y="13"/>
                      <a:pt x="24" y="11"/>
                    </a:cubicBezTo>
                    <a:cubicBezTo>
                      <a:pt x="23" y="10"/>
                      <a:pt x="21" y="9"/>
                      <a:pt x="19" y="9"/>
                    </a:cubicBezTo>
                    <a:cubicBezTo>
                      <a:pt x="16" y="9"/>
                      <a:pt x="15" y="10"/>
                      <a:pt x="13" y="11"/>
                    </a:cubicBezTo>
                    <a:cubicBezTo>
                      <a:pt x="12" y="13"/>
                      <a:pt x="11" y="15"/>
                      <a:pt x="10" y="17"/>
                    </a:cubicBez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6" name="Freeform 113"/>
              <p:cNvSpPr>
                <a:spLocks/>
              </p:cNvSpPr>
              <p:nvPr/>
            </p:nvSpPr>
            <p:spPr bwMode="auto">
              <a:xfrm>
                <a:off x="7048500" y="5414963"/>
                <a:ext cx="98425" cy="201613"/>
              </a:xfrm>
              <a:custGeom>
                <a:avLst/>
                <a:gdLst>
                  <a:gd name="T0" fmla="*/ 15 w 24"/>
                  <a:gd name="T1" fmla="*/ 49 h 49"/>
                  <a:gd name="T2" fmla="*/ 11 w 24"/>
                  <a:gd name="T3" fmla="*/ 48 h 49"/>
                  <a:gd name="T4" fmla="*/ 7 w 24"/>
                  <a:gd name="T5" fmla="*/ 46 h 49"/>
                  <a:gd name="T6" fmla="*/ 5 w 24"/>
                  <a:gd name="T7" fmla="*/ 43 h 49"/>
                  <a:gd name="T8" fmla="*/ 4 w 24"/>
                  <a:gd name="T9" fmla="*/ 37 h 49"/>
                  <a:gd name="T10" fmla="*/ 4 w 24"/>
                  <a:gd name="T11" fmla="*/ 19 h 49"/>
                  <a:gd name="T12" fmla="*/ 0 w 24"/>
                  <a:gd name="T13" fmla="*/ 19 h 49"/>
                  <a:gd name="T14" fmla="*/ 0 w 24"/>
                  <a:gd name="T15" fmla="*/ 10 h 49"/>
                  <a:gd name="T16" fmla="*/ 4 w 24"/>
                  <a:gd name="T17" fmla="*/ 10 h 49"/>
                  <a:gd name="T18" fmla="*/ 4 w 24"/>
                  <a:gd name="T19" fmla="*/ 0 h 49"/>
                  <a:gd name="T20" fmla="*/ 15 w 24"/>
                  <a:gd name="T21" fmla="*/ 0 h 49"/>
                  <a:gd name="T22" fmla="*/ 15 w 24"/>
                  <a:gd name="T23" fmla="*/ 10 h 49"/>
                  <a:gd name="T24" fmla="*/ 24 w 24"/>
                  <a:gd name="T25" fmla="*/ 10 h 49"/>
                  <a:gd name="T26" fmla="*/ 24 w 24"/>
                  <a:gd name="T27" fmla="*/ 19 h 49"/>
                  <a:gd name="T28" fmla="*/ 15 w 24"/>
                  <a:gd name="T29" fmla="*/ 19 h 49"/>
                  <a:gd name="T30" fmla="*/ 15 w 24"/>
                  <a:gd name="T31" fmla="*/ 36 h 49"/>
                  <a:gd name="T32" fmla="*/ 19 w 24"/>
                  <a:gd name="T33" fmla="*/ 39 h 49"/>
                  <a:gd name="T34" fmla="*/ 24 w 24"/>
                  <a:gd name="T35" fmla="*/ 38 h 49"/>
                  <a:gd name="T36" fmla="*/ 24 w 24"/>
                  <a:gd name="T37" fmla="*/ 46 h 49"/>
                  <a:gd name="T38" fmla="*/ 20 w 24"/>
                  <a:gd name="T39" fmla="*/ 48 h 49"/>
                  <a:gd name="T40" fmla="*/ 15 w 24"/>
                  <a:gd name="T4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49">
                    <a:moveTo>
                      <a:pt x="15" y="49"/>
                    </a:moveTo>
                    <a:cubicBezTo>
                      <a:pt x="14" y="49"/>
                      <a:pt x="12" y="48"/>
                      <a:pt x="11" y="48"/>
                    </a:cubicBezTo>
                    <a:cubicBezTo>
                      <a:pt x="10" y="48"/>
                      <a:pt x="8" y="47"/>
                      <a:pt x="7" y="46"/>
                    </a:cubicBezTo>
                    <a:cubicBezTo>
                      <a:pt x="6" y="45"/>
                      <a:pt x="6" y="44"/>
                      <a:pt x="5" y="43"/>
                    </a:cubicBezTo>
                    <a:cubicBezTo>
                      <a:pt x="5" y="41"/>
                      <a:pt x="4" y="39"/>
                      <a:pt x="4" y="37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8"/>
                      <a:pt x="16" y="39"/>
                      <a:pt x="19" y="39"/>
                    </a:cubicBezTo>
                    <a:cubicBezTo>
                      <a:pt x="20" y="39"/>
                      <a:pt x="22" y="39"/>
                      <a:pt x="24" y="38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3" y="47"/>
                      <a:pt x="21" y="48"/>
                      <a:pt x="20" y="48"/>
                    </a:cubicBezTo>
                    <a:cubicBezTo>
                      <a:pt x="19" y="48"/>
                      <a:pt x="17" y="49"/>
                      <a:pt x="15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7" name="Freeform 114"/>
              <p:cNvSpPr>
                <a:spLocks/>
              </p:cNvSpPr>
              <p:nvPr/>
            </p:nvSpPr>
            <p:spPr bwMode="auto">
              <a:xfrm>
                <a:off x="7170738" y="5451475"/>
                <a:ext cx="95250" cy="160338"/>
              </a:xfrm>
              <a:custGeom>
                <a:avLst/>
                <a:gdLst>
                  <a:gd name="T0" fmla="*/ 0 w 23"/>
                  <a:gd name="T1" fmla="*/ 1 h 39"/>
                  <a:gd name="T2" fmla="*/ 11 w 23"/>
                  <a:gd name="T3" fmla="*/ 1 h 39"/>
                  <a:gd name="T4" fmla="*/ 11 w 23"/>
                  <a:gd name="T5" fmla="*/ 9 h 39"/>
                  <a:gd name="T6" fmla="*/ 16 w 23"/>
                  <a:gd name="T7" fmla="*/ 3 h 39"/>
                  <a:gd name="T8" fmla="*/ 23 w 23"/>
                  <a:gd name="T9" fmla="*/ 0 h 39"/>
                  <a:gd name="T10" fmla="*/ 23 w 23"/>
                  <a:gd name="T11" fmla="*/ 12 h 39"/>
                  <a:gd name="T12" fmla="*/ 23 w 23"/>
                  <a:gd name="T13" fmla="*/ 12 h 39"/>
                  <a:gd name="T14" fmla="*/ 14 w 23"/>
                  <a:gd name="T15" fmla="*/ 15 h 39"/>
                  <a:gd name="T16" fmla="*/ 11 w 23"/>
                  <a:gd name="T17" fmla="*/ 25 h 39"/>
                  <a:gd name="T18" fmla="*/ 11 w 23"/>
                  <a:gd name="T19" fmla="*/ 39 h 39"/>
                  <a:gd name="T20" fmla="*/ 0 w 23"/>
                  <a:gd name="T21" fmla="*/ 39 h 39"/>
                  <a:gd name="T22" fmla="*/ 0 w 23"/>
                  <a:gd name="T23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39">
                    <a:moveTo>
                      <a:pt x="0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6"/>
                      <a:pt x="14" y="4"/>
                      <a:pt x="16" y="3"/>
                    </a:cubicBezTo>
                    <a:cubicBezTo>
                      <a:pt x="18" y="1"/>
                      <a:pt x="20" y="0"/>
                      <a:pt x="23" y="0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9" y="12"/>
                      <a:pt x="16" y="13"/>
                      <a:pt x="14" y="15"/>
                    </a:cubicBezTo>
                    <a:cubicBezTo>
                      <a:pt x="12" y="17"/>
                      <a:pt x="11" y="20"/>
                      <a:pt x="11" y="25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8" name="Freeform 115"/>
              <p:cNvSpPr>
                <a:spLocks noEditPoints="1"/>
              </p:cNvSpPr>
              <p:nvPr/>
            </p:nvSpPr>
            <p:spPr bwMode="auto">
              <a:xfrm>
                <a:off x="7281863" y="5451475"/>
                <a:ext cx="168275" cy="165100"/>
              </a:xfrm>
              <a:custGeom>
                <a:avLst/>
                <a:gdLst>
                  <a:gd name="T0" fmla="*/ 20 w 41"/>
                  <a:gd name="T1" fmla="*/ 40 h 40"/>
                  <a:gd name="T2" fmla="*/ 12 w 41"/>
                  <a:gd name="T3" fmla="*/ 38 h 40"/>
                  <a:gd name="T4" fmla="*/ 6 w 41"/>
                  <a:gd name="T5" fmla="*/ 34 h 40"/>
                  <a:gd name="T6" fmla="*/ 1 w 41"/>
                  <a:gd name="T7" fmla="*/ 28 h 40"/>
                  <a:gd name="T8" fmla="*/ 0 w 41"/>
                  <a:gd name="T9" fmla="*/ 20 h 40"/>
                  <a:gd name="T10" fmla="*/ 0 w 41"/>
                  <a:gd name="T11" fmla="*/ 20 h 40"/>
                  <a:gd name="T12" fmla="*/ 1 w 41"/>
                  <a:gd name="T13" fmla="*/ 12 h 40"/>
                  <a:gd name="T14" fmla="*/ 6 w 41"/>
                  <a:gd name="T15" fmla="*/ 6 h 40"/>
                  <a:gd name="T16" fmla="*/ 12 w 41"/>
                  <a:gd name="T17" fmla="*/ 2 h 40"/>
                  <a:gd name="T18" fmla="*/ 20 w 41"/>
                  <a:gd name="T19" fmla="*/ 0 h 40"/>
                  <a:gd name="T20" fmla="*/ 28 w 41"/>
                  <a:gd name="T21" fmla="*/ 2 h 40"/>
                  <a:gd name="T22" fmla="*/ 35 w 41"/>
                  <a:gd name="T23" fmla="*/ 6 h 40"/>
                  <a:gd name="T24" fmla="*/ 39 w 41"/>
                  <a:gd name="T25" fmla="*/ 12 h 40"/>
                  <a:gd name="T26" fmla="*/ 41 w 41"/>
                  <a:gd name="T27" fmla="*/ 20 h 40"/>
                  <a:gd name="T28" fmla="*/ 41 w 41"/>
                  <a:gd name="T29" fmla="*/ 20 h 40"/>
                  <a:gd name="T30" fmla="*/ 39 w 41"/>
                  <a:gd name="T31" fmla="*/ 28 h 40"/>
                  <a:gd name="T32" fmla="*/ 35 w 41"/>
                  <a:gd name="T33" fmla="*/ 34 h 40"/>
                  <a:gd name="T34" fmla="*/ 28 w 41"/>
                  <a:gd name="T35" fmla="*/ 38 h 40"/>
                  <a:gd name="T36" fmla="*/ 20 w 41"/>
                  <a:gd name="T37" fmla="*/ 40 h 40"/>
                  <a:gd name="T38" fmla="*/ 20 w 41"/>
                  <a:gd name="T39" fmla="*/ 31 h 40"/>
                  <a:gd name="T40" fmla="*/ 24 w 41"/>
                  <a:gd name="T41" fmla="*/ 30 h 40"/>
                  <a:gd name="T42" fmla="*/ 27 w 41"/>
                  <a:gd name="T43" fmla="*/ 28 h 40"/>
                  <a:gd name="T44" fmla="*/ 29 w 41"/>
                  <a:gd name="T45" fmla="*/ 24 h 40"/>
                  <a:gd name="T46" fmla="*/ 30 w 41"/>
                  <a:gd name="T47" fmla="*/ 20 h 40"/>
                  <a:gd name="T48" fmla="*/ 30 w 41"/>
                  <a:gd name="T49" fmla="*/ 20 h 40"/>
                  <a:gd name="T50" fmla="*/ 29 w 41"/>
                  <a:gd name="T51" fmla="*/ 16 h 40"/>
                  <a:gd name="T52" fmla="*/ 27 w 41"/>
                  <a:gd name="T53" fmla="*/ 13 h 40"/>
                  <a:gd name="T54" fmla="*/ 24 w 41"/>
                  <a:gd name="T55" fmla="*/ 11 h 40"/>
                  <a:gd name="T56" fmla="*/ 20 w 41"/>
                  <a:gd name="T57" fmla="*/ 10 h 40"/>
                  <a:gd name="T58" fmla="*/ 16 w 41"/>
                  <a:gd name="T59" fmla="*/ 10 h 40"/>
                  <a:gd name="T60" fmla="*/ 13 w 41"/>
                  <a:gd name="T61" fmla="*/ 13 h 40"/>
                  <a:gd name="T62" fmla="*/ 11 w 41"/>
                  <a:gd name="T63" fmla="*/ 16 h 40"/>
                  <a:gd name="T64" fmla="*/ 10 w 41"/>
                  <a:gd name="T65" fmla="*/ 20 h 40"/>
                  <a:gd name="T66" fmla="*/ 10 w 41"/>
                  <a:gd name="T67" fmla="*/ 20 h 40"/>
                  <a:gd name="T68" fmla="*/ 11 w 41"/>
                  <a:gd name="T69" fmla="*/ 24 h 40"/>
                  <a:gd name="T70" fmla="*/ 13 w 41"/>
                  <a:gd name="T71" fmla="*/ 27 h 40"/>
                  <a:gd name="T72" fmla="*/ 16 w 41"/>
                  <a:gd name="T73" fmla="*/ 30 h 40"/>
                  <a:gd name="T74" fmla="*/ 20 w 41"/>
                  <a:gd name="T75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40">
                    <a:moveTo>
                      <a:pt x="20" y="40"/>
                    </a:moveTo>
                    <a:cubicBezTo>
                      <a:pt x="17" y="40"/>
                      <a:pt x="14" y="39"/>
                      <a:pt x="12" y="38"/>
                    </a:cubicBezTo>
                    <a:cubicBezTo>
                      <a:pt x="10" y="37"/>
                      <a:pt x="7" y="36"/>
                      <a:pt x="6" y="34"/>
                    </a:cubicBezTo>
                    <a:cubicBezTo>
                      <a:pt x="4" y="32"/>
                      <a:pt x="2" y="30"/>
                      <a:pt x="1" y="28"/>
                    </a:cubicBezTo>
                    <a:cubicBezTo>
                      <a:pt x="0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0" y="15"/>
                      <a:pt x="1" y="12"/>
                    </a:cubicBezTo>
                    <a:cubicBezTo>
                      <a:pt x="2" y="10"/>
                      <a:pt x="4" y="8"/>
                      <a:pt x="6" y="6"/>
                    </a:cubicBezTo>
                    <a:cubicBezTo>
                      <a:pt x="7" y="4"/>
                      <a:pt x="10" y="3"/>
                      <a:pt x="12" y="2"/>
                    </a:cubicBezTo>
                    <a:cubicBezTo>
                      <a:pt x="15" y="1"/>
                      <a:pt x="17" y="0"/>
                      <a:pt x="20" y="0"/>
                    </a:cubicBezTo>
                    <a:cubicBezTo>
                      <a:pt x="23" y="0"/>
                      <a:pt x="26" y="1"/>
                      <a:pt x="28" y="2"/>
                    </a:cubicBezTo>
                    <a:cubicBezTo>
                      <a:pt x="31" y="3"/>
                      <a:pt x="33" y="4"/>
                      <a:pt x="35" y="6"/>
                    </a:cubicBezTo>
                    <a:cubicBezTo>
                      <a:pt x="37" y="8"/>
                      <a:pt x="38" y="10"/>
                      <a:pt x="39" y="12"/>
                    </a:cubicBezTo>
                    <a:cubicBezTo>
                      <a:pt x="40" y="15"/>
                      <a:pt x="41" y="17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3"/>
                      <a:pt x="40" y="25"/>
                      <a:pt x="39" y="28"/>
                    </a:cubicBezTo>
                    <a:cubicBezTo>
                      <a:pt x="38" y="30"/>
                      <a:pt x="37" y="32"/>
                      <a:pt x="35" y="34"/>
                    </a:cubicBezTo>
                    <a:cubicBezTo>
                      <a:pt x="33" y="36"/>
                      <a:pt x="31" y="37"/>
                      <a:pt x="28" y="38"/>
                    </a:cubicBezTo>
                    <a:cubicBezTo>
                      <a:pt x="26" y="39"/>
                      <a:pt x="23" y="40"/>
                      <a:pt x="20" y="40"/>
                    </a:cubicBezTo>
                    <a:close/>
                    <a:moveTo>
                      <a:pt x="20" y="31"/>
                    </a:moveTo>
                    <a:cubicBezTo>
                      <a:pt x="22" y="31"/>
                      <a:pt x="23" y="30"/>
                      <a:pt x="24" y="30"/>
                    </a:cubicBezTo>
                    <a:cubicBezTo>
                      <a:pt x="26" y="29"/>
                      <a:pt x="27" y="28"/>
                      <a:pt x="27" y="28"/>
                    </a:cubicBezTo>
                    <a:cubicBezTo>
                      <a:pt x="28" y="27"/>
                      <a:pt x="29" y="25"/>
                      <a:pt x="29" y="24"/>
                    </a:cubicBezTo>
                    <a:cubicBezTo>
                      <a:pt x="30" y="23"/>
                      <a:pt x="30" y="22"/>
                      <a:pt x="30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9"/>
                      <a:pt x="30" y="17"/>
                      <a:pt x="29" y="16"/>
                    </a:cubicBezTo>
                    <a:cubicBezTo>
                      <a:pt x="29" y="15"/>
                      <a:pt x="28" y="14"/>
                      <a:pt x="27" y="13"/>
                    </a:cubicBezTo>
                    <a:cubicBezTo>
                      <a:pt x="26" y="12"/>
                      <a:pt x="25" y="11"/>
                      <a:pt x="24" y="11"/>
                    </a:cubicBezTo>
                    <a:cubicBezTo>
                      <a:pt x="23" y="10"/>
                      <a:pt x="22" y="10"/>
                      <a:pt x="20" y="10"/>
                    </a:cubicBezTo>
                    <a:cubicBezTo>
                      <a:pt x="19" y="10"/>
                      <a:pt x="17" y="10"/>
                      <a:pt x="16" y="10"/>
                    </a:cubicBezTo>
                    <a:cubicBezTo>
                      <a:pt x="15" y="11"/>
                      <a:pt x="14" y="12"/>
                      <a:pt x="13" y="13"/>
                    </a:cubicBezTo>
                    <a:cubicBezTo>
                      <a:pt x="12" y="14"/>
                      <a:pt x="11" y="15"/>
                      <a:pt x="11" y="16"/>
                    </a:cubicBezTo>
                    <a:cubicBezTo>
                      <a:pt x="11" y="17"/>
                      <a:pt x="10" y="19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2"/>
                      <a:pt x="11" y="23"/>
                      <a:pt x="11" y="24"/>
                    </a:cubicBezTo>
                    <a:cubicBezTo>
                      <a:pt x="11" y="25"/>
                      <a:pt x="12" y="26"/>
                      <a:pt x="13" y="27"/>
                    </a:cubicBezTo>
                    <a:cubicBezTo>
                      <a:pt x="14" y="28"/>
                      <a:pt x="15" y="29"/>
                      <a:pt x="16" y="30"/>
                    </a:cubicBezTo>
                    <a:cubicBezTo>
                      <a:pt x="17" y="30"/>
                      <a:pt x="19" y="31"/>
                      <a:pt x="20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9" name="Freeform 116"/>
              <p:cNvSpPr>
                <a:spLocks noEditPoints="1"/>
              </p:cNvSpPr>
              <p:nvPr/>
            </p:nvSpPr>
            <p:spPr bwMode="auto">
              <a:xfrm>
                <a:off x="7475538" y="5451475"/>
                <a:ext cx="163513" cy="206375"/>
              </a:xfrm>
              <a:custGeom>
                <a:avLst/>
                <a:gdLst>
                  <a:gd name="T0" fmla="*/ 0 w 40"/>
                  <a:gd name="T1" fmla="*/ 1 h 50"/>
                  <a:gd name="T2" fmla="*/ 11 w 40"/>
                  <a:gd name="T3" fmla="*/ 1 h 50"/>
                  <a:gd name="T4" fmla="*/ 11 w 40"/>
                  <a:gd name="T5" fmla="*/ 7 h 50"/>
                  <a:gd name="T6" fmla="*/ 15 w 40"/>
                  <a:gd name="T7" fmla="*/ 2 h 50"/>
                  <a:gd name="T8" fmla="*/ 23 w 40"/>
                  <a:gd name="T9" fmla="*/ 0 h 50"/>
                  <a:gd name="T10" fmla="*/ 29 w 40"/>
                  <a:gd name="T11" fmla="*/ 2 h 50"/>
                  <a:gd name="T12" fmla="*/ 34 w 40"/>
                  <a:gd name="T13" fmla="*/ 5 h 50"/>
                  <a:gd name="T14" fmla="*/ 38 w 40"/>
                  <a:gd name="T15" fmla="*/ 12 h 50"/>
                  <a:gd name="T16" fmla="*/ 40 w 40"/>
                  <a:gd name="T17" fmla="*/ 20 h 50"/>
                  <a:gd name="T18" fmla="*/ 40 w 40"/>
                  <a:gd name="T19" fmla="*/ 20 h 50"/>
                  <a:gd name="T20" fmla="*/ 38 w 40"/>
                  <a:gd name="T21" fmla="*/ 28 h 50"/>
                  <a:gd name="T22" fmla="*/ 34 w 40"/>
                  <a:gd name="T23" fmla="*/ 35 h 50"/>
                  <a:gd name="T24" fmla="*/ 29 w 40"/>
                  <a:gd name="T25" fmla="*/ 38 h 50"/>
                  <a:gd name="T26" fmla="*/ 23 w 40"/>
                  <a:gd name="T27" fmla="*/ 40 h 50"/>
                  <a:gd name="T28" fmla="*/ 15 w 40"/>
                  <a:gd name="T29" fmla="*/ 38 h 50"/>
                  <a:gd name="T30" fmla="*/ 11 w 40"/>
                  <a:gd name="T31" fmla="*/ 34 h 50"/>
                  <a:gd name="T32" fmla="*/ 11 w 40"/>
                  <a:gd name="T33" fmla="*/ 50 h 50"/>
                  <a:gd name="T34" fmla="*/ 0 w 40"/>
                  <a:gd name="T35" fmla="*/ 50 h 50"/>
                  <a:gd name="T36" fmla="*/ 0 w 40"/>
                  <a:gd name="T37" fmla="*/ 1 h 50"/>
                  <a:gd name="T38" fmla="*/ 20 w 40"/>
                  <a:gd name="T39" fmla="*/ 31 h 50"/>
                  <a:gd name="T40" fmla="*/ 23 w 40"/>
                  <a:gd name="T41" fmla="*/ 30 h 50"/>
                  <a:gd name="T42" fmla="*/ 26 w 40"/>
                  <a:gd name="T43" fmla="*/ 28 h 50"/>
                  <a:gd name="T44" fmla="*/ 28 w 40"/>
                  <a:gd name="T45" fmla="*/ 24 h 50"/>
                  <a:gd name="T46" fmla="*/ 29 w 40"/>
                  <a:gd name="T47" fmla="*/ 20 h 50"/>
                  <a:gd name="T48" fmla="*/ 29 w 40"/>
                  <a:gd name="T49" fmla="*/ 20 h 50"/>
                  <a:gd name="T50" fmla="*/ 28 w 40"/>
                  <a:gd name="T51" fmla="*/ 16 h 50"/>
                  <a:gd name="T52" fmla="*/ 26 w 40"/>
                  <a:gd name="T53" fmla="*/ 12 h 50"/>
                  <a:gd name="T54" fmla="*/ 23 w 40"/>
                  <a:gd name="T55" fmla="*/ 10 h 50"/>
                  <a:gd name="T56" fmla="*/ 20 w 40"/>
                  <a:gd name="T57" fmla="*/ 10 h 50"/>
                  <a:gd name="T58" fmla="*/ 16 w 40"/>
                  <a:gd name="T59" fmla="*/ 10 h 50"/>
                  <a:gd name="T60" fmla="*/ 13 w 40"/>
                  <a:gd name="T61" fmla="*/ 12 h 50"/>
                  <a:gd name="T62" fmla="*/ 11 w 40"/>
                  <a:gd name="T63" fmla="*/ 16 h 50"/>
                  <a:gd name="T64" fmla="*/ 11 w 40"/>
                  <a:gd name="T65" fmla="*/ 20 h 50"/>
                  <a:gd name="T66" fmla="*/ 11 w 40"/>
                  <a:gd name="T67" fmla="*/ 20 h 50"/>
                  <a:gd name="T68" fmla="*/ 11 w 40"/>
                  <a:gd name="T69" fmla="*/ 24 h 50"/>
                  <a:gd name="T70" fmla="*/ 13 w 40"/>
                  <a:gd name="T71" fmla="*/ 28 h 50"/>
                  <a:gd name="T72" fmla="*/ 16 w 40"/>
                  <a:gd name="T73" fmla="*/ 30 h 50"/>
                  <a:gd name="T74" fmla="*/ 20 w 40"/>
                  <a:gd name="T75" fmla="*/ 3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0" h="50">
                    <a:moveTo>
                      <a:pt x="0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5"/>
                      <a:pt x="14" y="3"/>
                      <a:pt x="15" y="2"/>
                    </a:cubicBezTo>
                    <a:cubicBezTo>
                      <a:pt x="17" y="1"/>
                      <a:pt x="20" y="0"/>
                      <a:pt x="23" y="0"/>
                    </a:cubicBezTo>
                    <a:cubicBezTo>
                      <a:pt x="25" y="0"/>
                      <a:pt x="27" y="1"/>
                      <a:pt x="29" y="2"/>
                    </a:cubicBezTo>
                    <a:cubicBezTo>
                      <a:pt x="31" y="3"/>
                      <a:pt x="33" y="4"/>
                      <a:pt x="34" y="5"/>
                    </a:cubicBezTo>
                    <a:cubicBezTo>
                      <a:pt x="36" y="7"/>
                      <a:pt x="37" y="9"/>
                      <a:pt x="38" y="12"/>
                    </a:cubicBezTo>
                    <a:cubicBezTo>
                      <a:pt x="39" y="14"/>
                      <a:pt x="40" y="17"/>
                      <a:pt x="4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23"/>
                      <a:pt x="39" y="26"/>
                      <a:pt x="38" y="28"/>
                    </a:cubicBezTo>
                    <a:cubicBezTo>
                      <a:pt x="37" y="31"/>
                      <a:pt x="36" y="33"/>
                      <a:pt x="34" y="35"/>
                    </a:cubicBezTo>
                    <a:cubicBezTo>
                      <a:pt x="33" y="36"/>
                      <a:pt x="31" y="38"/>
                      <a:pt x="29" y="38"/>
                    </a:cubicBezTo>
                    <a:cubicBezTo>
                      <a:pt x="27" y="39"/>
                      <a:pt x="25" y="40"/>
                      <a:pt x="23" y="40"/>
                    </a:cubicBezTo>
                    <a:cubicBezTo>
                      <a:pt x="20" y="40"/>
                      <a:pt x="17" y="39"/>
                      <a:pt x="15" y="38"/>
                    </a:cubicBezTo>
                    <a:cubicBezTo>
                      <a:pt x="14" y="37"/>
                      <a:pt x="12" y="36"/>
                      <a:pt x="11" y="34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0" y="50"/>
                      <a:pt x="0" y="50"/>
                      <a:pt x="0" y="50"/>
                    </a:cubicBezTo>
                    <a:lnTo>
                      <a:pt x="0" y="1"/>
                    </a:lnTo>
                    <a:close/>
                    <a:moveTo>
                      <a:pt x="20" y="31"/>
                    </a:moveTo>
                    <a:cubicBezTo>
                      <a:pt x="21" y="31"/>
                      <a:pt x="22" y="30"/>
                      <a:pt x="23" y="30"/>
                    </a:cubicBezTo>
                    <a:cubicBezTo>
                      <a:pt x="24" y="29"/>
                      <a:pt x="25" y="29"/>
                      <a:pt x="26" y="28"/>
                    </a:cubicBezTo>
                    <a:cubicBezTo>
                      <a:pt x="27" y="27"/>
                      <a:pt x="28" y="26"/>
                      <a:pt x="28" y="24"/>
                    </a:cubicBezTo>
                    <a:cubicBezTo>
                      <a:pt x="29" y="23"/>
                      <a:pt x="29" y="22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8"/>
                      <a:pt x="29" y="17"/>
                      <a:pt x="28" y="16"/>
                    </a:cubicBezTo>
                    <a:cubicBezTo>
                      <a:pt x="28" y="14"/>
                      <a:pt x="27" y="13"/>
                      <a:pt x="26" y="12"/>
                    </a:cubicBezTo>
                    <a:cubicBezTo>
                      <a:pt x="25" y="11"/>
                      <a:pt x="24" y="11"/>
                      <a:pt x="23" y="10"/>
                    </a:cubicBezTo>
                    <a:cubicBezTo>
                      <a:pt x="22" y="10"/>
                      <a:pt x="21" y="10"/>
                      <a:pt x="20" y="10"/>
                    </a:cubicBezTo>
                    <a:cubicBezTo>
                      <a:pt x="18" y="10"/>
                      <a:pt x="17" y="10"/>
                      <a:pt x="16" y="10"/>
                    </a:cubicBezTo>
                    <a:cubicBezTo>
                      <a:pt x="15" y="11"/>
                      <a:pt x="14" y="11"/>
                      <a:pt x="13" y="12"/>
                    </a:cubicBezTo>
                    <a:cubicBezTo>
                      <a:pt x="12" y="13"/>
                      <a:pt x="12" y="14"/>
                      <a:pt x="11" y="16"/>
                    </a:cubicBezTo>
                    <a:cubicBezTo>
                      <a:pt x="11" y="17"/>
                      <a:pt x="11" y="18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2"/>
                      <a:pt x="11" y="23"/>
                      <a:pt x="11" y="24"/>
                    </a:cubicBezTo>
                    <a:cubicBezTo>
                      <a:pt x="12" y="26"/>
                      <a:pt x="12" y="27"/>
                      <a:pt x="13" y="28"/>
                    </a:cubicBezTo>
                    <a:cubicBezTo>
                      <a:pt x="14" y="29"/>
                      <a:pt x="15" y="29"/>
                      <a:pt x="16" y="30"/>
                    </a:cubicBezTo>
                    <a:cubicBezTo>
                      <a:pt x="17" y="30"/>
                      <a:pt x="18" y="31"/>
                      <a:pt x="20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0" name="Freeform 117"/>
              <p:cNvSpPr>
                <a:spLocks noEditPoints="1"/>
              </p:cNvSpPr>
              <p:nvPr/>
            </p:nvSpPr>
            <p:spPr bwMode="auto">
              <a:xfrm>
                <a:off x="7654925" y="5451475"/>
                <a:ext cx="169863" cy="165100"/>
              </a:xfrm>
              <a:custGeom>
                <a:avLst/>
                <a:gdLst>
                  <a:gd name="T0" fmla="*/ 21 w 41"/>
                  <a:gd name="T1" fmla="*/ 40 h 40"/>
                  <a:gd name="T2" fmla="*/ 13 w 41"/>
                  <a:gd name="T3" fmla="*/ 38 h 40"/>
                  <a:gd name="T4" fmla="*/ 6 w 41"/>
                  <a:gd name="T5" fmla="*/ 34 h 40"/>
                  <a:gd name="T6" fmla="*/ 2 w 41"/>
                  <a:gd name="T7" fmla="*/ 28 h 40"/>
                  <a:gd name="T8" fmla="*/ 0 w 41"/>
                  <a:gd name="T9" fmla="*/ 20 h 40"/>
                  <a:gd name="T10" fmla="*/ 0 w 41"/>
                  <a:gd name="T11" fmla="*/ 20 h 40"/>
                  <a:gd name="T12" fmla="*/ 2 w 41"/>
                  <a:gd name="T13" fmla="*/ 12 h 40"/>
                  <a:gd name="T14" fmla="*/ 6 w 41"/>
                  <a:gd name="T15" fmla="*/ 6 h 40"/>
                  <a:gd name="T16" fmla="*/ 13 w 41"/>
                  <a:gd name="T17" fmla="*/ 2 h 40"/>
                  <a:gd name="T18" fmla="*/ 21 w 41"/>
                  <a:gd name="T19" fmla="*/ 0 h 40"/>
                  <a:gd name="T20" fmla="*/ 29 w 41"/>
                  <a:gd name="T21" fmla="*/ 2 h 40"/>
                  <a:gd name="T22" fmla="*/ 35 w 41"/>
                  <a:gd name="T23" fmla="*/ 6 h 40"/>
                  <a:gd name="T24" fmla="*/ 40 w 41"/>
                  <a:gd name="T25" fmla="*/ 12 h 40"/>
                  <a:gd name="T26" fmla="*/ 41 w 41"/>
                  <a:gd name="T27" fmla="*/ 20 h 40"/>
                  <a:gd name="T28" fmla="*/ 41 w 41"/>
                  <a:gd name="T29" fmla="*/ 20 h 40"/>
                  <a:gd name="T30" fmla="*/ 40 w 41"/>
                  <a:gd name="T31" fmla="*/ 28 h 40"/>
                  <a:gd name="T32" fmla="*/ 35 w 41"/>
                  <a:gd name="T33" fmla="*/ 34 h 40"/>
                  <a:gd name="T34" fmla="*/ 29 w 41"/>
                  <a:gd name="T35" fmla="*/ 38 h 40"/>
                  <a:gd name="T36" fmla="*/ 21 w 41"/>
                  <a:gd name="T37" fmla="*/ 40 h 40"/>
                  <a:gd name="T38" fmla="*/ 21 w 41"/>
                  <a:gd name="T39" fmla="*/ 31 h 40"/>
                  <a:gd name="T40" fmla="*/ 25 w 41"/>
                  <a:gd name="T41" fmla="*/ 30 h 40"/>
                  <a:gd name="T42" fmla="*/ 28 w 41"/>
                  <a:gd name="T43" fmla="*/ 28 h 40"/>
                  <a:gd name="T44" fmla="*/ 30 w 41"/>
                  <a:gd name="T45" fmla="*/ 24 h 40"/>
                  <a:gd name="T46" fmla="*/ 31 w 41"/>
                  <a:gd name="T47" fmla="*/ 20 h 40"/>
                  <a:gd name="T48" fmla="*/ 31 w 41"/>
                  <a:gd name="T49" fmla="*/ 20 h 40"/>
                  <a:gd name="T50" fmla="*/ 30 w 41"/>
                  <a:gd name="T51" fmla="*/ 16 h 40"/>
                  <a:gd name="T52" fmla="*/ 28 w 41"/>
                  <a:gd name="T53" fmla="*/ 13 h 40"/>
                  <a:gd name="T54" fmla="*/ 25 w 41"/>
                  <a:gd name="T55" fmla="*/ 11 h 40"/>
                  <a:gd name="T56" fmla="*/ 21 w 41"/>
                  <a:gd name="T57" fmla="*/ 10 h 40"/>
                  <a:gd name="T58" fmla="*/ 17 w 41"/>
                  <a:gd name="T59" fmla="*/ 10 h 40"/>
                  <a:gd name="T60" fmla="*/ 14 w 41"/>
                  <a:gd name="T61" fmla="*/ 13 h 40"/>
                  <a:gd name="T62" fmla="*/ 12 w 41"/>
                  <a:gd name="T63" fmla="*/ 16 h 40"/>
                  <a:gd name="T64" fmla="*/ 11 w 41"/>
                  <a:gd name="T65" fmla="*/ 20 h 40"/>
                  <a:gd name="T66" fmla="*/ 11 w 41"/>
                  <a:gd name="T67" fmla="*/ 20 h 40"/>
                  <a:gd name="T68" fmla="*/ 12 w 41"/>
                  <a:gd name="T69" fmla="*/ 24 h 40"/>
                  <a:gd name="T70" fmla="*/ 14 w 41"/>
                  <a:gd name="T71" fmla="*/ 27 h 40"/>
                  <a:gd name="T72" fmla="*/ 17 w 41"/>
                  <a:gd name="T73" fmla="*/ 30 h 40"/>
                  <a:gd name="T74" fmla="*/ 21 w 41"/>
                  <a:gd name="T75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40">
                    <a:moveTo>
                      <a:pt x="21" y="40"/>
                    </a:moveTo>
                    <a:cubicBezTo>
                      <a:pt x="18" y="40"/>
                      <a:pt x="15" y="39"/>
                      <a:pt x="13" y="38"/>
                    </a:cubicBezTo>
                    <a:cubicBezTo>
                      <a:pt x="10" y="37"/>
                      <a:pt x="8" y="36"/>
                      <a:pt x="6" y="34"/>
                    </a:cubicBezTo>
                    <a:cubicBezTo>
                      <a:pt x="4" y="32"/>
                      <a:pt x="3" y="30"/>
                      <a:pt x="2" y="28"/>
                    </a:cubicBezTo>
                    <a:cubicBezTo>
                      <a:pt x="1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1" y="15"/>
                      <a:pt x="2" y="12"/>
                    </a:cubicBezTo>
                    <a:cubicBezTo>
                      <a:pt x="3" y="10"/>
                      <a:pt x="4" y="8"/>
                      <a:pt x="6" y="6"/>
                    </a:cubicBezTo>
                    <a:cubicBezTo>
                      <a:pt x="8" y="4"/>
                      <a:pt x="10" y="3"/>
                      <a:pt x="13" y="2"/>
                    </a:cubicBezTo>
                    <a:cubicBezTo>
                      <a:pt x="15" y="1"/>
                      <a:pt x="18" y="0"/>
                      <a:pt x="21" y="0"/>
                    </a:cubicBezTo>
                    <a:cubicBezTo>
                      <a:pt x="24" y="0"/>
                      <a:pt x="27" y="1"/>
                      <a:pt x="29" y="2"/>
                    </a:cubicBezTo>
                    <a:cubicBezTo>
                      <a:pt x="32" y="3"/>
                      <a:pt x="34" y="4"/>
                      <a:pt x="35" y="6"/>
                    </a:cubicBezTo>
                    <a:cubicBezTo>
                      <a:pt x="37" y="8"/>
                      <a:pt x="39" y="10"/>
                      <a:pt x="40" y="12"/>
                    </a:cubicBezTo>
                    <a:cubicBezTo>
                      <a:pt x="41" y="15"/>
                      <a:pt x="41" y="17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3"/>
                      <a:pt x="41" y="25"/>
                      <a:pt x="40" y="28"/>
                    </a:cubicBezTo>
                    <a:cubicBezTo>
                      <a:pt x="39" y="30"/>
                      <a:pt x="37" y="32"/>
                      <a:pt x="35" y="34"/>
                    </a:cubicBezTo>
                    <a:cubicBezTo>
                      <a:pt x="34" y="36"/>
                      <a:pt x="31" y="37"/>
                      <a:pt x="29" y="38"/>
                    </a:cubicBezTo>
                    <a:cubicBezTo>
                      <a:pt x="26" y="39"/>
                      <a:pt x="24" y="40"/>
                      <a:pt x="21" y="40"/>
                    </a:cubicBezTo>
                    <a:close/>
                    <a:moveTo>
                      <a:pt x="21" y="31"/>
                    </a:moveTo>
                    <a:cubicBezTo>
                      <a:pt x="22" y="31"/>
                      <a:pt x="24" y="30"/>
                      <a:pt x="25" y="30"/>
                    </a:cubicBezTo>
                    <a:cubicBezTo>
                      <a:pt x="26" y="29"/>
                      <a:pt x="27" y="28"/>
                      <a:pt x="28" y="28"/>
                    </a:cubicBezTo>
                    <a:cubicBezTo>
                      <a:pt x="29" y="27"/>
                      <a:pt x="30" y="25"/>
                      <a:pt x="30" y="24"/>
                    </a:cubicBezTo>
                    <a:cubicBezTo>
                      <a:pt x="30" y="23"/>
                      <a:pt x="31" y="22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19"/>
                      <a:pt x="30" y="17"/>
                      <a:pt x="30" y="16"/>
                    </a:cubicBezTo>
                    <a:cubicBezTo>
                      <a:pt x="30" y="15"/>
                      <a:pt x="29" y="14"/>
                      <a:pt x="28" y="13"/>
                    </a:cubicBezTo>
                    <a:cubicBezTo>
                      <a:pt x="27" y="12"/>
                      <a:pt x="26" y="11"/>
                      <a:pt x="25" y="11"/>
                    </a:cubicBezTo>
                    <a:cubicBezTo>
                      <a:pt x="24" y="10"/>
                      <a:pt x="22" y="10"/>
                      <a:pt x="21" y="10"/>
                    </a:cubicBezTo>
                    <a:cubicBezTo>
                      <a:pt x="19" y="10"/>
                      <a:pt x="18" y="10"/>
                      <a:pt x="17" y="10"/>
                    </a:cubicBezTo>
                    <a:cubicBezTo>
                      <a:pt x="15" y="11"/>
                      <a:pt x="14" y="12"/>
                      <a:pt x="14" y="13"/>
                    </a:cubicBezTo>
                    <a:cubicBezTo>
                      <a:pt x="13" y="14"/>
                      <a:pt x="12" y="15"/>
                      <a:pt x="12" y="16"/>
                    </a:cubicBezTo>
                    <a:cubicBezTo>
                      <a:pt x="11" y="17"/>
                      <a:pt x="11" y="19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2"/>
                      <a:pt x="11" y="23"/>
                      <a:pt x="12" y="24"/>
                    </a:cubicBezTo>
                    <a:cubicBezTo>
                      <a:pt x="12" y="25"/>
                      <a:pt x="13" y="26"/>
                      <a:pt x="14" y="27"/>
                    </a:cubicBezTo>
                    <a:cubicBezTo>
                      <a:pt x="15" y="28"/>
                      <a:pt x="16" y="29"/>
                      <a:pt x="17" y="30"/>
                    </a:cubicBezTo>
                    <a:cubicBezTo>
                      <a:pt x="18" y="30"/>
                      <a:pt x="19" y="31"/>
                      <a:pt x="2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1" name="Rectangle 118"/>
              <p:cNvSpPr>
                <a:spLocks noChangeArrowheads="1"/>
              </p:cNvSpPr>
              <p:nvPr/>
            </p:nvSpPr>
            <p:spPr bwMode="auto">
              <a:xfrm>
                <a:off x="7853363" y="5397500"/>
                <a:ext cx="44450" cy="214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2" name="Freeform 119"/>
              <p:cNvSpPr>
                <a:spLocks noEditPoints="1"/>
              </p:cNvSpPr>
              <p:nvPr/>
            </p:nvSpPr>
            <p:spPr bwMode="auto">
              <a:xfrm>
                <a:off x="7934325" y="5397500"/>
                <a:ext cx="46038" cy="214313"/>
              </a:xfrm>
              <a:custGeom>
                <a:avLst/>
                <a:gdLst>
                  <a:gd name="T0" fmla="*/ 0 w 29"/>
                  <a:gd name="T1" fmla="*/ 0 h 135"/>
                  <a:gd name="T2" fmla="*/ 29 w 29"/>
                  <a:gd name="T3" fmla="*/ 0 h 135"/>
                  <a:gd name="T4" fmla="*/ 29 w 29"/>
                  <a:gd name="T5" fmla="*/ 26 h 135"/>
                  <a:gd name="T6" fmla="*/ 0 w 29"/>
                  <a:gd name="T7" fmla="*/ 26 h 135"/>
                  <a:gd name="T8" fmla="*/ 0 w 29"/>
                  <a:gd name="T9" fmla="*/ 0 h 135"/>
                  <a:gd name="T10" fmla="*/ 0 w 29"/>
                  <a:gd name="T11" fmla="*/ 36 h 135"/>
                  <a:gd name="T12" fmla="*/ 29 w 29"/>
                  <a:gd name="T13" fmla="*/ 36 h 135"/>
                  <a:gd name="T14" fmla="*/ 29 w 29"/>
                  <a:gd name="T15" fmla="*/ 135 h 135"/>
                  <a:gd name="T16" fmla="*/ 0 w 29"/>
                  <a:gd name="T17" fmla="*/ 135 h 135"/>
                  <a:gd name="T18" fmla="*/ 0 w 29"/>
                  <a:gd name="T19" fmla="*/ 3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135">
                    <a:moveTo>
                      <a:pt x="0" y="0"/>
                    </a:moveTo>
                    <a:lnTo>
                      <a:pt x="29" y="0"/>
                    </a:lnTo>
                    <a:lnTo>
                      <a:pt x="29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  <a:moveTo>
                      <a:pt x="0" y="36"/>
                    </a:moveTo>
                    <a:lnTo>
                      <a:pt x="29" y="36"/>
                    </a:lnTo>
                    <a:lnTo>
                      <a:pt x="29" y="135"/>
                    </a:lnTo>
                    <a:lnTo>
                      <a:pt x="0" y="135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3" name="Freeform 120"/>
              <p:cNvSpPr>
                <a:spLocks/>
              </p:cNvSpPr>
              <p:nvPr/>
            </p:nvSpPr>
            <p:spPr bwMode="auto">
              <a:xfrm>
                <a:off x="8004175" y="5414963"/>
                <a:ext cx="98425" cy="201613"/>
              </a:xfrm>
              <a:custGeom>
                <a:avLst/>
                <a:gdLst>
                  <a:gd name="T0" fmla="*/ 15 w 24"/>
                  <a:gd name="T1" fmla="*/ 49 h 49"/>
                  <a:gd name="T2" fmla="*/ 11 w 24"/>
                  <a:gd name="T3" fmla="*/ 48 h 49"/>
                  <a:gd name="T4" fmla="*/ 7 w 24"/>
                  <a:gd name="T5" fmla="*/ 46 h 49"/>
                  <a:gd name="T6" fmla="*/ 5 w 24"/>
                  <a:gd name="T7" fmla="*/ 43 h 49"/>
                  <a:gd name="T8" fmla="*/ 4 w 24"/>
                  <a:gd name="T9" fmla="*/ 37 h 49"/>
                  <a:gd name="T10" fmla="*/ 4 w 24"/>
                  <a:gd name="T11" fmla="*/ 19 h 49"/>
                  <a:gd name="T12" fmla="*/ 0 w 24"/>
                  <a:gd name="T13" fmla="*/ 19 h 49"/>
                  <a:gd name="T14" fmla="*/ 0 w 24"/>
                  <a:gd name="T15" fmla="*/ 10 h 49"/>
                  <a:gd name="T16" fmla="*/ 4 w 24"/>
                  <a:gd name="T17" fmla="*/ 10 h 49"/>
                  <a:gd name="T18" fmla="*/ 4 w 24"/>
                  <a:gd name="T19" fmla="*/ 0 h 49"/>
                  <a:gd name="T20" fmla="*/ 15 w 24"/>
                  <a:gd name="T21" fmla="*/ 0 h 49"/>
                  <a:gd name="T22" fmla="*/ 15 w 24"/>
                  <a:gd name="T23" fmla="*/ 10 h 49"/>
                  <a:gd name="T24" fmla="*/ 24 w 24"/>
                  <a:gd name="T25" fmla="*/ 10 h 49"/>
                  <a:gd name="T26" fmla="*/ 24 w 24"/>
                  <a:gd name="T27" fmla="*/ 19 h 49"/>
                  <a:gd name="T28" fmla="*/ 15 w 24"/>
                  <a:gd name="T29" fmla="*/ 19 h 49"/>
                  <a:gd name="T30" fmla="*/ 15 w 24"/>
                  <a:gd name="T31" fmla="*/ 36 h 49"/>
                  <a:gd name="T32" fmla="*/ 18 w 24"/>
                  <a:gd name="T33" fmla="*/ 39 h 49"/>
                  <a:gd name="T34" fmla="*/ 24 w 24"/>
                  <a:gd name="T35" fmla="*/ 38 h 49"/>
                  <a:gd name="T36" fmla="*/ 24 w 24"/>
                  <a:gd name="T37" fmla="*/ 46 h 49"/>
                  <a:gd name="T38" fmla="*/ 20 w 24"/>
                  <a:gd name="T39" fmla="*/ 48 h 49"/>
                  <a:gd name="T40" fmla="*/ 15 w 24"/>
                  <a:gd name="T4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49">
                    <a:moveTo>
                      <a:pt x="15" y="49"/>
                    </a:moveTo>
                    <a:cubicBezTo>
                      <a:pt x="14" y="49"/>
                      <a:pt x="12" y="48"/>
                      <a:pt x="11" y="48"/>
                    </a:cubicBezTo>
                    <a:cubicBezTo>
                      <a:pt x="9" y="48"/>
                      <a:pt x="8" y="47"/>
                      <a:pt x="7" y="46"/>
                    </a:cubicBezTo>
                    <a:cubicBezTo>
                      <a:pt x="6" y="45"/>
                      <a:pt x="6" y="44"/>
                      <a:pt x="5" y="43"/>
                    </a:cubicBezTo>
                    <a:cubicBezTo>
                      <a:pt x="4" y="41"/>
                      <a:pt x="4" y="39"/>
                      <a:pt x="4" y="37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8"/>
                      <a:pt x="16" y="39"/>
                      <a:pt x="18" y="39"/>
                    </a:cubicBezTo>
                    <a:cubicBezTo>
                      <a:pt x="20" y="39"/>
                      <a:pt x="22" y="39"/>
                      <a:pt x="24" y="38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3" y="47"/>
                      <a:pt x="21" y="48"/>
                      <a:pt x="20" y="48"/>
                    </a:cubicBezTo>
                    <a:cubicBezTo>
                      <a:pt x="19" y="48"/>
                      <a:pt x="17" y="49"/>
                      <a:pt x="15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4" name="Freeform 121"/>
              <p:cNvSpPr>
                <a:spLocks noEditPoints="1"/>
              </p:cNvSpPr>
              <p:nvPr/>
            </p:nvSpPr>
            <p:spPr bwMode="auto">
              <a:xfrm>
                <a:off x="8120063" y="5454650"/>
                <a:ext cx="142875" cy="161925"/>
              </a:xfrm>
              <a:custGeom>
                <a:avLst/>
                <a:gdLst>
                  <a:gd name="T0" fmla="*/ 13 w 35"/>
                  <a:gd name="T1" fmla="*/ 39 h 39"/>
                  <a:gd name="T2" fmla="*/ 8 w 35"/>
                  <a:gd name="T3" fmla="*/ 38 h 39"/>
                  <a:gd name="T4" fmla="*/ 4 w 35"/>
                  <a:gd name="T5" fmla="*/ 36 h 39"/>
                  <a:gd name="T6" fmla="*/ 1 w 35"/>
                  <a:gd name="T7" fmla="*/ 32 h 39"/>
                  <a:gd name="T8" fmla="*/ 0 w 35"/>
                  <a:gd name="T9" fmla="*/ 27 h 39"/>
                  <a:gd name="T10" fmla="*/ 0 w 35"/>
                  <a:gd name="T11" fmla="*/ 27 h 39"/>
                  <a:gd name="T12" fmla="*/ 1 w 35"/>
                  <a:gd name="T13" fmla="*/ 22 h 39"/>
                  <a:gd name="T14" fmla="*/ 4 w 35"/>
                  <a:gd name="T15" fmla="*/ 18 h 39"/>
                  <a:gd name="T16" fmla="*/ 9 w 35"/>
                  <a:gd name="T17" fmla="*/ 16 h 39"/>
                  <a:gd name="T18" fmla="*/ 15 w 35"/>
                  <a:gd name="T19" fmla="*/ 15 h 39"/>
                  <a:gd name="T20" fmla="*/ 20 w 35"/>
                  <a:gd name="T21" fmla="*/ 15 h 39"/>
                  <a:gd name="T22" fmla="*/ 25 w 35"/>
                  <a:gd name="T23" fmla="*/ 16 h 39"/>
                  <a:gd name="T24" fmla="*/ 25 w 35"/>
                  <a:gd name="T25" fmla="*/ 16 h 39"/>
                  <a:gd name="T26" fmla="*/ 23 w 35"/>
                  <a:gd name="T27" fmla="*/ 11 h 39"/>
                  <a:gd name="T28" fmla="*/ 16 w 35"/>
                  <a:gd name="T29" fmla="*/ 9 h 39"/>
                  <a:gd name="T30" fmla="*/ 11 w 35"/>
                  <a:gd name="T31" fmla="*/ 9 h 39"/>
                  <a:gd name="T32" fmla="*/ 6 w 35"/>
                  <a:gd name="T33" fmla="*/ 11 h 39"/>
                  <a:gd name="T34" fmla="*/ 3 w 35"/>
                  <a:gd name="T35" fmla="*/ 3 h 39"/>
                  <a:gd name="T36" fmla="*/ 10 w 35"/>
                  <a:gd name="T37" fmla="*/ 1 h 39"/>
                  <a:gd name="T38" fmla="*/ 18 w 35"/>
                  <a:gd name="T39" fmla="*/ 0 h 39"/>
                  <a:gd name="T40" fmla="*/ 26 w 35"/>
                  <a:gd name="T41" fmla="*/ 1 h 39"/>
                  <a:gd name="T42" fmla="*/ 31 w 35"/>
                  <a:gd name="T43" fmla="*/ 4 h 39"/>
                  <a:gd name="T44" fmla="*/ 34 w 35"/>
                  <a:gd name="T45" fmla="*/ 9 h 39"/>
                  <a:gd name="T46" fmla="*/ 35 w 35"/>
                  <a:gd name="T47" fmla="*/ 16 h 39"/>
                  <a:gd name="T48" fmla="*/ 35 w 35"/>
                  <a:gd name="T49" fmla="*/ 38 h 39"/>
                  <a:gd name="T50" fmla="*/ 24 w 35"/>
                  <a:gd name="T51" fmla="*/ 38 h 39"/>
                  <a:gd name="T52" fmla="*/ 24 w 35"/>
                  <a:gd name="T53" fmla="*/ 34 h 39"/>
                  <a:gd name="T54" fmla="*/ 20 w 35"/>
                  <a:gd name="T55" fmla="*/ 37 h 39"/>
                  <a:gd name="T56" fmla="*/ 13 w 35"/>
                  <a:gd name="T57" fmla="*/ 39 h 39"/>
                  <a:gd name="T58" fmla="*/ 16 w 35"/>
                  <a:gd name="T59" fmla="*/ 31 h 39"/>
                  <a:gd name="T60" fmla="*/ 22 w 35"/>
                  <a:gd name="T61" fmla="*/ 29 h 39"/>
                  <a:gd name="T62" fmla="*/ 25 w 35"/>
                  <a:gd name="T63" fmla="*/ 25 h 39"/>
                  <a:gd name="T64" fmla="*/ 25 w 35"/>
                  <a:gd name="T65" fmla="*/ 23 h 39"/>
                  <a:gd name="T66" fmla="*/ 22 w 35"/>
                  <a:gd name="T67" fmla="*/ 22 h 39"/>
                  <a:gd name="T68" fmla="*/ 18 w 35"/>
                  <a:gd name="T69" fmla="*/ 21 h 39"/>
                  <a:gd name="T70" fmla="*/ 12 w 35"/>
                  <a:gd name="T71" fmla="*/ 23 h 39"/>
                  <a:gd name="T72" fmla="*/ 10 w 35"/>
                  <a:gd name="T73" fmla="*/ 27 h 39"/>
                  <a:gd name="T74" fmla="*/ 10 w 35"/>
                  <a:gd name="T75" fmla="*/ 27 h 39"/>
                  <a:gd name="T76" fmla="*/ 12 w 35"/>
                  <a:gd name="T77" fmla="*/ 30 h 39"/>
                  <a:gd name="T78" fmla="*/ 16 w 35"/>
                  <a:gd name="T7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39">
                    <a:moveTo>
                      <a:pt x="13" y="39"/>
                    </a:moveTo>
                    <a:cubicBezTo>
                      <a:pt x="11" y="39"/>
                      <a:pt x="10" y="38"/>
                      <a:pt x="8" y="38"/>
                    </a:cubicBezTo>
                    <a:cubicBezTo>
                      <a:pt x="6" y="37"/>
                      <a:pt x="5" y="37"/>
                      <a:pt x="4" y="36"/>
                    </a:cubicBezTo>
                    <a:cubicBezTo>
                      <a:pt x="3" y="35"/>
                      <a:pt x="2" y="34"/>
                      <a:pt x="1" y="32"/>
                    </a:cubicBezTo>
                    <a:cubicBezTo>
                      <a:pt x="0" y="31"/>
                      <a:pt x="0" y="29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5"/>
                      <a:pt x="0" y="23"/>
                      <a:pt x="1" y="22"/>
                    </a:cubicBezTo>
                    <a:cubicBezTo>
                      <a:pt x="2" y="20"/>
                      <a:pt x="3" y="19"/>
                      <a:pt x="4" y="18"/>
                    </a:cubicBezTo>
                    <a:cubicBezTo>
                      <a:pt x="6" y="17"/>
                      <a:pt x="7" y="16"/>
                      <a:pt x="9" y="16"/>
                    </a:cubicBezTo>
                    <a:cubicBezTo>
                      <a:pt x="11" y="15"/>
                      <a:pt x="13" y="15"/>
                      <a:pt x="15" y="15"/>
                    </a:cubicBezTo>
                    <a:cubicBezTo>
                      <a:pt x="17" y="15"/>
                      <a:pt x="19" y="15"/>
                      <a:pt x="20" y="15"/>
                    </a:cubicBezTo>
                    <a:cubicBezTo>
                      <a:pt x="22" y="16"/>
                      <a:pt x="23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4"/>
                      <a:pt x="24" y="12"/>
                      <a:pt x="23" y="11"/>
                    </a:cubicBezTo>
                    <a:cubicBezTo>
                      <a:pt x="21" y="9"/>
                      <a:pt x="19" y="9"/>
                      <a:pt x="16" y="9"/>
                    </a:cubicBezTo>
                    <a:cubicBezTo>
                      <a:pt x="14" y="9"/>
                      <a:pt x="13" y="9"/>
                      <a:pt x="11" y="9"/>
                    </a:cubicBezTo>
                    <a:cubicBezTo>
                      <a:pt x="9" y="10"/>
                      <a:pt x="8" y="10"/>
                      <a:pt x="6" y="1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8" y="1"/>
                      <a:pt x="10" y="1"/>
                    </a:cubicBezTo>
                    <a:cubicBezTo>
                      <a:pt x="12" y="0"/>
                      <a:pt x="15" y="0"/>
                      <a:pt x="18" y="0"/>
                    </a:cubicBezTo>
                    <a:cubicBezTo>
                      <a:pt x="21" y="0"/>
                      <a:pt x="23" y="0"/>
                      <a:pt x="26" y="1"/>
                    </a:cubicBezTo>
                    <a:cubicBezTo>
                      <a:pt x="28" y="2"/>
                      <a:pt x="29" y="3"/>
                      <a:pt x="31" y="4"/>
                    </a:cubicBezTo>
                    <a:cubicBezTo>
                      <a:pt x="32" y="5"/>
                      <a:pt x="33" y="7"/>
                      <a:pt x="34" y="9"/>
                    </a:cubicBezTo>
                    <a:cubicBezTo>
                      <a:pt x="35" y="11"/>
                      <a:pt x="35" y="13"/>
                      <a:pt x="35" y="16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3" y="35"/>
                      <a:pt x="22" y="36"/>
                      <a:pt x="20" y="37"/>
                    </a:cubicBezTo>
                    <a:cubicBezTo>
                      <a:pt x="18" y="38"/>
                      <a:pt x="16" y="39"/>
                      <a:pt x="13" y="39"/>
                    </a:cubicBezTo>
                    <a:close/>
                    <a:moveTo>
                      <a:pt x="16" y="31"/>
                    </a:moveTo>
                    <a:cubicBezTo>
                      <a:pt x="19" y="31"/>
                      <a:pt x="21" y="31"/>
                      <a:pt x="22" y="29"/>
                    </a:cubicBezTo>
                    <a:cubicBezTo>
                      <a:pt x="24" y="28"/>
                      <a:pt x="25" y="27"/>
                      <a:pt x="25" y="25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2"/>
                      <a:pt x="23" y="22"/>
                      <a:pt x="22" y="22"/>
                    </a:cubicBezTo>
                    <a:cubicBezTo>
                      <a:pt x="20" y="21"/>
                      <a:pt x="19" y="21"/>
                      <a:pt x="18" y="21"/>
                    </a:cubicBezTo>
                    <a:cubicBezTo>
                      <a:pt x="16" y="21"/>
                      <a:pt x="14" y="22"/>
                      <a:pt x="12" y="23"/>
                    </a:cubicBezTo>
                    <a:cubicBezTo>
                      <a:pt x="11" y="24"/>
                      <a:pt x="10" y="25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8"/>
                      <a:pt x="11" y="29"/>
                      <a:pt x="12" y="30"/>
                    </a:cubicBezTo>
                    <a:cubicBezTo>
                      <a:pt x="13" y="31"/>
                      <a:pt x="15" y="31"/>
                      <a:pt x="16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5" name="Freeform 122"/>
              <p:cNvSpPr>
                <a:spLocks/>
              </p:cNvSpPr>
              <p:nvPr/>
            </p:nvSpPr>
            <p:spPr bwMode="auto">
              <a:xfrm>
                <a:off x="8296275" y="5451475"/>
                <a:ext cx="139700" cy="160338"/>
              </a:xfrm>
              <a:custGeom>
                <a:avLst/>
                <a:gdLst>
                  <a:gd name="T0" fmla="*/ 0 w 34"/>
                  <a:gd name="T1" fmla="*/ 1 h 39"/>
                  <a:gd name="T2" fmla="*/ 10 w 34"/>
                  <a:gd name="T3" fmla="*/ 1 h 39"/>
                  <a:gd name="T4" fmla="*/ 10 w 34"/>
                  <a:gd name="T5" fmla="*/ 7 h 39"/>
                  <a:gd name="T6" fmla="*/ 12 w 34"/>
                  <a:gd name="T7" fmla="*/ 4 h 39"/>
                  <a:gd name="T8" fmla="*/ 15 w 34"/>
                  <a:gd name="T9" fmla="*/ 2 h 39"/>
                  <a:gd name="T10" fmla="*/ 18 w 34"/>
                  <a:gd name="T11" fmla="*/ 1 h 39"/>
                  <a:gd name="T12" fmla="*/ 21 w 34"/>
                  <a:gd name="T13" fmla="*/ 0 h 39"/>
                  <a:gd name="T14" fmla="*/ 31 w 34"/>
                  <a:gd name="T15" fmla="*/ 4 h 39"/>
                  <a:gd name="T16" fmla="*/ 34 w 34"/>
                  <a:gd name="T17" fmla="*/ 14 h 39"/>
                  <a:gd name="T18" fmla="*/ 34 w 34"/>
                  <a:gd name="T19" fmla="*/ 39 h 39"/>
                  <a:gd name="T20" fmla="*/ 24 w 34"/>
                  <a:gd name="T21" fmla="*/ 39 h 39"/>
                  <a:gd name="T22" fmla="*/ 24 w 34"/>
                  <a:gd name="T23" fmla="*/ 18 h 39"/>
                  <a:gd name="T24" fmla="*/ 22 w 34"/>
                  <a:gd name="T25" fmla="*/ 12 h 39"/>
                  <a:gd name="T26" fmla="*/ 17 w 34"/>
                  <a:gd name="T27" fmla="*/ 10 h 39"/>
                  <a:gd name="T28" fmla="*/ 12 w 34"/>
                  <a:gd name="T29" fmla="*/ 12 h 39"/>
                  <a:gd name="T30" fmla="*/ 10 w 34"/>
                  <a:gd name="T31" fmla="*/ 18 h 39"/>
                  <a:gd name="T32" fmla="*/ 10 w 34"/>
                  <a:gd name="T33" fmla="*/ 39 h 39"/>
                  <a:gd name="T34" fmla="*/ 0 w 34"/>
                  <a:gd name="T35" fmla="*/ 39 h 39"/>
                  <a:gd name="T36" fmla="*/ 0 w 34"/>
                  <a:gd name="T37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39">
                    <a:moveTo>
                      <a:pt x="0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6"/>
                      <a:pt x="12" y="5"/>
                      <a:pt x="12" y="4"/>
                    </a:cubicBezTo>
                    <a:cubicBezTo>
                      <a:pt x="13" y="3"/>
                      <a:pt x="14" y="3"/>
                      <a:pt x="15" y="2"/>
                    </a:cubicBezTo>
                    <a:cubicBezTo>
                      <a:pt x="16" y="2"/>
                      <a:pt x="17" y="1"/>
                      <a:pt x="18" y="1"/>
                    </a:cubicBezTo>
                    <a:cubicBezTo>
                      <a:pt x="19" y="1"/>
                      <a:pt x="20" y="0"/>
                      <a:pt x="21" y="0"/>
                    </a:cubicBezTo>
                    <a:cubicBezTo>
                      <a:pt x="26" y="0"/>
                      <a:pt x="29" y="2"/>
                      <a:pt x="31" y="4"/>
                    </a:cubicBezTo>
                    <a:cubicBezTo>
                      <a:pt x="33" y="7"/>
                      <a:pt x="34" y="10"/>
                      <a:pt x="34" y="14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5"/>
                      <a:pt x="23" y="13"/>
                      <a:pt x="22" y="12"/>
                    </a:cubicBezTo>
                    <a:cubicBezTo>
                      <a:pt x="21" y="11"/>
                      <a:pt x="19" y="10"/>
                      <a:pt x="17" y="10"/>
                    </a:cubicBezTo>
                    <a:cubicBezTo>
                      <a:pt x="15" y="10"/>
                      <a:pt x="13" y="11"/>
                      <a:pt x="12" y="12"/>
                    </a:cubicBezTo>
                    <a:cubicBezTo>
                      <a:pt x="11" y="13"/>
                      <a:pt x="10" y="15"/>
                      <a:pt x="10" y="1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6" name="Freeform 123"/>
              <p:cNvSpPr>
                <a:spLocks noEditPoints="1"/>
              </p:cNvSpPr>
              <p:nvPr/>
            </p:nvSpPr>
            <p:spPr bwMode="auto">
              <a:xfrm>
                <a:off x="8459788" y="5451475"/>
                <a:ext cx="168275" cy="165100"/>
              </a:xfrm>
              <a:custGeom>
                <a:avLst/>
                <a:gdLst>
                  <a:gd name="T0" fmla="*/ 21 w 41"/>
                  <a:gd name="T1" fmla="*/ 40 h 40"/>
                  <a:gd name="T2" fmla="*/ 13 w 41"/>
                  <a:gd name="T3" fmla="*/ 38 h 40"/>
                  <a:gd name="T4" fmla="*/ 6 w 41"/>
                  <a:gd name="T5" fmla="*/ 34 h 40"/>
                  <a:gd name="T6" fmla="*/ 2 w 41"/>
                  <a:gd name="T7" fmla="*/ 28 h 40"/>
                  <a:gd name="T8" fmla="*/ 0 w 41"/>
                  <a:gd name="T9" fmla="*/ 20 h 40"/>
                  <a:gd name="T10" fmla="*/ 0 w 41"/>
                  <a:gd name="T11" fmla="*/ 20 h 40"/>
                  <a:gd name="T12" fmla="*/ 2 w 41"/>
                  <a:gd name="T13" fmla="*/ 12 h 40"/>
                  <a:gd name="T14" fmla="*/ 6 w 41"/>
                  <a:gd name="T15" fmla="*/ 6 h 40"/>
                  <a:gd name="T16" fmla="*/ 13 w 41"/>
                  <a:gd name="T17" fmla="*/ 2 h 40"/>
                  <a:gd name="T18" fmla="*/ 21 w 41"/>
                  <a:gd name="T19" fmla="*/ 0 h 40"/>
                  <a:gd name="T20" fmla="*/ 29 w 41"/>
                  <a:gd name="T21" fmla="*/ 2 h 40"/>
                  <a:gd name="T22" fmla="*/ 36 w 41"/>
                  <a:gd name="T23" fmla="*/ 6 h 40"/>
                  <a:gd name="T24" fmla="*/ 40 w 41"/>
                  <a:gd name="T25" fmla="*/ 12 h 40"/>
                  <a:gd name="T26" fmla="*/ 41 w 41"/>
                  <a:gd name="T27" fmla="*/ 20 h 40"/>
                  <a:gd name="T28" fmla="*/ 41 w 41"/>
                  <a:gd name="T29" fmla="*/ 20 h 40"/>
                  <a:gd name="T30" fmla="*/ 40 w 41"/>
                  <a:gd name="T31" fmla="*/ 28 h 40"/>
                  <a:gd name="T32" fmla="*/ 35 w 41"/>
                  <a:gd name="T33" fmla="*/ 34 h 40"/>
                  <a:gd name="T34" fmla="*/ 29 w 41"/>
                  <a:gd name="T35" fmla="*/ 38 h 40"/>
                  <a:gd name="T36" fmla="*/ 21 w 41"/>
                  <a:gd name="T37" fmla="*/ 40 h 40"/>
                  <a:gd name="T38" fmla="*/ 21 w 41"/>
                  <a:gd name="T39" fmla="*/ 31 h 40"/>
                  <a:gd name="T40" fmla="*/ 25 w 41"/>
                  <a:gd name="T41" fmla="*/ 30 h 40"/>
                  <a:gd name="T42" fmla="*/ 28 w 41"/>
                  <a:gd name="T43" fmla="*/ 28 h 40"/>
                  <a:gd name="T44" fmla="*/ 30 w 41"/>
                  <a:gd name="T45" fmla="*/ 24 h 40"/>
                  <a:gd name="T46" fmla="*/ 31 w 41"/>
                  <a:gd name="T47" fmla="*/ 20 h 40"/>
                  <a:gd name="T48" fmla="*/ 31 w 41"/>
                  <a:gd name="T49" fmla="*/ 20 h 40"/>
                  <a:gd name="T50" fmla="*/ 30 w 41"/>
                  <a:gd name="T51" fmla="*/ 16 h 40"/>
                  <a:gd name="T52" fmla="*/ 28 w 41"/>
                  <a:gd name="T53" fmla="*/ 13 h 40"/>
                  <a:gd name="T54" fmla="*/ 25 w 41"/>
                  <a:gd name="T55" fmla="*/ 11 h 40"/>
                  <a:gd name="T56" fmla="*/ 21 w 41"/>
                  <a:gd name="T57" fmla="*/ 10 h 40"/>
                  <a:gd name="T58" fmla="*/ 17 w 41"/>
                  <a:gd name="T59" fmla="*/ 10 h 40"/>
                  <a:gd name="T60" fmla="*/ 14 w 41"/>
                  <a:gd name="T61" fmla="*/ 13 h 40"/>
                  <a:gd name="T62" fmla="*/ 12 w 41"/>
                  <a:gd name="T63" fmla="*/ 16 h 40"/>
                  <a:gd name="T64" fmla="*/ 11 w 41"/>
                  <a:gd name="T65" fmla="*/ 20 h 40"/>
                  <a:gd name="T66" fmla="*/ 11 w 41"/>
                  <a:gd name="T67" fmla="*/ 20 h 40"/>
                  <a:gd name="T68" fmla="*/ 12 w 41"/>
                  <a:gd name="T69" fmla="*/ 24 h 40"/>
                  <a:gd name="T70" fmla="*/ 14 w 41"/>
                  <a:gd name="T71" fmla="*/ 27 h 40"/>
                  <a:gd name="T72" fmla="*/ 17 w 41"/>
                  <a:gd name="T73" fmla="*/ 30 h 40"/>
                  <a:gd name="T74" fmla="*/ 21 w 41"/>
                  <a:gd name="T75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40">
                    <a:moveTo>
                      <a:pt x="21" y="40"/>
                    </a:moveTo>
                    <a:cubicBezTo>
                      <a:pt x="18" y="40"/>
                      <a:pt x="15" y="39"/>
                      <a:pt x="13" y="38"/>
                    </a:cubicBezTo>
                    <a:cubicBezTo>
                      <a:pt x="10" y="37"/>
                      <a:pt x="8" y="36"/>
                      <a:pt x="6" y="34"/>
                    </a:cubicBezTo>
                    <a:cubicBezTo>
                      <a:pt x="4" y="32"/>
                      <a:pt x="3" y="30"/>
                      <a:pt x="2" y="28"/>
                    </a:cubicBezTo>
                    <a:cubicBezTo>
                      <a:pt x="1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1" y="15"/>
                      <a:pt x="2" y="12"/>
                    </a:cubicBezTo>
                    <a:cubicBezTo>
                      <a:pt x="3" y="10"/>
                      <a:pt x="4" y="8"/>
                      <a:pt x="6" y="6"/>
                    </a:cubicBezTo>
                    <a:cubicBezTo>
                      <a:pt x="8" y="4"/>
                      <a:pt x="10" y="3"/>
                      <a:pt x="13" y="2"/>
                    </a:cubicBezTo>
                    <a:cubicBezTo>
                      <a:pt x="15" y="1"/>
                      <a:pt x="18" y="0"/>
                      <a:pt x="21" y="0"/>
                    </a:cubicBezTo>
                    <a:cubicBezTo>
                      <a:pt x="24" y="0"/>
                      <a:pt x="27" y="1"/>
                      <a:pt x="29" y="2"/>
                    </a:cubicBezTo>
                    <a:cubicBezTo>
                      <a:pt x="32" y="3"/>
                      <a:pt x="34" y="4"/>
                      <a:pt x="36" y="6"/>
                    </a:cubicBezTo>
                    <a:cubicBezTo>
                      <a:pt x="37" y="8"/>
                      <a:pt x="39" y="10"/>
                      <a:pt x="40" y="12"/>
                    </a:cubicBezTo>
                    <a:cubicBezTo>
                      <a:pt x="41" y="15"/>
                      <a:pt x="41" y="17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3"/>
                      <a:pt x="41" y="25"/>
                      <a:pt x="40" y="28"/>
                    </a:cubicBezTo>
                    <a:cubicBezTo>
                      <a:pt x="39" y="30"/>
                      <a:pt x="37" y="32"/>
                      <a:pt x="35" y="34"/>
                    </a:cubicBezTo>
                    <a:cubicBezTo>
                      <a:pt x="34" y="36"/>
                      <a:pt x="31" y="37"/>
                      <a:pt x="29" y="38"/>
                    </a:cubicBezTo>
                    <a:cubicBezTo>
                      <a:pt x="26" y="39"/>
                      <a:pt x="24" y="40"/>
                      <a:pt x="21" y="40"/>
                    </a:cubicBezTo>
                    <a:close/>
                    <a:moveTo>
                      <a:pt x="21" y="31"/>
                    </a:moveTo>
                    <a:cubicBezTo>
                      <a:pt x="22" y="31"/>
                      <a:pt x="24" y="30"/>
                      <a:pt x="25" y="30"/>
                    </a:cubicBezTo>
                    <a:cubicBezTo>
                      <a:pt x="26" y="29"/>
                      <a:pt x="27" y="28"/>
                      <a:pt x="28" y="28"/>
                    </a:cubicBezTo>
                    <a:cubicBezTo>
                      <a:pt x="29" y="27"/>
                      <a:pt x="30" y="25"/>
                      <a:pt x="30" y="24"/>
                    </a:cubicBezTo>
                    <a:cubicBezTo>
                      <a:pt x="31" y="23"/>
                      <a:pt x="31" y="22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19"/>
                      <a:pt x="31" y="17"/>
                      <a:pt x="30" y="16"/>
                    </a:cubicBezTo>
                    <a:cubicBezTo>
                      <a:pt x="30" y="15"/>
                      <a:pt x="29" y="14"/>
                      <a:pt x="28" y="13"/>
                    </a:cubicBezTo>
                    <a:cubicBezTo>
                      <a:pt x="27" y="12"/>
                      <a:pt x="26" y="11"/>
                      <a:pt x="25" y="11"/>
                    </a:cubicBezTo>
                    <a:cubicBezTo>
                      <a:pt x="24" y="10"/>
                      <a:pt x="22" y="10"/>
                      <a:pt x="21" y="10"/>
                    </a:cubicBezTo>
                    <a:cubicBezTo>
                      <a:pt x="19" y="10"/>
                      <a:pt x="18" y="10"/>
                      <a:pt x="17" y="10"/>
                    </a:cubicBezTo>
                    <a:cubicBezTo>
                      <a:pt x="15" y="11"/>
                      <a:pt x="14" y="12"/>
                      <a:pt x="14" y="13"/>
                    </a:cubicBezTo>
                    <a:cubicBezTo>
                      <a:pt x="13" y="14"/>
                      <a:pt x="12" y="15"/>
                      <a:pt x="12" y="16"/>
                    </a:cubicBezTo>
                    <a:cubicBezTo>
                      <a:pt x="11" y="17"/>
                      <a:pt x="11" y="19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2"/>
                      <a:pt x="11" y="23"/>
                      <a:pt x="12" y="24"/>
                    </a:cubicBezTo>
                    <a:cubicBezTo>
                      <a:pt x="12" y="25"/>
                      <a:pt x="13" y="26"/>
                      <a:pt x="14" y="27"/>
                    </a:cubicBezTo>
                    <a:cubicBezTo>
                      <a:pt x="15" y="28"/>
                      <a:pt x="16" y="29"/>
                      <a:pt x="17" y="30"/>
                    </a:cubicBezTo>
                    <a:cubicBezTo>
                      <a:pt x="18" y="30"/>
                      <a:pt x="19" y="31"/>
                      <a:pt x="2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7" name="Freeform 125"/>
              <p:cNvSpPr>
                <a:spLocks/>
              </p:cNvSpPr>
              <p:nvPr/>
            </p:nvSpPr>
            <p:spPr bwMode="auto">
              <a:xfrm>
                <a:off x="7804150" y="5653088"/>
                <a:ext cx="130175" cy="147638"/>
              </a:xfrm>
              <a:custGeom>
                <a:avLst/>
                <a:gdLst>
                  <a:gd name="T0" fmla="*/ 18 w 32"/>
                  <a:gd name="T1" fmla="*/ 36 h 36"/>
                  <a:gd name="T2" fmla="*/ 11 w 32"/>
                  <a:gd name="T3" fmla="*/ 34 h 36"/>
                  <a:gd name="T4" fmla="*/ 5 w 32"/>
                  <a:gd name="T5" fmla="*/ 30 h 36"/>
                  <a:gd name="T6" fmla="*/ 2 w 32"/>
                  <a:gd name="T7" fmla="*/ 25 h 36"/>
                  <a:gd name="T8" fmla="*/ 0 w 32"/>
                  <a:gd name="T9" fmla="*/ 18 h 36"/>
                  <a:gd name="T10" fmla="*/ 0 w 32"/>
                  <a:gd name="T11" fmla="*/ 18 h 36"/>
                  <a:gd name="T12" fmla="*/ 2 w 32"/>
                  <a:gd name="T13" fmla="*/ 11 h 36"/>
                  <a:gd name="T14" fmla="*/ 5 w 32"/>
                  <a:gd name="T15" fmla="*/ 5 h 36"/>
                  <a:gd name="T16" fmla="*/ 11 w 32"/>
                  <a:gd name="T17" fmla="*/ 1 h 36"/>
                  <a:gd name="T18" fmla="*/ 18 w 32"/>
                  <a:gd name="T19" fmla="*/ 0 h 36"/>
                  <a:gd name="T20" fmla="*/ 22 w 32"/>
                  <a:gd name="T21" fmla="*/ 0 h 36"/>
                  <a:gd name="T22" fmla="*/ 26 w 32"/>
                  <a:gd name="T23" fmla="*/ 1 h 36"/>
                  <a:gd name="T24" fmla="*/ 29 w 32"/>
                  <a:gd name="T25" fmla="*/ 3 h 36"/>
                  <a:gd name="T26" fmla="*/ 31 w 32"/>
                  <a:gd name="T27" fmla="*/ 5 h 36"/>
                  <a:gd name="T28" fmla="*/ 29 w 32"/>
                  <a:gd name="T29" fmla="*/ 8 h 36"/>
                  <a:gd name="T30" fmla="*/ 24 w 32"/>
                  <a:gd name="T31" fmla="*/ 5 h 36"/>
                  <a:gd name="T32" fmla="*/ 18 w 32"/>
                  <a:gd name="T33" fmla="*/ 3 h 36"/>
                  <a:gd name="T34" fmla="*/ 12 w 32"/>
                  <a:gd name="T35" fmla="*/ 4 h 36"/>
                  <a:gd name="T36" fmla="*/ 8 w 32"/>
                  <a:gd name="T37" fmla="*/ 7 h 36"/>
                  <a:gd name="T38" fmla="*/ 5 w 32"/>
                  <a:gd name="T39" fmla="*/ 12 h 36"/>
                  <a:gd name="T40" fmla="*/ 4 w 32"/>
                  <a:gd name="T41" fmla="*/ 18 h 36"/>
                  <a:gd name="T42" fmla="*/ 4 w 32"/>
                  <a:gd name="T43" fmla="*/ 18 h 36"/>
                  <a:gd name="T44" fmla="*/ 5 w 32"/>
                  <a:gd name="T45" fmla="*/ 23 h 36"/>
                  <a:gd name="T46" fmla="*/ 8 w 32"/>
                  <a:gd name="T47" fmla="*/ 28 h 36"/>
                  <a:gd name="T48" fmla="*/ 12 w 32"/>
                  <a:gd name="T49" fmla="*/ 31 h 36"/>
                  <a:gd name="T50" fmla="*/ 18 w 32"/>
                  <a:gd name="T51" fmla="*/ 32 h 36"/>
                  <a:gd name="T52" fmla="*/ 24 w 32"/>
                  <a:gd name="T53" fmla="*/ 31 h 36"/>
                  <a:gd name="T54" fmla="*/ 29 w 32"/>
                  <a:gd name="T55" fmla="*/ 27 h 36"/>
                  <a:gd name="T56" fmla="*/ 32 w 32"/>
                  <a:gd name="T57" fmla="*/ 29 h 36"/>
                  <a:gd name="T58" fmla="*/ 29 w 32"/>
                  <a:gd name="T59" fmla="*/ 32 h 36"/>
                  <a:gd name="T60" fmla="*/ 26 w 32"/>
                  <a:gd name="T61" fmla="*/ 34 h 36"/>
                  <a:gd name="T62" fmla="*/ 22 w 32"/>
                  <a:gd name="T63" fmla="*/ 35 h 36"/>
                  <a:gd name="T64" fmla="*/ 18 w 32"/>
                  <a:gd name="T6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" h="36">
                    <a:moveTo>
                      <a:pt x="18" y="36"/>
                    </a:moveTo>
                    <a:cubicBezTo>
                      <a:pt x="15" y="36"/>
                      <a:pt x="13" y="35"/>
                      <a:pt x="11" y="34"/>
                    </a:cubicBezTo>
                    <a:cubicBezTo>
                      <a:pt x="9" y="33"/>
                      <a:pt x="7" y="32"/>
                      <a:pt x="5" y="30"/>
                    </a:cubicBezTo>
                    <a:cubicBezTo>
                      <a:pt x="4" y="29"/>
                      <a:pt x="3" y="27"/>
                      <a:pt x="2" y="25"/>
                    </a:cubicBezTo>
                    <a:cubicBezTo>
                      <a:pt x="1" y="23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5"/>
                      <a:pt x="1" y="13"/>
                      <a:pt x="2" y="11"/>
                    </a:cubicBezTo>
                    <a:cubicBezTo>
                      <a:pt x="3" y="9"/>
                      <a:pt x="4" y="7"/>
                      <a:pt x="5" y="5"/>
                    </a:cubicBezTo>
                    <a:cubicBezTo>
                      <a:pt x="7" y="3"/>
                      <a:pt x="9" y="2"/>
                      <a:pt x="11" y="1"/>
                    </a:cubicBezTo>
                    <a:cubicBezTo>
                      <a:pt x="13" y="0"/>
                      <a:pt x="15" y="0"/>
                      <a:pt x="18" y="0"/>
                    </a:cubicBezTo>
                    <a:cubicBezTo>
                      <a:pt x="19" y="0"/>
                      <a:pt x="21" y="0"/>
                      <a:pt x="22" y="0"/>
                    </a:cubicBezTo>
                    <a:cubicBezTo>
                      <a:pt x="23" y="0"/>
                      <a:pt x="25" y="1"/>
                      <a:pt x="26" y="1"/>
                    </a:cubicBezTo>
                    <a:cubicBezTo>
                      <a:pt x="27" y="2"/>
                      <a:pt x="28" y="2"/>
                      <a:pt x="29" y="3"/>
                    </a:cubicBezTo>
                    <a:cubicBezTo>
                      <a:pt x="30" y="4"/>
                      <a:pt x="30" y="4"/>
                      <a:pt x="31" y="5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7" y="7"/>
                      <a:pt x="26" y="6"/>
                      <a:pt x="24" y="5"/>
                    </a:cubicBezTo>
                    <a:cubicBezTo>
                      <a:pt x="22" y="4"/>
                      <a:pt x="20" y="3"/>
                      <a:pt x="18" y="3"/>
                    </a:cubicBezTo>
                    <a:cubicBezTo>
                      <a:pt x="16" y="3"/>
                      <a:pt x="14" y="4"/>
                      <a:pt x="12" y="4"/>
                    </a:cubicBezTo>
                    <a:cubicBezTo>
                      <a:pt x="11" y="5"/>
                      <a:pt x="9" y="6"/>
                      <a:pt x="8" y="7"/>
                    </a:cubicBezTo>
                    <a:cubicBezTo>
                      <a:pt x="7" y="9"/>
                      <a:pt x="6" y="10"/>
                      <a:pt x="5" y="12"/>
                    </a:cubicBezTo>
                    <a:cubicBezTo>
                      <a:pt x="5" y="14"/>
                      <a:pt x="4" y="16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20"/>
                      <a:pt x="5" y="22"/>
                      <a:pt x="5" y="23"/>
                    </a:cubicBezTo>
                    <a:cubicBezTo>
                      <a:pt x="6" y="25"/>
                      <a:pt x="7" y="26"/>
                      <a:pt x="8" y="28"/>
                    </a:cubicBezTo>
                    <a:cubicBezTo>
                      <a:pt x="9" y="29"/>
                      <a:pt x="11" y="30"/>
                      <a:pt x="12" y="31"/>
                    </a:cubicBezTo>
                    <a:cubicBezTo>
                      <a:pt x="14" y="32"/>
                      <a:pt x="16" y="32"/>
                      <a:pt x="18" y="32"/>
                    </a:cubicBezTo>
                    <a:cubicBezTo>
                      <a:pt x="20" y="32"/>
                      <a:pt x="22" y="31"/>
                      <a:pt x="24" y="31"/>
                    </a:cubicBezTo>
                    <a:cubicBezTo>
                      <a:pt x="26" y="30"/>
                      <a:pt x="27" y="29"/>
                      <a:pt x="29" y="27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1" y="30"/>
                      <a:pt x="30" y="31"/>
                      <a:pt x="29" y="32"/>
                    </a:cubicBezTo>
                    <a:cubicBezTo>
                      <a:pt x="28" y="33"/>
                      <a:pt x="27" y="33"/>
                      <a:pt x="26" y="34"/>
                    </a:cubicBezTo>
                    <a:cubicBezTo>
                      <a:pt x="24" y="34"/>
                      <a:pt x="23" y="35"/>
                      <a:pt x="22" y="35"/>
                    </a:cubicBezTo>
                    <a:cubicBezTo>
                      <a:pt x="21" y="35"/>
                      <a:pt x="19" y="36"/>
                      <a:pt x="18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8" name="Freeform 126"/>
              <p:cNvSpPr>
                <a:spLocks noEditPoints="1"/>
              </p:cNvSpPr>
              <p:nvPr/>
            </p:nvSpPr>
            <p:spPr bwMode="auto">
              <a:xfrm>
                <a:off x="7954963" y="5653088"/>
                <a:ext cx="144463" cy="147638"/>
              </a:xfrm>
              <a:custGeom>
                <a:avLst/>
                <a:gdLst>
                  <a:gd name="T0" fmla="*/ 17 w 35"/>
                  <a:gd name="T1" fmla="*/ 36 h 36"/>
                  <a:gd name="T2" fmla="*/ 10 w 35"/>
                  <a:gd name="T3" fmla="*/ 34 h 36"/>
                  <a:gd name="T4" fmla="*/ 5 w 35"/>
                  <a:gd name="T5" fmla="*/ 30 h 36"/>
                  <a:gd name="T6" fmla="*/ 1 w 35"/>
                  <a:gd name="T7" fmla="*/ 25 h 36"/>
                  <a:gd name="T8" fmla="*/ 0 w 35"/>
                  <a:gd name="T9" fmla="*/ 18 h 36"/>
                  <a:gd name="T10" fmla="*/ 0 w 35"/>
                  <a:gd name="T11" fmla="*/ 18 h 36"/>
                  <a:gd name="T12" fmla="*/ 1 w 35"/>
                  <a:gd name="T13" fmla="*/ 11 h 36"/>
                  <a:gd name="T14" fmla="*/ 5 w 35"/>
                  <a:gd name="T15" fmla="*/ 5 h 36"/>
                  <a:gd name="T16" fmla="*/ 10 w 35"/>
                  <a:gd name="T17" fmla="*/ 1 h 36"/>
                  <a:gd name="T18" fmla="*/ 18 w 35"/>
                  <a:gd name="T19" fmla="*/ 0 h 36"/>
                  <a:gd name="T20" fmla="*/ 25 w 35"/>
                  <a:gd name="T21" fmla="*/ 1 h 36"/>
                  <a:gd name="T22" fmla="*/ 30 w 35"/>
                  <a:gd name="T23" fmla="*/ 5 h 36"/>
                  <a:gd name="T24" fmla="*/ 34 w 35"/>
                  <a:gd name="T25" fmla="*/ 11 h 36"/>
                  <a:gd name="T26" fmla="*/ 35 w 35"/>
                  <a:gd name="T27" fmla="*/ 18 h 36"/>
                  <a:gd name="T28" fmla="*/ 35 w 35"/>
                  <a:gd name="T29" fmla="*/ 18 h 36"/>
                  <a:gd name="T30" fmla="*/ 34 w 35"/>
                  <a:gd name="T31" fmla="*/ 24 h 36"/>
                  <a:gd name="T32" fmla="*/ 30 w 35"/>
                  <a:gd name="T33" fmla="*/ 30 h 36"/>
                  <a:gd name="T34" fmla="*/ 25 w 35"/>
                  <a:gd name="T35" fmla="*/ 34 h 36"/>
                  <a:gd name="T36" fmla="*/ 17 w 35"/>
                  <a:gd name="T37" fmla="*/ 36 h 36"/>
                  <a:gd name="T38" fmla="*/ 18 w 35"/>
                  <a:gd name="T39" fmla="*/ 32 h 36"/>
                  <a:gd name="T40" fmla="*/ 23 w 35"/>
                  <a:gd name="T41" fmla="*/ 31 h 36"/>
                  <a:gd name="T42" fmla="*/ 27 w 35"/>
                  <a:gd name="T43" fmla="*/ 28 h 36"/>
                  <a:gd name="T44" fmla="*/ 30 w 35"/>
                  <a:gd name="T45" fmla="*/ 23 h 36"/>
                  <a:gd name="T46" fmla="*/ 31 w 35"/>
                  <a:gd name="T47" fmla="*/ 18 h 36"/>
                  <a:gd name="T48" fmla="*/ 31 w 35"/>
                  <a:gd name="T49" fmla="*/ 18 h 36"/>
                  <a:gd name="T50" fmla="*/ 30 w 35"/>
                  <a:gd name="T51" fmla="*/ 12 h 36"/>
                  <a:gd name="T52" fmla="*/ 27 w 35"/>
                  <a:gd name="T53" fmla="*/ 8 h 36"/>
                  <a:gd name="T54" fmla="*/ 23 w 35"/>
                  <a:gd name="T55" fmla="*/ 5 h 36"/>
                  <a:gd name="T56" fmla="*/ 17 w 35"/>
                  <a:gd name="T57" fmla="*/ 3 h 36"/>
                  <a:gd name="T58" fmla="*/ 12 w 35"/>
                  <a:gd name="T59" fmla="*/ 4 h 36"/>
                  <a:gd name="T60" fmla="*/ 8 w 35"/>
                  <a:gd name="T61" fmla="*/ 8 h 36"/>
                  <a:gd name="T62" fmla="*/ 5 w 35"/>
                  <a:gd name="T63" fmla="*/ 12 h 36"/>
                  <a:gd name="T64" fmla="*/ 4 w 35"/>
                  <a:gd name="T65" fmla="*/ 18 h 36"/>
                  <a:gd name="T66" fmla="*/ 4 w 35"/>
                  <a:gd name="T67" fmla="*/ 18 h 36"/>
                  <a:gd name="T68" fmla="*/ 5 w 35"/>
                  <a:gd name="T69" fmla="*/ 23 h 36"/>
                  <a:gd name="T70" fmla="*/ 8 w 35"/>
                  <a:gd name="T71" fmla="*/ 28 h 36"/>
                  <a:gd name="T72" fmla="*/ 12 w 35"/>
                  <a:gd name="T73" fmla="*/ 31 h 36"/>
                  <a:gd name="T74" fmla="*/ 18 w 35"/>
                  <a:gd name="T75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" h="36">
                    <a:moveTo>
                      <a:pt x="17" y="36"/>
                    </a:moveTo>
                    <a:cubicBezTo>
                      <a:pt x="15" y="36"/>
                      <a:pt x="12" y="35"/>
                      <a:pt x="10" y="34"/>
                    </a:cubicBezTo>
                    <a:cubicBezTo>
                      <a:pt x="8" y="33"/>
                      <a:pt x="6" y="32"/>
                      <a:pt x="5" y="30"/>
                    </a:cubicBezTo>
                    <a:cubicBezTo>
                      <a:pt x="3" y="29"/>
                      <a:pt x="2" y="27"/>
                      <a:pt x="1" y="25"/>
                    </a:cubicBezTo>
                    <a:cubicBezTo>
                      <a:pt x="0" y="22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5"/>
                      <a:pt x="0" y="13"/>
                      <a:pt x="1" y="11"/>
                    </a:cubicBezTo>
                    <a:cubicBezTo>
                      <a:pt x="2" y="9"/>
                      <a:pt x="3" y="7"/>
                      <a:pt x="5" y="5"/>
                    </a:cubicBezTo>
                    <a:cubicBezTo>
                      <a:pt x="6" y="4"/>
                      <a:pt x="8" y="2"/>
                      <a:pt x="10" y="1"/>
                    </a:cubicBezTo>
                    <a:cubicBezTo>
                      <a:pt x="12" y="0"/>
                      <a:pt x="15" y="0"/>
                      <a:pt x="18" y="0"/>
                    </a:cubicBezTo>
                    <a:cubicBezTo>
                      <a:pt x="20" y="0"/>
                      <a:pt x="23" y="0"/>
                      <a:pt x="25" y="1"/>
                    </a:cubicBezTo>
                    <a:cubicBezTo>
                      <a:pt x="27" y="2"/>
                      <a:pt x="29" y="3"/>
                      <a:pt x="30" y="5"/>
                    </a:cubicBezTo>
                    <a:cubicBezTo>
                      <a:pt x="32" y="7"/>
                      <a:pt x="33" y="9"/>
                      <a:pt x="34" y="11"/>
                    </a:cubicBezTo>
                    <a:cubicBezTo>
                      <a:pt x="35" y="13"/>
                      <a:pt x="35" y="15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20"/>
                      <a:pt x="35" y="22"/>
                      <a:pt x="34" y="24"/>
                    </a:cubicBezTo>
                    <a:cubicBezTo>
                      <a:pt x="33" y="27"/>
                      <a:pt x="32" y="29"/>
                      <a:pt x="30" y="30"/>
                    </a:cubicBezTo>
                    <a:cubicBezTo>
                      <a:pt x="29" y="32"/>
                      <a:pt x="27" y="33"/>
                      <a:pt x="25" y="34"/>
                    </a:cubicBezTo>
                    <a:cubicBezTo>
                      <a:pt x="22" y="35"/>
                      <a:pt x="20" y="36"/>
                      <a:pt x="17" y="36"/>
                    </a:cubicBezTo>
                    <a:close/>
                    <a:moveTo>
                      <a:pt x="18" y="32"/>
                    </a:moveTo>
                    <a:cubicBezTo>
                      <a:pt x="19" y="32"/>
                      <a:pt x="21" y="32"/>
                      <a:pt x="23" y="31"/>
                    </a:cubicBezTo>
                    <a:cubicBezTo>
                      <a:pt x="25" y="30"/>
                      <a:pt x="26" y="29"/>
                      <a:pt x="27" y="28"/>
                    </a:cubicBezTo>
                    <a:cubicBezTo>
                      <a:pt x="28" y="26"/>
                      <a:pt x="29" y="25"/>
                      <a:pt x="30" y="23"/>
                    </a:cubicBezTo>
                    <a:cubicBezTo>
                      <a:pt x="31" y="22"/>
                      <a:pt x="31" y="20"/>
                      <a:pt x="31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6"/>
                      <a:pt x="31" y="14"/>
                      <a:pt x="30" y="12"/>
                    </a:cubicBezTo>
                    <a:cubicBezTo>
                      <a:pt x="29" y="10"/>
                      <a:pt x="28" y="9"/>
                      <a:pt x="27" y="8"/>
                    </a:cubicBezTo>
                    <a:cubicBezTo>
                      <a:pt x="26" y="6"/>
                      <a:pt x="25" y="5"/>
                      <a:pt x="23" y="5"/>
                    </a:cubicBezTo>
                    <a:cubicBezTo>
                      <a:pt x="21" y="4"/>
                      <a:pt x="19" y="3"/>
                      <a:pt x="17" y="3"/>
                    </a:cubicBezTo>
                    <a:cubicBezTo>
                      <a:pt x="15" y="3"/>
                      <a:pt x="14" y="4"/>
                      <a:pt x="12" y="4"/>
                    </a:cubicBezTo>
                    <a:cubicBezTo>
                      <a:pt x="10" y="5"/>
                      <a:pt x="9" y="6"/>
                      <a:pt x="8" y="8"/>
                    </a:cubicBezTo>
                    <a:cubicBezTo>
                      <a:pt x="6" y="9"/>
                      <a:pt x="6" y="10"/>
                      <a:pt x="5" y="12"/>
                    </a:cubicBezTo>
                    <a:cubicBezTo>
                      <a:pt x="4" y="14"/>
                      <a:pt x="4" y="16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20"/>
                      <a:pt x="4" y="21"/>
                      <a:pt x="5" y="23"/>
                    </a:cubicBezTo>
                    <a:cubicBezTo>
                      <a:pt x="6" y="25"/>
                      <a:pt x="7" y="26"/>
                      <a:pt x="8" y="28"/>
                    </a:cubicBezTo>
                    <a:cubicBezTo>
                      <a:pt x="9" y="29"/>
                      <a:pt x="10" y="30"/>
                      <a:pt x="12" y="31"/>
                    </a:cubicBezTo>
                    <a:cubicBezTo>
                      <a:pt x="14" y="32"/>
                      <a:pt x="16" y="32"/>
                      <a:pt x="18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9" name="Freeform 127"/>
              <p:cNvSpPr>
                <a:spLocks/>
              </p:cNvSpPr>
              <p:nvPr/>
            </p:nvSpPr>
            <p:spPr bwMode="auto">
              <a:xfrm>
                <a:off x="8131175" y="5653088"/>
                <a:ext cx="123825" cy="144463"/>
              </a:xfrm>
              <a:custGeom>
                <a:avLst/>
                <a:gdLst>
                  <a:gd name="T0" fmla="*/ 0 w 78"/>
                  <a:gd name="T1" fmla="*/ 0 h 91"/>
                  <a:gd name="T2" fmla="*/ 11 w 78"/>
                  <a:gd name="T3" fmla="*/ 0 h 91"/>
                  <a:gd name="T4" fmla="*/ 68 w 78"/>
                  <a:gd name="T5" fmla="*/ 73 h 91"/>
                  <a:gd name="T6" fmla="*/ 68 w 78"/>
                  <a:gd name="T7" fmla="*/ 0 h 91"/>
                  <a:gd name="T8" fmla="*/ 78 w 78"/>
                  <a:gd name="T9" fmla="*/ 0 h 91"/>
                  <a:gd name="T10" fmla="*/ 78 w 78"/>
                  <a:gd name="T11" fmla="*/ 91 h 91"/>
                  <a:gd name="T12" fmla="*/ 68 w 78"/>
                  <a:gd name="T13" fmla="*/ 91 h 91"/>
                  <a:gd name="T14" fmla="*/ 11 w 78"/>
                  <a:gd name="T15" fmla="*/ 18 h 91"/>
                  <a:gd name="T16" fmla="*/ 11 w 78"/>
                  <a:gd name="T17" fmla="*/ 91 h 91"/>
                  <a:gd name="T18" fmla="*/ 0 w 78"/>
                  <a:gd name="T19" fmla="*/ 91 h 91"/>
                  <a:gd name="T20" fmla="*/ 0 w 78"/>
                  <a:gd name="T2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" h="91">
                    <a:moveTo>
                      <a:pt x="0" y="0"/>
                    </a:moveTo>
                    <a:lnTo>
                      <a:pt x="11" y="0"/>
                    </a:lnTo>
                    <a:lnTo>
                      <a:pt x="68" y="73"/>
                    </a:lnTo>
                    <a:lnTo>
                      <a:pt x="68" y="0"/>
                    </a:lnTo>
                    <a:lnTo>
                      <a:pt x="78" y="0"/>
                    </a:lnTo>
                    <a:lnTo>
                      <a:pt x="78" y="91"/>
                    </a:lnTo>
                    <a:lnTo>
                      <a:pt x="68" y="91"/>
                    </a:lnTo>
                    <a:lnTo>
                      <a:pt x="11" y="18"/>
                    </a:lnTo>
                    <a:lnTo>
                      <a:pt x="11" y="91"/>
                    </a:lnTo>
                    <a:lnTo>
                      <a:pt x="0" y="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0" name="Freeform 128"/>
              <p:cNvSpPr>
                <a:spLocks noEditPoints="1"/>
              </p:cNvSpPr>
              <p:nvPr/>
            </p:nvSpPr>
            <p:spPr bwMode="auto">
              <a:xfrm>
                <a:off x="8280400" y="5653088"/>
                <a:ext cx="147638" cy="144463"/>
              </a:xfrm>
              <a:custGeom>
                <a:avLst/>
                <a:gdLst>
                  <a:gd name="T0" fmla="*/ 41 w 93"/>
                  <a:gd name="T1" fmla="*/ 0 h 91"/>
                  <a:gd name="T2" fmla="*/ 51 w 93"/>
                  <a:gd name="T3" fmla="*/ 0 h 91"/>
                  <a:gd name="T4" fmla="*/ 93 w 93"/>
                  <a:gd name="T5" fmla="*/ 91 h 91"/>
                  <a:gd name="T6" fmla="*/ 80 w 93"/>
                  <a:gd name="T7" fmla="*/ 91 h 91"/>
                  <a:gd name="T8" fmla="*/ 69 w 93"/>
                  <a:gd name="T9" fmla="*/ 67 h 91"/>
                  <a:gd name="T10" fmla="*/ 23 w 93"/>
                  <a:gd name="T11" fmla="*/ 67 h 91"/>
                  <a:gd name="T12" fmla="*/ 10 w 93"/>
                  <a:gd name="T13" fmla="*/ 91 h 91"/>
                  <a:gd name="T14" fmla="*/ 0 w 93"/>
                  <a:gd name="T15" fmla="*/ 91 h 91"/>
                  <a:gd name="T16" fmla="*/ 41 w 93"/>
                  <a:gd name="T17" fmla="*/ 0 h 91"/>
                  <a:gd name="T18" fmla="*/ 67 w 93"/>
                  <a:gd name="T19" fmla="*/ 57 h 91"/>
                  <a:gd name="T20" fmla="*/ 46 w 93"/>
                  <a:gd name="T21" fmla="*/ 13 h 91"/>
                  <a:gd name="T22" fmla="*/ 25 w 93"/>
                  <a:gd name="T23" fmla="*/ 57 h 91"/>
                  <a:gd name="T24" fmla="*/ 67 w 93"/>
                  <a:gd name="T25" fmla="*/ 5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" h="91">
                    <a:moveTo>
                      <a:pt x="41" y="0"/>
                    </a:moveTo>
                    <a:lnTo>
                      <a:pt x="51" y="0"/>
                    </a:lnTo>
                    <a:lnTo>
                      <a:pt x="93" y="91"/>
                    </a:lnTo>
                    <a:lnTo>
                      <a:pt x="80" y="91"/>
                    </a:lnTo>
                    <a:lnTo>
                      <a:pt x="69" y="67"/>
                    </a:lnTo>
                    <a:lnTo>
                      <a:pt x="23" y="67"/>
                    </a:lnTo>
                    <a:lnTo>
                      <a:pt x="10" y="91"/>
                    </a:lnTo>
                    <a:lnTo>
                      <a:pt x="0" y="91"/>
                    </a:lnTo>
                    <a:lnTo>
                      <a:pt x="41" y="0"/>
                    </a:lnTo>
                    <a:close/>
                    <a:moveTo>
                      <a:pt x="67" y="57"/>
                    </a:moveTo>
                    <a:lnTo>
                      <a:pt x="46" y="13"/>
                    </a:lnTo>
                    <a:lnTo>
                      <a:pt x="25" y="57"/>
                    </a:lnTo>
                    <a:lnTo>
                      <a:pt x="67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1" name="Freeform 129"/>
              <p:cNvSpPr>
                <a:spLocks/>
              </p:cNvSpPr>
              <p:nvPr/>
            </p:nvSpPr>
            <p:spPr bwMode="auto">
              <a:xfrm>
                <a:off x="8448675" y="5653088"/>
                <a:ext cx="127000" cy="147638"/>
              </a:xfrm>
              <a:custGeom>
                <a:avLst/>
                <a:gdLst>
                  <a:gd name="T0" fmla="*/ 17 w 31"/>
                  <a:gd name="T1" fmla="*/ 36 h 36"/>
                  <a:gd name="T2" fmla="*/ 10 w 31"/>
                  <a:gd name="T3" fmla="*/ 34 h 36"/>
                  <a:gd name="T4" fmla="*/ 5 w 31"/>
                  <a:gd name="T5" fmla="*/ 30 h 36"/>
                  <a:gd name="T6" fmla="*/ 1 w 31"/>
                  <a:gd name="T7" fmla="*/ 25 h 36"/>
                  <a:gd name="T8" fmla="*/ 0 w 31"/>
                  <a:gd name="T9" fmla="*/ 18 h 36"/>
                  <a:gd name="T10" fmla="*/ 0 w 31"/>
                  <a:gd name="T11" fmla="*/ 18 h 36"/>
                  <a:gd name="T12" fmla="*/ 1 w 31"/>
                  <a:gd name="T13" fmla="*/ 11 h 36"/>
                  <a:gd name="T14" fmla="*/ 5 w 31"/>
                  <a:gd name="T15" fmla="*/ 5 h 36"/>
                  <a:gd name="T16" fmla="*/ 10 w 31"/>
                  <a:gd name="T17" fmla="*/ 1 h 36"/>
                  <a:gd name="T18" fmla="*/ 17 w 31"/>
                  <a:gd name="T19" fmla="*/ 0 h 36"/>
                  <a:gd name="T20" fmla="*/ 21 w 31"/>
                  <a:gd name="T21" fmla="*/ 0 h 36"/>
                  <a:gd name="T22" fmla="*/ 25 w 31"/>
                  <a:gd name="T23" fmla="*/ 1 h 36"/>
                  <a:gd name="T24" fmla="*/ 27 w 31"/>
                  <a:gd name="T25" fmla="*/ 2 h 36"/>
                  <a:gd name="T26" fmla="*/ 30 w 31"/>
                  <a:gd name="T27" fmla="*/ 4 h 36"/>
                  <a:gd name="T28" fmla="*/ 28 w 31"/>
                  <a:gd name="T29" fmla="*/ 7 h 36"/>
                  <a:gd name="T30" fmla="*/ 25 w 31"/>
                  <a:gd name="T31" fmla="*/ 6 h 36"/>
                  <a:gd name="T32" fmla="*/ 23 w 31"/>
                  <a:gd name="T33" fmla="*/ 4 h 36"/>
                  <a:gd name="T34" fmla="*/ 20 w 31"/>
                  <a:gd name="T35" fmla="*/ 4 h 36"/>
                  <a:gd name="T36" fmla="*/ 17 w 31"/>
                  <a:gd name="T37" fmla="*/ 3 h 36"/>
                  <a:gd name="T38" fmla="*/ 12 w 31"/>
                  <a:gd name="T39" fmla="*/ 5 h 36"/>
                  <a:gd name="T40" fmla="*/ 8 w 31"/>
                  <a:gd name="T41" fmla="*/ 8 h 36"/>
                  <a:gd name="T42" fmla="*/ 5 w 31"/>
                  <a:gd name="T43" fmla="*/ 12 h 36"/>
                  <a:gd name="T44" fmla="*/ 4 w 31"/>
                  <a:gd name="T45" fmla="*/ 18 h 36"/>
                  <a:gd name="T46" fmla="*/ 4 w 31"/>
                  <a:gd name="T47" fmla="*/ 18 h 36"/>
                  <a:gd name="T48" fmla="*/ 5 w 31"/>
                  <a:gd name="T49" fmla="*/ 23 h 36"/>
                  <a:gd name="T50" fmla="*/ 8 w 31"/>
                  <a:gd name="T51" fmla="*/ 28 h 36"/>
                  <a:gd name="T52" fmla="*/ 12 w 31"/>
                  <a:gd name="T53" fmla="*/ 31 h 36"/>
                  <a:gd name="T54" fmla="*/ 18 w 31"/>
                  <a:gd name="T55" fmla="*/ 32 h 36"/>
                  <a:gd name="T56" fmla="*/ 23 w 31"/>
                  <a:gd name="T57" fmla="*/ 31 h 36"/>
                  <a:gd name="T58" fmla="*/ 28 w 31"/>
                  <a:gd name="T59" fmla="*/ 29 h 36"/>
                  <a:gd name="T60" fmla="*/ 28 w 31"/>
                  <a:gd name="T61" fmla="*/ 20 h 36"/>
                  <a:gd name="T62" fmla="*/ 17 w 31"/>
                  <a:gd name="T63" fmla="*/ 20 h 36"/>
                  <a:gd name="T64" fmla="*/ 17 w 31"/>
                  <a:gd name="T65" fmla="*/ 16 h 36"/>
                  <a:gd name="T66" fmla="*/ 31 w 31"/>
                  <a:gd name="T67" fmla="*/ 16 h 36"/>
                  <a:gd name="T68" fmla="*/ 31 w 31"/>
                  <a:gd name="T69" fmla="*/ 30 h 36"/>
                  <a:gd name="T70" fmla="*/ 25 w 31"/>
                  <a:gd name="T71" fmla="*/ 34 h 36"/>
                  <a:gd name="T72" fmla="*/ 17 w 31"/>
                  <a:gd name="T7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" h="36">
                    <a:moveTo>
                      <a:pt x="17" y="36"/>
                    </a:moveTo>
                    <a:cubicBezTo>
                      <a:pt x="15" y="36"/>
                      <a:pt x="12" y="35"/>
                      <a:pt x="10" y="34"/>
                    </a:cubicBezTo>
                    <a:cubicBezTo>
                      <a:pt x="8" y="33"/>
                      <a:pt x="6" y="32"/>
                      <a:pt x="5" y="30"/>
                    </a:cubicBezTo>
                    <a:cubicBezTo>
                      <a:pt x="3" y="29"/>
                      <a:pt x="2" y="27"/>
                      <a:pt x="1" y="25"/>
                    </a:cubicBezTo>
                    <a:cubicBezTo>
                      <a:pt x="0" y="23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5"/>
                      <a:pt x="0" y="13"/>
                      <a:pt x="1" y="11"/>
                    </a:cubicBezTo>
                    <a:cubicBezTo>
                      <a:pt x="2" y="9"/>
                      <a:pt x="3" y="7"/>
                      <a:pt x="5" y="5"/>
                    </a:cubicBezTo>
                    <a:cubicBezTo>
                      <a:pt x="6" y="4"/>
                      <a:pt x="8" y="2"/>
                      <a:pt x="10" y="1"/>
                    </a:cubicBezTo>
                    <a:cubicBezTo>
                      <a:pt x="12" y="0"/>
                      <a:pt x="15" y="0"/>
                      <a:pt x="17" y="0"/>
                    </a:cubicBezTo>
                    <a:cubicBezTo>
                      <a:pt x="19" y="0"/>
                      <a:pt x="20" y="0"/>
                      <a:pt x="21" y="0"/>
                    </a:cubicBezTo>
                    <a:cubicBezTo>
                      <a:pt x="22" y="0"/>
                      <a:pt x="23" y="1"/>
                      <a:pt x="25" y="1"/>
                    </a:cubicBezTo>
                    <a:cubicBezTo>
                      <a:pt x="26" y="1"/>
                      <a:pt x="27" y="2"/>
                      <a:pt x="27" y="2"/>
                    </a:cubicBezTo>
                    <a:cubicBezTo>
                      <a:pt x="28" y="3"/>
                      <a:pt x="29" y="4"/>
                      <a:pt x="30" y="4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7" y="7"/>
                      <a:pt x="26" y="6"/>
                      <a:pt x="25" y="6"/>
                    </a:cubicBezTo>
                    <a:cubicBezTo>
                      <a:pt x="25" y="5"/>
                      <a:pt x="24" y="5"/>
                      <a:pt x="23" y="4"/>
                    </a:cubicBezTo>
                    <a:cubicBezTo>
                      <a:pt x="22" y="4"/>
                      <a:pt x="21" y="4"/>
                      <a:pt x="20" y="4"/>
                    </a:cubicBezTo>
                    <a:cubicBezTo>
                      <a:pt x="19" y="3"/>
                      <a:pt x="18" y="3"/>
                      <a:pt x="17" y="3"/>
                    </a:cubicBezTo>
                    <a:cubicBezTo>
                      <a:pt x="15" y="3"/>
                      <a:pt x="13" y="4"/>
                      <a:pt x="12" y="5"/>
                    </a:cubicBezTo>
                    <a:cubicBezTo>
                      <a:pt x="10" y="5"/>
                      <a:pt x="9" y="6"/>
                      <a:pt x="8" y="8"/>
                    </a:cubicBezTo>
                    <a:cubicBezTo>
                      <a:pt x="6" y="9"/>
                      <a:pt x="6" y="10"/>
                      <a:pt x="5" y="12"/>
                    </a:cubicBezTo>
                    <a:cubicBezTo>
                      <a:pt x="4" y="14"/>
                      <a:pt x="4" y="16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20"/>
                      <a:pt x="4" y="22"/>
                      <a:pt x="5" y="23"/>
                    </a:cubicBezTo>
                    <a:cubicBezTo>
                      <a:pt x="6" y="25"/>
                      <a:pt x="6" y="27"/>
                      <a:pt x="8" y="28"/>
                    </a:cubicBezTo>
                    <a:cubicBezTo>
                      <a:pt x="9" y="29"/>
                      <a:pt x="10" y="30"/>
                      <a:pt x="12" y="31"/>
                    </a:cubicBezTo>
                    <a:cubicBezTo>
                      <a:pt x="14" y="32"/>
                      <a:pt x="15" y="32"/>
                      <a:pt x="18" y="32"/>
                    </a:cubicBezTo>
                    <a:cubicBezTo>
                      <a:pt x="20" y="32"/>
                      <a:pt x="21" y="32"/>
                      <a:pt x="23" y="31"/>
                    </a:cubicBezTo>
                    <a:cubicBezTo>
                      <a:pt x="25" y="30"/>
                      <a:pt x="26" y="30"/>
                      <a:pt x="28" y="29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0" y="32"/>
                      <a:pt x="28" y="33"/>
                      <a:pt x="25" y="34"/>
                    </a:cubicBezTo>
                    <a:cubicBezTo>
                      <a:pt x="23" y="35"/>
                      <a:pt x="20" y="36"/>
                      <a:pt x="17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2" name="Freeform 130"/>
              <p:cNvSpPr>
                <a:spLocks noEditPoints="1"/>
              </p:cNvSpPr>
              <p:nvPr/>
            </p:nvSpPr>
            <p:spPr bwMode="auto">
              <a:xfrm>
                <a:off x="8607425" y="5653088"/>
                <a:ext cx="144463" cy="147638"/>
              </a:xfrm>
              <a:custGeom>
                <a:avLst/>
                <a:gdLst>
                  <a:gd name="T0" fmla="*/ 17 w 35"/>
                  <a:gd name="T1" fmla="*/ 36 h 36"/>
                  <a:gd name="T2" fmla="*/ 10 w 35"/>
                  <a:gd name="T3" fmla="*/ 34 h 36"/>
                  <a:gd name="T4" fmla="*/ 4 w 35"/>
                  <a:gd name="T5" fmla="*/ 30 h 36"/>
                  <a:gd name="T6" fmla="*/ 1 w 35"/>
                  <a:gd name="T7" fmla="*/ 25 h 36"/>
                  <a:gd name="T8" fmla="*/ 0 w 35"/>
                  <a:gd name="T9" fmla="*/ 18 h 36"/>
                  <a:gd name="T10" fmla="*/ 0 w 35"/>
                  <a:gd name="T11" fmla="*/ 18 h 36"/>
                  <a:gd name="T12" fmla="*/ 1 w 35"/>
                  <a:gd name="T13" fmla="*/ 11 h 36"/>
                  <a:gd name="T14" fmla="*/ 4 w 35"/>
                  <a:gd name="T15" fmla="*/ 5 h 36"/>
                  <a:gd name="T16" fmla="*/ 10 w 35"/>
                  <a:gd name="T17" fmla="*/ 1 h 36"/>
                  <a:gd name="T18" fmla="*/ 17 w 35"/>
                  <a:gd name="T19" fmla="*/ 0 h 36"/>
                  <a:gd name="T20" fmla="*/ 24 w 35"/>
                  <a:gd name="T21" fmla="*/ 1 h 36"/>
                  <a:gd name="T22" fmla="*/ 30 w 35"/>
                  <a:gd name="T23" fmla="*/ 5 h 36"/>
                  <a:gd name="T24" fmla="*/ 34 w 35"/>
                  <a:gd name="T25" fmla="*/ 11 h 36"/>
                  <a:gd name="T26" fmla="*/ 35 w 35"/>
                  <a:gd name="T27" fmla="*/ 18 h 36"/>
                  <a:gd name="T28" fmla="*/ 35 w 35"/>
                  <a:gd name="T29" fmla="*/ 18 h 36"/>
                  <a:gd name="T30" fmla="*/ 34 w 35"/>
                  <a:gd name="T31" fmla="*/ 24 h 36"/>
                  <a:gd name="T32" fmla="*/ 30 w 35"/>
                  <a:gd name="T33" fmla="*/ 30 h 36"/>
                  <a:gd name="T34" fmla="*/ 24 w 35"/>
                  <a:gd name="T35" fmla="*/ 34 h 36"/>
                  <a:gd name="T36" fmla="*/ 17 w 35"/>
                  <a:gd name="T37" fmla="*/ 36 h 36"/>
                  <a:gd name="T38" fmla="*/ 17 w 35"/>
                  <a:gd name="T39" fmla="*/ 32 h 36"/>
                  <a:gd name="T40" fmla="*/ 23 w 35"/>
                  <a:gd name="T41" fmla="*/ 31 h 36"/>
                  <a:gd name="T42" fmla="*/ 27 w 35"/>
                  <a:gd name="T43" fmla="*/ 28 h 36"/>
                  <a:gd name="T44" fmla="*/ 30 w 35"/>
                  <a:gd name="T45" fmla="*/ 23 h 36"/>
                  <a:gd name="T46" fmla="*/ 31 w 35"/>
                  <a:gd name="T47" fmla="*/ 18 h 36"/>
                  <a:gd name="T48" fmla="*/ 31 w 35"/>
                  <a:gd name="T49" fmla="*/ 18 h 36"/>
                  <a:gd name="T50" fmla="*/ 30 w 35"/>
                  <a:gd name="T51" fmla="*/ 12 h 36"/>
                  <a:gd name="T52" fmla="*/ 27 w 35"/>
                  <a:gd name="T53" fmla="*/ 8 h 36"/>
                  <a:gd name="T54" fmla="*/ 23 w 35"/>
                  <a:gd name="T55" fmla="*/ 5 h 36"/>
                  <a:gd name="T56" fmla="*/ 17 w 35"/>
                  <a:gd name="T57" fmla="*/ 3 h 36"/>
                  <a:gd name="T58" fmla="*/ 12 w 35"/>
                  <a:gd name="T59" fmla="*/ 4 h 36"/>
                  <a:gd name="T60" fmla="*/ 7 w 35"/>
                  <a:gd name="T61" fmla="*/ 8 h 36"/>
                  <a:gd name="T62" fmla="*/ 5 w 35"/>
                  <a:gd name="T63" fmla="*/ 12 h 36"/>
                  <a:gd name="T64" fmla="*/ 4 w 35"/>
                  <a:gd name="T65" fmla="*/ 18 h 36"/>
                  <a:gd name="T66" fmla="*/ 4 w 35"/>
                  <a:gd name="T67" fmla="*/ 18 h 36"/>
                  <a:gd name="T68" fmla="*/ 5 w 35"/>
                  <a:gd name="T69" fmla="*/ 23 h 36"/>
                  <a:gd name="T70" fmla="*/ 7 w 35"/>
                  <a:gd name="T71" fmla="*/ 28 h 36"/>
                  <a:gd name="T72" fmla="*/ 12 w 35"/>
                  <a:gd name="T73" fmla="*/ 31 h 36"/>
                  <a:gd name="T74" fmla="*/ 17 w 35"/>
                  <a:gd name="T75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" h="36">
                    <a:moveTo>
                      <a:pt x="17" y="36"/>
                    </a:moveTo>
                    <a:cubicBezTo>
                      <a:pt x="15" y="36"/>
                      <a:pt x="12" y="35"/>
                      <a:pt x="10" y="34"/>
                    </a:cubicBezTo>
                    <a:cubicBezTo>
                      <a:pt x="8" y="33"/>
                      <a:pt x="6" y="32"/>
                      <a:pt x="4" y="30"/>
                    </a:cubicBezTo>
                    <a:cubicBezTo>
                      <a:pt x="3" y="29"/>
                      <a:pt x="2" y="27"/>
                      <a:pt x="1" y="25"/>
                    </a:cubicBezTo>
                    <a:cubicBezTo>
                      <a:pt x="0" y="22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5"/>
                      <a:pt x="0" y="13"/>
                      <a:pt x="1" y="11"/>
                    </a:cubicBezTo>
                    <a:cubicBezTo>
                      <a:pt x="2" y="9"/>
                      <a:pt x="3" y="7"/>
                      <a:pt x="4" y="5"/>
                    </a:cubicBezTo>
                    <a:cubicBezTo>
                      <a:pt x="6" y="4"/>
                      <a:pt x="8" y="2"/>
                      <a:pt x="10" y="1"/>
                    </a:cubicBezTo>
                    <a:cubicBezTo>
                      <a:pt x="12" y="0"/>
                      <a:pt x="15" y="0"/>
                      <a:pt x="17" y="0"/>
                    </a:cubicBezTo>
                    <a:cubicBezTo>
                      <a:pt x="20" y="0"/>
                      <a:pt x="22" y="0"/>
                      <a:pt x="24" y="1"/>
                    </a:cubicBezTo>
                    <a:cubicBezTo>
                      <a:pt x="27" y="2"/>
                      <a:pt x="28" y="3"/>
                      <a:pt x="30" y="5"/>
                    </a:cubicBezTo>
                    <a:cubicBezTo>
                      <a:pt x="32" y="7"/>
                      <a:pt x="33" y="9"/>
                      <a:pt x="34" y="11"/>
                    </a:cubicBezTo>
                    <a:cubicBezTo>
                      <a:pt x="34" y="13"/>
                      <a:pt x="35" y="15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20"/>
                      <a:pt x="34" y="22"/>
                      <a:pt x="34" y="24"/>
                    </a:cubicBezTo>
                    <a:cubicBezTo>
                      <a:pt x="33" y="27"/>
                      <a:pt x="32" y="29"/>
                      <a:pt x="30" y="30"/>
                    </a:cubicBezTo>
                    <a:cubicBezTo>
                      <a:pt x="28" y="32"/>
                      <a:pt x="27" y="33"/>
                      <a:pt x="24" y="34"/>
                    </a:cubicBezTo>
                    <a:cubicBezTo>
                      <a:pt x="22" y="35"/>
                      <a:pt x="20" y="36"/>
                      <a:pt x="17" y="36"/>
                    </a:cubicBezTo>
                    <a:close/>
                    <a:moveTo>
                      <a:pt x="17" y="32"/>
                    </a:moveTo>
                    <a:cubicBezTo>
                      <a:pt x="19" y="32"/>
                      <a:pt x="21" y="32"/>
                      <a:pt x="23" y="31"/>
                    </a:cubicBezTo>
                    <a:cubicBezTo>
                      <a:pt x="24" y="30"/>
                      <a:pt x="26" y="29"/>
                      <a:pt x="27" y="28"/>
                    </a:cubicBezTo>
                    <a:cubicBezTo>
                      <a:pt x="28" y="26"/>
                      <a:pt x="29" y="25"/>
                      <a:pt x="30" y="23"/>
                    </a:cubicBezTo>
                    <a:cubicBezTo>
                      <a:pt x="30" y="22"/>
                      <a:pt x="31" y="20"/>
                      <a:pt x="31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6"/>
                      <a:pt x="30" y="14"/>
                      <a:pt x="30" y="12"/>
                    </a:cubicBezTo>
                    <a:cubicBezTo>
                      <a:pt x="29" y="10"/>
                      <a:pt x="28" y="9"/>
                      <a:pt x="27" y="8"/>
                    </a:cubicBezTo>
                    <a:cubicBezTo>
                      <a:pt x="26" y="6"/>
                      <a:pt x="24" y="5"/>
                      <a:pt x="23" y="5"/>
                    </a:cubicBezTo>
                    <a:cubicBezTo>
                      <a:pt x="21" y="4"/>
                      <a:pt x="19" y="3"/>
                      <a:pt x="17" y="3"/>
                    </a:cubicBezTo>
                    <a:cubicBezTo>
                      <a:pt x="15" y="3"/>
                      <a:pt x="13" y="4"/>
                      <a:pt x="12" y="4"/>
                    </a:cubicBezTo>
                    <a:cubicBezTo>
                      <a:pt x="10" y="5"/>
                      <a:pt x="9" y="6"/>
                      <a:pt x="7" y="8"/>
                    </a:cubicBezTo>
                    <a:cubicBezTo>
                      <a:pt x="6" y="9"/>
                      <a:pt x="5" y="10"/>
                      <a:pt x="5" y="12"/>
                    </a:cubicBezTo>
                    <a:cubicBezTo>
                      <a:pt x="4" y="14"/>
                      <a:pt x="4" y="16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20"/>
                      <a:pt x="4" y="21"/>
                      <a:pt x="5" y="23"/>
                    </a:cubicBezTo>
                    <a:cubicBezTo>
                      <a:pt x="5" y="25"/>
                      <a:pt x="6" y="26"/>
                      <a:pt x="7" y="28"/>
                    </a:cubicBezTo>
                    <a:cubicBezTo>
                      <a:pt x="9" y="29"/>
                      <a:pt x="10" y="30"/>
                      <a:pt x="12" y="31"/>
                    </a:cubicBezTo>
                    <a:cubicBezTo>
                      <a:pt x="13" y="32"/>
                      <a:pt x="15" y="32"/>
                      <a:pt x="17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3" name="Freeform 112"/>
              <p:cNvSpPr>
                <a:spLocks noEditPoints="1"/>
              </p:cNvSpPr>
              <p:nvPr/>
            </p:nvSpPr>
            <p:spPr bwMode="auto">
              <a:xfrm>
                <a:off x="6850856" y="5229200"/>
                <a:ext cx="150813" cy="165100"/>
              </a:xfrm>
              <a:custGeom>
                <a:avLst/>
                <a:gdLst>
                  <a:gd name="T0" fmla="*/ 20 w 37"/>
                  <a:gd name="T1" fmla="*/ 40 h 40"/>
                  <a:gd name="T2" fmla="*/ 12 w 37"/>
                  <a:gd name="T3" fmla="*/ 38 h 40"/>
                  <a:gd name="T4" fmla="*/ 6 w 37"/>
                  <a:gd name="T5" fmla="*/ 34 h 40"/>
                  <a:gd name="T6" fmla="*/ 1 w 37"/>
                  <a:gd name="T7" fmla="*/ 28 h 40"/>
                  <a:gd name="T8" fmla="*/ 0 w 37"/>
                  <a:gd name="T9" fmla="*/ 20 h 40"/>
                  <a:gd name="T10" fmla="*/ 0 w 37"/>
                  <a:gd name="T11" fmla="*/ 20 h 40"/>
                  <a:gd name="T12" fmla="*/ 1 w 37"/>
                  <a:gd name="T13" fmla="*/ 12 h 40"/>
                  <a:gd name="T14" fmla="*/ 5 w 37"/>
                  <a:gd name="T15" fmla="*/ 6 h 40"/>
                  <a:gd name="T16" fmla="*/ 11 w 37"/>
                  <a:gd name="T17" fmla="*/ 2 h 40"/>
                  <a:gd name="T18" fmla="*/ 19 w 37"/>
                  <a:gd name="T19" fmla="*/ 0 h 40"/>
                  <a:gd name="T20" fmla="*/ 27 w 37"/>
                  <a:gd name="T21" fmla="*/ 2 h 40"/>
                  <a:gd name="T22" fmla="*/ 33 w 37"/>
                  <a:gd name="T23" fmla="*/ 7 h 40"/>
                  <a:gd name="T24" fmla="*/ 36 w 37"/>
                  <a:gd name="T25" fmla="*/ 13 h 40"/>
                  <a:gd name="T26" fmla="*/ 37 w 37"/>
                  <a:gd name="T27" fmla="*/ 21 h 40"/>
                  <a:gd name="T28" fmla="*/ 37 w 37"/>
                  <a:gd name="T29" fmla="*/ 22 h 40"/>
                  <a:gd name="T30" fmla="*/ 37 w 37"/>
                  <a:gd name="T31" fmla="*/ 24 h 40"/>
                  <a:gd name="T32" fmla="*/ 11 w 37"/>
                  <a:gd name="T33" fmla="*/ 24 h 40"/>
                  <a:gd name="T34" fmla="*/ 14 w 37"/>
                  <a:gd name="T35" fmla="*/ 29 h 40"/>
                  <a:gd name="T36" fmla="*/ 20 w 37"/>
                  <a:gd name="T37" fmla="*/ 31 h 40"/>
                  <a:gd name="T38" fmla="*/ 25 w 37"/>
                  <a:gd name="T39" fmla="*/ 30 h 40"/>
                  <a:gd name="T40" fmla="*/ 29 w 37"/>
                  <a:gd name="T41" fmla="*/ 27 h 40"/>
                  <a:gd name="T42" fmla="*/ 35 w 37"/>
                  <a:gd name="T43" fmla="*/ 33 h 40"/>
                  <a:gd name="T44" fmla="*/ 29 w 37"/>
                  <a:gd name="T45" fmla="*/ 38 h 40"/>
                  <a:gd name="T46" fmla="*/ 20 w 37"/>
                  <a:gd name="T47" fmla="*/ 40 h 40"/>
                  <a:gd name="T48" fmla="*/ 27 w 37"/>
                  <a:gd name="T49" fmla="*/ 17 h 40"/>
                  <a:gd name="T50" fmla="*/ 24 w 37"/>
                  <a:gd name="T51" fmla="*/ 11 h 40"/>
                  <a:gd name="T52" fmla="*/ 19 w 37"/>
                  <a:gd name="T53" fmla="*/ 9 h 40"/>
                  <a:gd name="T54" fmla="*/ 13 w 37"/>
                  <a:gd name="T55" fmla="*/ 11 h 40"/>
                  <a:gd name="T56" fmla="*/ 10 w 37"/>
                  <a:gd name="T57" fmla="*/ 17 h 40"/>
                  <a:gd name="T58" fmla="*/ 27 w 37"/>
                  <a:gd name="T59" fmla="*/ 1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7" h="40">
                    <a:moveTo>
                      <a:pt x="20" y="40"/>
                    </a:moveTo>
                    <a:cubicBezTo>
                      <a:pt x="17" y="40"/>
                      <a:pt x="14" y="39"/>
                      <a:pt x="12" y="38"/>
                    </a:cubicBezTo>
                    <a:cubicBezTo>
                      <a:pt x="9" y="37"/>
                      <a:pt x="7" y="36"/>
                      <a:pt x="6" y="34"/>
                    </a:cubicBezTo>
                    <a:cubicBezTo>
                      <a:pt x="4" y="33"/>
                      <a:pt x="2" y="31"/>
                      <a:pt x="1" y="28"/>
                    </a:cubicBezTo>
                    <a:cubicBezTo>
                      <a:pt x="0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0" y="15"/>
                      <a:pt x="1" y="12"/>
                    </a:cubicBezTo>
                    <a:cubicBezTo>
                      <a:pt x="2" y="10"/>
                      <a:pt x="3" y="8"/>
                      <a:pt x="5" y="6"/>
                    </a:cubicBezTo>
                    <a:cubicBezTo>
                      <a:pt x="7" y="4"/>
                      <a:pt x="9" y="3"/>
                      <a:pt x="11" y="2"/>
                    </a:cubicBezTo>
                    <a:cubicBezTo>
                      <a:pt x="13" y="1"/>
                      <a:pt x="16" y="0"/>
                      <a:pt x="19" y="0"/>
                    </a:cubicBezTo>
                    <a:cubicBezTo>
                      <a:pt x="22" y="0"/>
                      <a:pt x="24" y="1"/>
                      <a:pt x="27" y="2"/>
                    </a:cubicBezTo>
                    <a:cubicBezTo>
                      <a:pt x="29" y="3"/>
                      <a:pt x="31" y="5"/>
                      <a:pt x="33" y="7"/>
                    </a:cubicBezTo>
                    <a:cubicBezTo>
                      <a:pt x="34" y="9"/>
                      <a:pt x="35" y="11"/>
                      <a:pt x="36" y="13"/>
                    </a:cubicBezTo>
                    <a:cubicBezTo>
                      <a:pt x="37" y="16"/>
                      <a:pt x="37" y="18"/>
                      <a:pt x="37" y="21"/>
                    </a:cubicBezTo>
                    <a:cubicBezTo>
                      <a:pt x="37" y="21"/>
                      <a:pt x="37" y="22"/>
                      <a:pt x="37" y="22"/>
                    </a:cubicBezTo>
                    <a:cubicBezTo>
                      <a:pt x="37" y="23"/>
                      <a:pt x="37" y="23"/>
                      <a:pt x="37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6"/>
                      <a:pt x="12" y="28"/>
                      <a:pt x="14" y="29"/>
                    </a:cubicBezTo>
                    <a:cubicBezTo>
                      <a:pt x="15" y="31"/>
                      <a:pt x="17" y="31"/>
                      <a:pt x="20" y="31"/>
                    </a:cubicBezTo>
                    <a:cubicBezTo>
                      <a:pt x="22" y="31"/>
                      <a:pt x="23" y="31"/>
                      <a:pt x="25" y="30"/>
                    </a:cubicBezTo>
                    <a:cubicBezTo>
                      <a:pt x="26" y="30"/>
                      <a:pt x="27" y="29"/>
                      <a:pt x="29" y="2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3" y="35"/>
                      <a:pt x="31" y="37"/>
                      <a:pt x="29" y="38"/>
                    </a:cubicBezTo>
                    <a:cubicBezTo>
                      <a:pt x="26" y="39"/>
                      <a:pt x="23" y="40"/>
                      <a:pt x="20" y="40"/>
                    </a:cubicBezTo>
                    <a:close/>
                    <a:moveTo>
                      <a:pt x="27" y="17"/>
                    </a:moveTo>
                    <a:cubicBezTo>
                      <a:pt x="26" y="15"/>
                      <a:pt x="25" y="13"/>
                      <a:pt x="24" y="11"/>
                    </a:cubicBezTo>
                    <a:cubicBezTo>
                      <a:pt x="23" y="10"/>
                      <a:pt x="21" y="9"/>
                      <a:pt x="19" y="9"/>
                    </a:cubicBezTo>
                    <a:cubicBezTo>
                      <a:pt x="16" y="9"/>
                      <a:pt x="15" y="10"/>
                      <a:pt x="13" y="11"/>
                    </a:cubicBezTo>
                    <a:cubicBezTo>
                      <a:pt x="12" y="13"/>
                      <a:pt x="11" y="15"/>
                      <a:pt x="10" y="17"/>
                    </a:cubicBez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4" name="Freeform 124"/>
              <p:cNvSpPr>
                <a:spLocks/>
              </p:cNvSpPr>
              <p:nvPr/>
            </p:nvSpPr>
            <p:spPr bwMode="auto">
              <a:xfrm>
                <a:off x="7004397" y="5229200"/>
                <a:ext cx="122238" cy="161925"/>
              </a:xfrm>
              <a:custGeom>
                <a:avLst/>
                <a:gdLst>
                  <a:gd name="T0" fmla="*/ 16 w 30"/>
                  <a:gd name="T1" fmla="*/ 39 h 39"/>
                  <a:gd name="T2" fmla="*/ 8 w 30"/>
                  <a:gd name="T3" fmla="*/ 37 h 39"/>
                  <a:gd name="T4" fmla="*/ 0 w 30"/>
                  <a:gd name="T5" fmla="*/ 33 h 39"/>
                  <a:gd name="T6" fmla="*/ 4 w 30"/>
                  <a:gd name="T7" fmla="*/ 26 h 39"/>
                  <a:gd name="T8" fmla="*/ 10 w 30"/>
                  <a:gd name="T9" fmla="*/ 29 h 39"/>
                  <a:gd name="T10" fmla="*/ 16 w 30"/>
                  <a:gd name="T11" fmla="*/ 30 h 39"/>
                  <a:gd name="T12" fmla="*/ 20 w 30"/>
                  <a:gd name="T13" fmla="*/ 30 h 39"/>
                  <a:gd name="T14" fmla="*/ 21 w 30"/>
                  <a:gd name="T15" fmla="*/ 28 h 39"/>
                  <a:gd name="T16" fmla="*/ 21 w 30"/>
                  <a:gd name="T17" fmla="*/ 27 h 39"/>
                  <a:gd name="T18" fmla="*/ 20 w 30"/>
                  <a:gd name="T19" fmla="*/ 26 h 39"/>
                  <a:gd name="T20" fmla="*/ 18 w 30"/>
                  <a:gd name="T21" fmla="*/ 25 h 39"/>
                  <a:gd name="T22" fmla="*/ 16 w 30"/>
                  <a:gd name="T23" fmla="*/ 24 h 39"/>
                  <a:gd name="T24" fmla="*/ 13 w 30"/>
                  <a:gd name="T25" fmla="*/ 23 h 39"/>
                  <a:gd name="T26" fmla="*/ 9 w 30"/>
                  <a:gd name="T27" fmla="*/ 22 h 39"/>
                  <a:gd name="T28" fmla="*/ 5 w 30"/>
                  <a:gd name="T29" fmla="*/ 20 h 39"/>
                  <a:gd name="T30" fmla="*/ 3 w 30"/>
                  <a:gd name="T31" fmla="*/ 16 h 39"/>
                  <a:gd name="T32" fmla="*/ 2 w 30"/>
                  <a:gd name="T33" fmla="*/ 12 h 39"/>
                  <a:gd name="T34" fmla="*/ 2 w 30"/>
                  <a:gd name="T35" fmla="*/ 12 h 39"/>
                  <a:gd name="T36" fmla="*/ 3 w 30"/>
                  <a:gd name="T37" fmla="*/ 6 h 39"/>
                  <a:gd name="T38" fmla="*/ 6 w 30"/>
                  <a:gd name="T39" fmla="*/ 3 h 39"/>
                  <a:gd name="T40" fmla="*/ 10 w 30"/>
                  <a:gd name="T41" fmla="*/ 0 h 39"/>
                  <a:gd name="T42" fmla="*/ 15 w 30"/>
                  <a:gd name="T43" fmla="*/ 0 h 39"/>
                  <a:gd name="T44" fmla="*/ 23 w 30"/>
                  <a:gd name="T45" fmla="*/ 1 h 39"/>
                  <a:gd name="T46" fmla="*/ 30 w 30"/>
                  <a:gd name="T47" fmla="*/ 4 h 39"/>
                  <a:gd name="T48" fmla="*/ 25 w 30"/>
                  <a:gd name="T49" fmla="*/ 11 h 39"/>
                  <a:gd name="T50" fmla="*/ 20 w 30"/>
                  <a:gd name="T51" fmla="*/ 9 h 39"/>
                  <a:gd name="T52" fmla="*/ 15 w 30"/>
                  <a:gd name="T53" fmla="*/ 8 h 39"/>
                  <a:gd name="T54" fmla="*/ 12 w 30"/>
                  <a:gd name="T55" fmla="*/ 9 h 39"/>
                  <a:gd name="T56" fmla="*/ 11 w 30"/>
                  <a:gd name="T57" fmla="*/ 10 h 39"/>
                  <a:gd name="T58" fmla="*/ 11 w 30"/>
                  <a:gd name="T59" fmla="*/ 11 h 39"/>
                  <a:gd name="T60" fmla="*/ 12 w 30"/>
                  <a:gd name="T61" fmla="*/ 12 h 39"/>
                  <a:gd name="T62" fmla="*/ 14 w 30"/>
                  <a:gd name="T63" fmla="*/ 13 h 39"/>
                  <a:gd name="T64" fmla="*/ 16 w 30"/>
                  <a:gd name="T65" fmla="*/ 14 h 39"/>
                  <a:gd name="T66" fmla="*/ 19 w 30"/>
                  <a:gd name="T67" fmla="*/ 15 h 39"/>
                  <a:gd name="T68" fmla="*/ 23 w 30"/>
                  <a:gd name="T69" fmla="*/ 17 h 39"/>
                  <a:gd name="T70" fmla="*/ 27 w 30"/>
                  <a:gd name="T71" fmla="*/ 19 h 39"/>
                  <a:gd name="T72" fmla="*/ 29 w 30"/>
                  <a:gd name="T73" fmla="*/ 22 h 39"/>
                  <a:gd name="T74" fmla="*/ 30 w 30"/>
                  <a:gd name="T75" fmla="*/ 26 h 39"/>
                  <a:gd name="T76" fmla="*/ 30 w 30"/>
                  <a:gd name="T77" fmla="*/ 26 h 39"/>
                  <a:gd name="T78" fmla="*/ 29 w 30"/>
                  <a:gd name="T79" fmla="*/ 32 h 39"/>
                  <a:gd name="T80" fmla="*/ 26 w 30"/>
                  <a:gd name="T81" fmla="*/ 36 h 39"/>
                  <a:gd name="T82" fmla="*/ 22 w 30"/>
                  <a:gd name="T83" fmla="*/ 38 h 39"/>
                  <a:gd name="T84" fmla="*/ 16 w 30"/>
                  <a:gd name="T8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" h="39">
                    <a:moveTo>
                      <a:pt x="16" y="39"/>
                    </a:moveTo>
                    <a:cubicBezTo>
                      <a:pt x="13" y="39"/>
                      <a:pt x="11" y="38"/>
                      <a:pt x="8" y="37"/>
                    </a:cubicBezTo>
                    <a:cubicBezTo>
                      <a:pt x="5" y="36"/>
                      <a:pt x="2" y="35"/>
                      <a:pt x="0" y="33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6" y="27"/>
                      <a:pt x="8" y="29"/>
                      <a:pt x="10" y="29"/>
                    </a:cubicBezTo>
                    <a:cubicBezTo>
                      <a:pt x="13" y="30"/>
                      <a:pt x="14" y="30"/>
                      <a:pt x="16" y="30"/>
                    </a:cubicBezTo>
                    <a:cubicBezTo>
                      <a:pt x="18" y="30"/>
                      <a:pt x="19" y="30"/>
                      <a:pt x="20" y="30"/>
                    </a:cubicBezTo>
                    <a:cubicBezTo>
                      <a:pt x="20" y="29"/>
                      <a:pt x="21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6"/>
                      <a:pt x="20" y="26"/>
                    </a:cubicBezTo>
                    <a:cubicBezTo>
                      <a:pt x="20" y="26"/>
                      <a:pt x="19" y="25"/>
                      <a:pt x="18" y="25"/>
                    </a:cubicBezTo>
                    <a:cubicBezTo>
                      <a:pt x="18" y="25"/>
                      <a:pt x="17" y="24"/>
                      <a:pt x="16" y="24"/>
                    </a:cubicBezTo>
                    <a:cubicBezTo>
                      <a:pt x="15" y="24"/>
                      <a:pt x="14" y="23"/>
                      <a:pt x="13" y="23"/>
                    </a:cubicBezTo>
                    <a:cubicBezTo>
                      <a:pt x="12" y="23"/>
                      <a:pt x="10" y="22"/>
                      <a:pt x="9" y="22"/>
                    </a:cubicBezTo>
                    <a:cubicBezTo>
                      <a:pt x="8" y="21"/>
                      <a:pt x="6" y="20"/>
                      <a:pt x="5" y="20"/>
                    </a:cubicBezTo>
                    <a:cubicBezTo>
                      <a:pt x="4" y="19"/>
                      <a:pt x="3" y="18"/>
                      <a:pt x="3" y="16"/>
                    </a:cubicBezTo>
                    <a:cubicBezTo>
                      <a:pt x="2" y="15"/>
                      <a:pt x="2" y="14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0"/>
                      <a:pt x="2" y="8"/>
                      <a:pt x="3" y="6"/>
                    </a:cubicBezTo>
                    <a:cubicBezTo>
                      <a:pt x="3" y="5"/>
                      <a:pt x="4" y="4"/>
                      <a:pt x="6" y="3"/>
                    </a:cubicBezTo>
                    <a:cubicBezTo>
                      <a:pt x="7" y="2"/>
                      <a:pt x="8" y="1"/>
                      <a:pt x="10" y="0"/>
                    </a:cubicBezTo>
                    <a:cubicBezTo>
                      <a:pt x="12" y="0"/>
                      <a:pt x="14" y="0"/>
                      <a:pt x="15" y="0"/>
                    </a:cubicBezTo>
                    <a:cubicBezTo>
                      <a:pt x="18" y="0"/>
                      <a:pt x="20" y="0"/>
                      <a:pt x="23" y="1"/>
                    </a:cubicBezTo>
                    <a:cubicBezTo>
                      <a:pt x="25" y="2"/>
                      <a:pt x="27" y="3"/>
                      <a:pt x="30" y="4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0"/>
                      <a:pt x="22" y="9"/>
                      <a:pt x="20" y="9"/>
                    </a:cubicBezTo>
                    <a:cubicBezTo>
                      <a:pt x="18" y="8"/>
                      <a:pt x="17" y="8"/>
                      <a:pt x="15" y="8"/>
                    </a:cubicBezTo>
                    <a:cubicBezTo>
                      <a:pt x="14" y="8"/>
                      <a:pt x="13" y="8"/>
                      <a:pt x="12" y="9"/>
                    </a:cubicBezTo>
                    <a:cubicBezTo>
                      <a:pt x="12" y="9"/>
                      <a:pt x="11" y="10"/>
                      <a:pt x="11" y="1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2"/>
                      <a:pt x="12" y="12"/>
                    </a:cubicBezTo>
                    <a:cubicBezTo>
                      <a:pt x="12" y="12"/>
                      <a:pt x="13" y="13"/>
                      <a:pt x="14" y="13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5"/>
                      <a:pt x="19" y="15"/>
                    </a:cubicBezTo>
                    <a:cubicBezTo>
                      <a:pt x="20" y="16"/>
                      <a:pt x="22" y="16"/>
                      <a:pt x="23" y="17"/>
                    </a:cubicBezTo>
                    <a:cubicBezTo>
                      <a:pt x="24" y="17"/>
                      <a:pt x="26" y="18"/>
                      <a:pt x="27" y="19"/>
                    </a:cubicBezTo>
                    <a:cubicBezTo>
                      <a:pt x="28" y="20"/>
                      <a:pt x="29" y="21"/>
                      <a:pt x="29" y="22"/>
                    </a:cubicBezTo>
                    <a:cubicBezTo>
                      <a:pt x="30" y="23"/>
                      <a:pt x="30" y="25"/>
                      <a:pt x="30" y="2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0" y="29"/>
                      <a:pt x="30" y="30"/>
                      <a:pt x="29" y="32"/>
                    </a:cubicBezTo>
                    <a:cubicBezTo>
                      <a:pt x="29" y="33"/>
                      <a:pt x="28" y="35"/>
                      <a:pt x="26" y="36"/>
                    </a:cubicBezTo>
                    <a:cubicBezTo>
                      <a:pt x="25" y="37"/>
                      <a:pt x="23" y="37"/>
                      <a:pt x="22" y="38"/>
                    </a:cubicBezTo>
                    <a:cubicBezTo>
                      <a:pt x="20" y="38"/>
                      <a:pt x="18" y="39"/>
                      <a:pt x="16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5" name="Freeform 121"/>
              <p:cNvSpPr>
                <a:spLocks noEditPoints="1"/>
              </p:cNvSpPr>
              <p:nvPr/>
            </p:nvSpPr>
            <p:spPr bwMode="auto">
              <a:xfrm>
                <a:off x="7138888" y="5229200"/>
                <a:ext cx="142875" cy="161925"/>
              </a:xfrm>
              <a:custGeom>
                <a:avLst/>
                <a:gdLst>
                  <a:gd name="T0" fmla="*/ 13 w 35"/>
                  <a:gd name="T1" fmla="*/ 39 h 39"/>
                  <a:gd name="T2" fmla="*/ 8 w 35"/>
                  <a:gd name="T3" fmla="*/ 38 h 39"/>
                  <a:gd name="T4" fmla="*/ 4 w 35"/>
                  <a:gd name="T5" fmla="*/ 36 h 39"/>
                  <a:gd name="T6" fmla="*/ 1 w 35"/>
                  <a:gd name="T7" fmla="*/ 32 h 39"/>
                  <a:gd name="T8" fmla="*/ 0 w 35"/>
                  <a:gd name="T9" fmla="*/ 27 h 39"/>
                  <a:gd name="T10" fmla="*/ 0 w 35"/>
                  <a:gd name="T11" fmla="*/ 27 h 39"/>
                  <a:gd name="T12" fmla="*/ 1 w 35"/>
                  <a:gd name="T13" fmla="*/ 22 h 39"/>
                  <a:gd name="T14" fmla="*/ 4 w 35"/>
                  <a:gd name="T15" fmla="*/ 18 h 39"/>
                  <a:gd name="T16" fmla="*/ 9 w 35"/>
                  <a:gd name="T17" fmla="*/ 16 h 39"/>
                  <a:gd name="T18" fmla="*/ 15 w 35"/>
                  <a:gd name="T19" fmla="*/ 15 h 39"/>
                  <a:gd name="T20" fmla="*/ 20 w 35"/>
                  <a:gd name="T21" fmla="*/ 15 h 39"/>
                  <a:gd name="T22" fmla="*/ 25 w 35"/>
                  <a:gd name="T23" fmla="*/ 16 h 39"/>
                  <a:gd name="T24" fmla="*/ 25 w 35"/>
                  <a:gd name="T25" fmla="*/ 16 h 39"/>
                  <a:gd name="T26" fmla="*/ 23 w 35"/>
                  <a:gd name="T27" fmla="*/ 11 h 39"/>
                  <a:gd name="T28" fmla="*/ 16 w 35"/>
                  <a:gd name="T29" fmla="*/ 9 h 39"/>
                  <a:gd name="T30" fmla="*/ 11 w 35"/>
                  <a:gd name="T31" fmla="*/ 9 h 39"/>
                  <a:gd name="T32" fmla="*/ 6 w 35"/>
                  <a:gd name="T33" fmla="*/ 11 h 39"/>
                  <a:gd name="T34" fmla="*/ 3 w 35"/>
                  <a:gd name="T35" fmla="*/ 3 h 39"/>
                  <a:gd name="T36" fmla="*/ 10 w 35"/>
                  <a:gd name="T37" fmla="*/ 1 h 39"/>
                  <a:gd name="T38" fmla="*/ 18 w 35"/>
                  <a:gd name="T39" fmla="*/ 0 h 39"/>
                  <a:gd name="T40" fmla="*/ 26 w 35"/>
                  <a:gd name="T41" fmla="*/ 1 h 39"/>
                  <a:gd name="T42" fmla="*/ 31 w 35"/>
                  <a:gd name="T43" fmla="*/ 4 h 39"/>
                  <a:gd name="T44" fmla="*/ 34 w 35"/>
                  <a:gd name="T45" fmla="*/ 9 h 39"/>
                  <a:gd name="T46" fmla="*/ 35 w 35"/>
                  <a:gd name="T47" fmla="*/ 16 h 39"/>
                  <a:gd name="T48" fmla="*/ 35 w 35"/>
                  <a:gd name="T49" fmla="*/ 38 h 39"/>
                  <a:gd name="T50" fmla="*/ 24 w 35"/>
                  <a:gd name="T51" fmla="*/ 38 h 39"/>
                  <a:gd name="T52" fmla="*/ 24 w 35"/>
                  <a:gd name="T53" fmla="*/ 34 h 39"/>
                  <a:gd name="T54" fmla="*/ 20 w 35"/>
                  <a:gd name="T55" fmla="*/ 37 h 39"/>
                  <a:gd name="T56" fmla="*/ 13 w 35"/>
                  <a:gd name="T57" fmla="*/ 39 h 39"/>
                  <a:gd name="T58" fmla="*/ 16 w 35"/>
                  <a:gd name="T59" fmla="*/ 31 h 39"/>
                  <a:gd name="T60" fmla="*/ 22 w 35"/>
                  <a:gd name="T61" fmla="*/ 29 h 39"/>
                  <a:gd name="T62" fmla="*/ 25 w 35"/>
                  <a:gd name="T63" fmla="*/ 25 h 39"/>
                  <a:gd name="T64" fmla="*/ 25 w 35"/>
                  <a:gd name="T65" fmla="*/ 23 h 39"/>
                  <a:gd name="T66" fmla="*/ 22 w 35"/>
                  <a:gd name="T67" fmla="*/ 22 h 39"/>
                  <a:gd name="T68" fmla="*/ 18 w 35"/>
                  <a:gd name="T69" fmla="*/ 21 h 39"/>
                  <a:gd name="T70" fmla="*/ 12 w 35"/>
                  <a:gd name="T71" fmla="*/ 23 h 39"/>
                  <a:gd name="T72" fmla="*/ 10 w 35"/>
                  <a:gd name="T73" fmla="*/ 27 h 39"/>
                  <a:gd name="T74" fmla="*/ 10 w 35"/>
                  <a:gd name="T75" fmla="*/ 27 h 39"/>
                  <a:gd name="T76" fmla="*/ 12 w 35"/>
                  <a:gd name="T77" fmla="*/ 30 h 39"/>
                  <a:gd name="T78" fmla="*/ 16 w 35"/>
                  <a:gd name="T7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39">
                    <a:moveTo>
                      <a:pt x="13" y="39"/>
                    </a:moveTo>
                    <a:cubicBezTo>
                      <a:pt x="11" y="39"/>
                      <a:pt x="10" y="38"/>
                      <a:pt x="8" y="38"/>
                    </a:cubicBezTo>
                    <a:cubicBezTo>
                      <a:pt x="6" y="37"/>
                      <a:pt x="5" y="37"/>
                      <a:pt x="4" y="36"/>
                    </a:cubicBezTo>
                    <a:cubicBezTo>
                      <a:pt x="3" y="35"/>
                      <a:pt x="2" y="34"/>
                      <a:pt x="1" y="32"/>
                    </a:cubicBezTo>
                    <a:cubicBezTo>
                      <a:pt x="0" y="31"/>
                      <a:pt x="0" y="29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5"/>
                      <a:pt x="0" y="23"/>
                      <a:pt x="1" y="22"/>
                    </a:cubicBezTo>
                    <a:cubicBezTo>
                      <a:pt x="2" y="20"/>
                      <a:pt x="3" y="19"/>
                      <a:pt x="4" y="18"/>
                    </a:cubicBezTo>
                    <a:cubicBezTo>
                      <a:pt x="6" y="17"/>
                      <a:pt x="7" y="16"/>
                      <a:pt x="9" y="16"/>
                    </a:cubicBezTo>
                    <a:cubicBezTo>
                      <a:pt x="11" y="15"/>
                      <a:pt x="13" y="15"/>
                      <a:pt x="15" y="15"/>
                    </a:cubicBezTo>
                    <a:cubicBezTo>
                      <a:pt x="17" y="15"/>
                      <a:pt x="19" y="15"/>
                      <a:pt x="20" y="15"/>
                    </a:cubicBezTo>
                    <a:cubicBezTo>
                      <a:pt x="22" y="16"/>
                      <a:pt x="23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4"/>
                      <a:pt x="24" y="12"/>
                      <a:pt x="23" y="11"/>
                    </a:cubicBezTo>
                    <a:cubicBezTo>
                      <a:pt x="21" y="9"/>
                      <a:pt x="19" y="9"/>
                      <a:pt x="16" y="9"/>
                    </a:cubicBezTo>
                    <a:cubicBezTo>
                      <a:pt x="14" y="9"/>
                      <a:pt x="13" y="9"/>
                      <a:pt x="11" y="9"/>
                    </a:cubicBezTo>
                    <a:cubicBezTo>
                      <a:pt x="9" y="10"/>
                      <a:pt x="8" y="10"/>
                      <a:pt x="6" y="1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8" y="1"/>
                      <a:pt x="10" y="1"/>
                    </a:cubicBezTo>
                    <a:cubicBezTo>
                      <a:pt x="12" y="0"/>
                      <a:pt x="15" y="0"/>
                      <a:pt x="18" y="0"/>
                    </a:cubicBezTo>
                    <a:cubicBezTo>
                      <a:pt x="21" y="0"/>
                      <a:pt x="23" y="0"/>
                      <a:pt x="26" y="1"/>
                    </a:cubicBezTo>
                    <a:cubicBezTo>
                      <a:pt x="28" y="2"/>
                      <a:pt x="29" y="3"/>
                      <a:pt x="31" y="4"/>
                    </a:cubicBezTo>
                    <a:cubicBezTo>
                      <a:pt x="32" y="5"/>
                      <a:pt x="33" y="7"/>
                      <a:pt x="34" y="9"/>
                    </a:cubicBezTo>
                    <a:cubicBezTo>
                      <a:pt x="35" y="11"/>
                      <a:pt x="35" y="13"/>
                      <a:pt x="35" y="16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3" y="35"/>
                      <a:pt x="22" y="36"/>
                      <a:pt x="20" y="37"/>
                    </a:cubicBezTo>
                    <a:cubicBezTo>
                      <a:pt x="18" y="38"/>
                      <a:pt x="16" y="39"/>
                      <a:pt x="13" y="39"/>
                    </a:cubicBezTo>
                    <a:close/>
                    <a:moveTo>
                      <a:pt x="16" y="31"/>
                    </a:moveTo>
                    <a:cubicBezTo>
                      <a:pt x="19" y="31"/>
                      <a:pt x="21" y="31"/>
                      <a:pt x="22" y="29"/>
                    </a:cubicBezTo>
                    <a:cubicBezTo>
                      <a:pt x="24" y="28"/>
                      <a:pt x="25" y="27"/>
                      <a:pt x="25" y="25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2"/>
                      <a:pt x="23" y="22"/>
                      <a:pt x="22" y="22"/>
                    </a:cubicBezTo>
                    <a:cubicBezTo>
                      <a:pt x="20" y="21"/>
                      <a:pt x="19" y="21"/>
                      <a:pt x="18" y="21"/>
                    </a:cubicBezTo>
                    <a:cubicBezTo>
                      <a:pt x="16" y="21"/>
                      <a:pt x="14" y="22"/>
                      <a:pt x="12" y="23"/>
                    </a:cubicBezTo>
                    <a:cubicBezTo>
                      <a:pt x="11" y="24"/>
                      <a:pt x="10" y="25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8"/>
                      <a:pt x="11" y="29"/>
                      <a:pt x="12" y="30"/>
                    </a:cubicBezTo>
                    <a:cubicBezTo>
                      <a:pt x="13" y="31"/>
                      <a:pt x="15" y="31"/>
                      <a:pt x="16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6" name="Freeform 114"/>
              <p:cNvSpPr>
                <a:spLocks/>
              </p:cNvSpPr>
              <p:nvPr/>
            </p:nvSpPr>
            <p:spPr bwMode="auto">
              <a:xfrm>
                <a:off x="7423745" y="5229200"/>
                <a:ext cx="95250" cy="160338"/>
              </a:xfrm>
              <a:custGeom>
                <a:avLst/>
                <a:gdLst>
                  <a:gd name="T0" fmla="*/ 0 w 23"/>
                  <a:gd name="T1" fmla="*/ 1 h 39"/>
                  <a:gd name="T2" fmla="*/ 11 w 23"/>
                  <a:gd name="T3" fmla="*/ 1 h 39"/>
                  <a:gd name="T4" fmla="*/ 11 w 23"/>
                  <a:gd name="T5" fmla="*/ 9 h 39"/>
                  <a:gd name="T6" fmla="*/ 16 w 23"/>
                  <a:gd name="T7" fmla="*/ 3 h 39"/>
                  <a:gd name="T8" fmla="*/ 23 w 23"/>
                  <a:gd name="T9" fmla="*/ 0 h 39"/>
                  <a:gd name="T10" fmla="*/ 23 w 23"/>
                  <a:gd name="T11" fmla="*/ 12 h 39"/>
                  <a:gd name="T12" fmla="*/ 23 w 23"/>
                  <a:gd name="T13" fmla="*/ 12 h 39"/>
                  <a:gd name="T14" fmla="*/ 14 w 23"/>
                  <a:gd name="T15" fmla="*/ 15 h 39"/>
                  <a:gd name="T16" fmla="*/ 11 w 23"/>
                  <a:gd name="T17" fmla="*/ 25 h 39"/>
                  <a:gd name="T18" fmla="*/ 11 w 23"/>
                  <a:gd name="T19" fmla="*/ 39 h 39"/>
                  <a:gd name="T20" fmla="*/ 0 w 23"/>
                  <a:gd name="T21" fmla="*/ 39 h 39"/>
                  <a:gd name="T22" fmla="*/ 0 w 23"/>
                  <a:gd name="T23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39">
                    <a:moveTo>
                      <a:pt x="0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6"/>
                      <a:pt x="14" y="4"/>
                      <a:pt x="16" y="3"/>
                    </a:cubicBezTo>
                    <a:cubicBezTo>
                      <a:pt x="18" y="1"/>
                      <a:pt x="20" y="0"/>
                      <a:pt x="23" y="0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9" y="12"/>
                      <a:pt x="16" y="13"/>
                      <a:pt x="14" y="15"/>
                    </a:cubicBezTo>
                    <a:cubicBezTo>
                      <a:pt x="12" y="17"/>
                      <a:pt x="11" y="20"/>
                      <a:pt x="11" y="25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7" name="Freeform 114"/>
              <p:cNvSpPr>
                <a:spLocks/>
              </p:cNvSpPr>
              <p:nvPr/>
            </p:nvSpPr>
            <p:spPr bwMode="auto">
              <a:xfrm>
                <a:off x="7305129" y="5229200"/>
                <a:ext cx="95250" cy="160338"/>
              </a:xfrm>
              <a:custGeom>
                <a:avLst/>
                <a:gdLst>
                  <a:gd name="T0" fmla="*/ 0 w 23"/>
                  <a:gd name="T1" fmla="*/ 1 h 39"/>
                  <a:gd name="T2" fmla="*/ 11 w 23"/>
                  <a:gd name="T3" fmla="*/ 1 h 39"/>
                  <a:gd name="T4" fmla="*/ 11 w 23"/>
                  <a:gd name="T5" fmla="*/ 9 h 39"/>
                  <a:gd name="T6" fmla="*/ 16 w 23"/>
                  <a:gd name="T7" fmla="*/ 3 h 39"/>
                  <a:gd name="T8" fmla="*/ 23 w 23"/>
                  <a:gd name="T9" fmla="*/ 0 h 39"/>
                  <a:gd name="T10" fmla="*/ 23 w 23"/>
                  <a:gd name="T11" fmla="*/ 12 h 39"/>
                  <a:gd name="T12" fmla="*/ 23 w 23"/>
                  <a:gd name="T13" fmla="*/ 12 h 39"/>
                  <a:gd name="T14" fmla="*/ 14 w 23"/>
                  <a:gd name="T15" fmla="*/ 15 h 39"/>
                  <a:gd name="T16" fmla="*/ 11 w 23"/>
                  <a:gd name="T17" fmla="*/ 25 h 39"/>
                  <a:gd name="T18" fmla="*/ 11 w 23"/>
                  <a:gd name="T19" fmla="*/ 39 h 39"/>
                  <a:gd name="T20" fmla="*/ 0 w 23"/>
                  <a:gd name="T21" fmla="*/ 39 h 39"/>
                  <a:gd name="T22" fmla="*/ 0 w 23"/>
                  <a:gd name="T23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39">
                    <a:moveTo>
                      <a:pt x="0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6"/>
                      <a:pt x="14" y="4"/>
                      <a:pt x="16" y="3"/>
                    </a:cubicBezTo>
                    <a:cubicBezTo>
                      <a:pt x="18" y="1"/>
                      <a:pt x="20" y="0"/>
                      <a:pt x="23" y="0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9" y="12"/>
                      <a:pt x="16" y="13"/>
                      <a:pt x="14" y="15"/>
                    </a:cubicBezTo>
                    <a:cubicBezTo>
                      <a:pt x="12" y="17"/>
                      <a:pt x="11" y="20"/>
                      <a:pt x="11" y="25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8" name="Freeform 117"/>
              <p:cNvSpPr>
                <a:spLocks noEditPoints="1"/>
              </p:cNvSpPr>
              <p:nvPr/>
            </p:nvSpPr>
            <p:spPr bwMode="auto">
              <a:xfrm>
                <a:off x="7539186" y="5229200"/>
                <a:ext cx="169863" cy="165100"/>
              </a:xfrm>
              <a:custGeom>
                <a:avLst/>
                <a:gdLst>
                  <a:gd name="T0" fmla="*/ 21 w 41"/>
                  <a:gd name="T1" fmla="*/ 40 h 40"/>
                  <a:gd name="T2" fmla="*/ 13 w 41"/>
                  <a:gd name="T3" fmla="*/ 38 h 40"/>
                  <a:gd name="T4" fmla="*/ 6 w 41"/>
                  <a:gd name="T5" fmla="*/ 34 h 40"/>
                  <a:gd name="T6" fmla="*/ 2 w 41"/>
                  <a:gd name="T7" fmla="*/ 28 h 40"/>
                  <a:gd name="T8" fmla="*/ 0 w 41"/>
                  <a:gd name="T9" fmla="*/ 20 h 40"/>
                  <a:gd name="T10" fmla="*/ 0 w 41"/>
                  <a:gd name="T11" fmla="*/ 20 h 40"/>
                  <a:gd name="T12" fmla="*/ 2 w 41"/>
                  <a:gd name="T13" fmla="*/ 12 h 40"/>
                  <a:gd name="T14" fmla="*/ 6 w 41"/>
                  <a:gd name="T15" fmla="*/ 6 h 40"/>
                  <a:gd name="T16" fmla="*/ 13 w 41"/>
                  <a:gd name="T17" fmla="*/ 2 h 40"/>
                  <a:gd name="T18" fmla="*/ 21 w 41"/>
                  <a:gd name="T19" fmla="*/ 0 h 40"/>
                  <a:gd name="T20" fmla="*/ 29 w 41"/>
                  <a:gd name="T21" fmla="*/ 2 h 40"/>
                  <a:gd name="T22" fmla="*/ 35 w 41"/>
                  <a:gd name="T23" fmla="*/ 6 h 40"/>
                  <a:gd name="T24" fmla="*/ 40 w 41"/>
                  <a:gd name="T25" fmla="*/ 12 h 40"/>
                  <a:gd name="T26" fmla="*/ 41 w 41"/>
                  <a:gd name="T27" fmla="*/ 20 h 40"/>
                  <a:gd name="T28" fmla="*/ 41 w 41"/>
                  <a:gd name="T29" fmla="*/ 20 h 40"/>
                  <a:gd name="T30" fmla="*/ 40 w 41"/>
                  <a:gd name="T31" fmla="*/ 28 h 40"/>
                  <a:gd name="T32" fmla="*/ 35 w 41"/>
                  <a:gd name="T33" fmla="*/ 34 h 40"/>
                  <a:gd name="T34" fmla="*/ 29 w 41"/>
                  <a:gd name="T35" fmla="*/ 38 h 40"/>
                  <a:gd name="T36" fmla="*/ 21 w 41"/>
                  <a:gd name="T37" fmla="*/ 40 h 40"/>
                  <a:gd name="T38" fmla="*/ 21 w 41"/>
                  <a:gd name="T39" fmla="*/ 31 h 40"/>
                  <a:gd name="T40" fmla="*/ 25 w 41"/>
                  <a:gd name="T41" fmla="*/ 30 h 40"/>
                  <a:gd name="T42" fmla="*/ 28 w 41"/>
                  <a:gd name="T43" fmla="*/ 28 h 40"/>
                  <a:gd name="T44" fmla="*/ 30 w 41"/>
                  <a:gd name="T45" fmla="*/ 24 h 40"/>
                  <a:gd name="T46" fmla="*/ 31 w 41"/>
                  <a:gd name="T47" fmla="*/ 20 h 40"/>
                  <a:gd name="T48" fmla="*/ 31 w 41"/>
                  <a:gd name="T49" fmla="*/ 20 h 40"/>
                  <a:gd name="T50" fmla="*/ 30 w 41"/>
                  <a:gd name="T51" fmla="*/ 16 h 40"/>
                  <a:gd name="T52" fmla="*/ 28 w 41"/>
                  <a:gd name="T53" fmla="*/ 13 h 40"/>
                  <a:gd name="T54" fmla="*/ 25 w 41"/>
                  <a:gd name="T55" fmla="*/ 11 h 40"/>
                  <a:gd name="T56" fmla="*/ 21 w 41"/>
                  <a:gd name="T57" fmla="*/ 10 h 40"/>
                  <a:gd name="T58" fmla="*/ 17 w 41"/>
                  <a:gd name="T59" fmla="*/ 10 h 40"/>
                  <a:gd name="T60" fmla="*/ 14 w 41"/>
                  <a:gd name="T61" fmla="*/ 13 h 40"/>
                  <a:gd name="T62" fmla="*/ 12 w 41"/>
                  <a:gd name="T63" fmla="*/ 16 h 40"/>
                  <a:gd name="T64" fmla="*/ 11 w 41"/>
                  <a:gd name="T65" fmla="*/ 20 h 40"/>
                  <a:gd name="T66" fmla="*/ 11 w 41"/>
                  <a:gd name="T67" fmla="*/ 20 h 40"/>
                  <a:gd name="T68" fmla="*/ 12 w 41"/>
                  <a:gd name="T69" fmla="*/ 24 h 40"/>
                  <a:gd name="T70" fmla="*/ 14 w 41"/>
                  <a:gd name="T71" fmla="*/ 27 h 40"/>
                  <a:gd name="T72" fmla="*/ 17 w 41"/>
                  <a:gd name="T73" fmla="*/ 30 h 40"/>
                  <a:gd name="T74" fmla="*/ 21 w 41"/>
                  <a:gd name="T75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40">
                    <a:moveTo>
                      <a:pt x="21" y="40"/>
                    </a:moveTo>
                    <a:cubicBezTo>
                      <a:pt x="18" y="40"/>
                      <a:pt x="15" y="39"/>
                      <a:pt x="13" y="38"/>
                    </a:cubicBezTo>
                    <a:cubicBezTo>
                      <a:pt x="10" y="37"/>
                      <a:pt x="8" y="36"/>
                      <a:pt x="6" y="34"/>
                    </a:cubicBezTo>
                    <a:cubicBezTo>
                      <a:pt x="4" y="32"/>
                      <a:pt x="3" y="30"/>
                      <a:pt x="2" y="28"/>
                    </a:cubicBezTo>
                    <a:cubicBezTo>
                      <a:pt x="1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1" y="15"/>
                      <a:pt x="2" y="12"/>
                    </a:cubicBezTo>
                    <a:cubicBezTo>
                      <a:pt x="3" y="10"/>
                      <a:pt x="4" y="8"/>
                      <a:pt x="6" y="6"/>
                    </a:cubicBezTo>
                    <a:cubicBezTo>
                      <a:pt x="8" y="4"/>
                      <a:pt x="10" y="3"/>
                      <a:pt x="13" y="2"/>
                    </a:cubicBezTo>
                    <a:cubicBezTo>
                      <a:pt x="15" y="1"/>
                      <a:pt x="18" y="0"/>
                      <a:pt x="21" y="0"/>
                    </a:cubicBezTo>
                    <a:cubicBezTo>
                      <a:pt x="24" y="0"/>
                      <a:pt x="27" y="1"/>
                      <a:pt x="29" y="2"/>
                    </a:cubicBezTo>
                    <a:cubicBezTo>
                      <a:pt x="32" y="3"/>
                      <a:pt x="34" y="4"/>
                      <a:pt x="35" y="6"/>
                    </a:cubicBezTo>
                    <a:cubicBezTo>
                      <a:pt x="37" y="8"/>
                      <a:pt x="39" y="10"/>
                      <a:pt x="40" y="12"/>
                    </a:cubicBezTo>
                    <a:cubicBezTo>
                      <a:pt x="41" y="15"/>
                      <a:pt x="41" y="17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3"/>
                      <a:pt x="41" y="25"/>
                      <a:pt x="40" y="28"/>
                    </a:cubicBezTo>
                    <a:cubicBezTo>
                      <a:pt x="39" y="30"/>
                      <a:pt x="37" y="32"/>
                      <a:pt x="35" y="34"/>
                    </a:cubicBezTo>
                    <a:cubicBezTo>
                      <a:pt x="34" y="36"/>
                      <a:pt x="31" y="37"/>
                      <a:pt x="29" y="38"/>
                    </a:cubicBezTo>
                    <a:cubicBezTo>
                      <a:pt x="26" y="39"/>
                      <a:pt x="24" y="40"/>
                      <a:pt x="21" y="40"/>
                    </a:cubicBezTo>
                    <a:close/>
                    <a:moveTo>
                      <a:pt x="21" y="31"/>
                    </a:moveTo>
                    <a:cubicBezTo>
                      <a:pt x="22" y="31"/>
                      <a:pt x="24" y="30"/>
                      <a:pt x="25" y="30"/>
                    </a:cubicBezTo>
                    <a:cubicBezTo>
                      <a:pt x="26" y="29"/>
                      <a:pt x="27" y="28"/>
                      <a:pt x="28" y="28"/>
                    </a:cubicBezTo>
                    <a:cubicBezTo>
                      <a:pt x="29" y="27"/>
                      <a:pt x="30" y="25"/>
                      <a:pt x="30" y="24"/>
                    </a:cubicBezTo>
                    <a:cubicBezTo>
                      <a:pt x="30" y="23"/>
                      <a:pt x="31" y="22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19"/>
                      <a:pt x="30" y="17"/>
                      <a:pt x="30" y="16"/>
                    </a:cubicBezTo>
                    <a:cubicBezTo>
                      <a:pt x="30" y="15"/>
                      <a:pt x="29" y="14"/>
                      <a:pt x="28" y="13"/>
                    </a:cubicBezTo>
                    <a:cubicBezTo>
                      <a:pt x="27" y="12"/>
                      <a:pt x="26" y="11"/>
                      <a:pt x="25" y="11"/>
                    </a:cubicBezTo>
                    <a:cubicBezTo>
                      <a:pt x="24" y="10"/>
                      <a:pt x="22" y="10"/>
                      <a:pt x="21" y="10"/>
                    </a:cubicBezTo>
                    <a:cubicBezTo>
                      <a:pt x="19" y="10"/>
                      <a:pt x="18" y="10"/>
                      <a:pt x="17" y="10"/>
                    </a:cubicBezTo>
                    <a:cubicBezTo>
                      <a:pt x="15" y="11"/>
                      <a:pt x="14" y="12"/>
                      <a:pt x="14" y="13"/>
                    </a:cubicBezTo>
                    <a:cubicBezTo>
                      <a:pt x="13" y="14"/>
                      <a:pt x="12" y="15"/>
                      <a:pt x="12" y="16"/>
                    </a:cubicBezTo>
                    <a:cubicBezTo>
                      <a:pt x="11" y="17"/>
                      <a:pt x="11" y="19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2"/>
                      <a:pt x="11" y="23"/>
                      <a:pt x="12" y="24"/>
                    </a:cubicBezTo>
                    <a:cubicBezTo>
                      <a:pt x="12" y="25"/>
                      <a:pt x="13" y="26"/>
                      <a:pt x="14" y="27"/>
                    </a:cubicBezTo>
                    <a:cubicBezTo>
                      <a:pt x="15" y="28"/>
                      <a:pt x="16" y="29"/>
                      <a:pt x="17" y="30"/>
                    </a:cubicBezTo>
                    <a:cubicBezTo>
                      <a:pt x="18" y="30"/>
                      <a:pt x="19" y="31"/>
                      <a:pt x="2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9" name="Rectangle 118"/>
              <p:cNvSpPr>
                <a:spLocks noChangeArrowheads="1"/>
              </p:cNvSpPr>
              <p:nvPr/>
            </p:nvSpPr>
            <p:spPr bwMode="auto">
              <a:xfrm>
                <a:off x="7732713" y="5166717"/>
                <a:ext cx="44450" cy="214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0" name="Rectangle 118"/>
              <p:cNvSpPr>
                <a:spLocks noChangeArrowheads="1"/>
              </p:cNvSpPr>
              <p:nvPr/>
            </p:nvSpPr>
            <p:spPr bwMode="auto">
              <a:xfrm>
                <a:off x="7810326" y="5166717"/>
                <a:ext cx="44450" cy="214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1" name="Freeform 117"/>
              <p:cNvSpPr>
                <a:spLocks noEditPoints="1"/>
              </p:cNvSpPr>
              <p:nvPr/>
            </p:nvSpPr>
            <p:spPr bwMode="auto">
              <a:xfrm>
                <a:off x="7869634" y="5229200"/>
                <a:ext cx="169863" cy="165100"/>
              </a:xfrm>
              <a:custGeom>
                <a:avLst/>
                <a:gdLst>
                  <a:gd name="T0" fmla="*/ 21 w 41"/>
                  <a:gd name="T1" fmla="*/ 40 h 40"/>
                  <a:gd name="T2" fmla="*/ 13 w 41"/>
                  <a:gd name="T3" fmla="*/ 38 h 40"/>
                  <a:gd name="T4" fmla="*/ 6 w 41"/>
                  <a:gd name="T5" fmla="*/ 34 h 40"/>
                  <a:gd name="T6" fmla="*/ 2 w 41"/>
                  <a:gd name="T7" fmla="*/ 28 h 40"/>
                  <a:gd name="T8" fmla="*/ 0 w 41"/>
                  <a:gd name="T9" fmla="*/ 20 h 40"/>
                  <a:gd name="T10" fmla="*/ 0 w 41"/>
                  <a:gd name="T11" fmla="*/ 20 h 40"/>
                  <a:gd name="T12" fmla="*/ 2 w 41"/>
                  <a:gd name="T13" fmla="*/ 12 h 40"/>
                  <a:gd name="T14" fmla="*/ 6 w 41"/>
                  <a:gd name="T15" fmla="*/ 6 h 40"/>
                  <a:gd name="T16" fmla="*/ 13 w 41"/>
                  <a:gd name="T17" fmla="*/ 2 h 40"/>
                  <a:gd name="T18" fmla="*/ 21 w 41"/>
                  <a:gd name="T19" fmla="*/ 0 h 40"/>
                  <a:gd name="T20" fmla="*/ 29 w 41"/>
                  <a:gd name="T21" fmla="*/ 2 h 40"/>
                  <a:gd name="T22" fmla="*/ 35 w 41"/>
                  <a:gd name="T23" fmla="*/ 6 h 40"/>
                  <a:gd name="T24" fmla="*/ 40 w 41"/>
                  <a:gd name="T25" fmla="*/ 12 h 40"/>
                  <a:gd name="T26" fmla="*/ 41 w 41"/>
                  <a:gd name="T27" fmla="*/ 20 h 40"/>
                  <a:gd name="T28" fmla="*/ 41 w 41"/>
                  <a:gd name="T29" fmla="*/ 20 h 40"/>
                  <a:gd name="T30" fmla="*/ 40 w 41"/>
                  <a:gd name="T31" fmla="*/ 28 h 40"/>
                  <a:gd name="T32" fmla="*/ 35 w 41"/>
                  <a:gd name="T33" fmla="*/ 34 h 40"/>
                  <a:gd name="T34" fmla="*/ 29 w 41"/>
                  <a:gd name="T35" fmla="*/ 38 h 40"/>
                  <a:gd name="T36" fmla="*/ 21 w 41"/>
                  <a:gd name="T37" fmla="*/ 40 h 40"/>
                  <a:gd name="T38" fmla="*/ 21 w 41"/>
                  <a:gd name="T39" fmla="*/ 31 h 40"/>
                  <a:gd name="T40" fmla="*/ 25 w 41"/>
                  <a:gd name="T41" fmla="*/ 30 h 40"/>
                  <a:gd name="T42" fmla="*/ 28 w 41"/>
                  <a:gd name="T43" fmla="*/ 28 h 40"/>
                  <a:gd name="T44" fmla="*/ 30 w 41"/>
                  <a:gd name="T45" fmla="*/ 24 h 40"/>
                  <a:gd name="T46" fmla="*/ 31 w 41"/>
                  <a:gd name="T47" fmla="*/ 20 h 40"/>
                  <a:gd name="T48" fmla="*/ 31 w 41"/>
                  <a:gd name="T49" fmla="*/ 20 h 40"/>
                  <a:gd name="T50" fmla="*/ 30 w 41"/>
                  <a:gd name="T51" fmla="*/ 16 h 40"/>
                  <a:gd name="T52" fmla="*/ 28 w 41"/>
                  <a:gd name="T53" fmla="*/ 13 h 40"/>
                  <a:gd name="T54" fmla="*/ 25 w 41"/>
                  <a:gd name="T55" fmla="*/ 11 h 40"/>
                  <a:gd name="T56" fmla="*/ 21 w 41"/>
                  <a:gd name="T57" fmla="*/ 10 h 40"/>
                  <a:gd name="T58" fmla="*/ 17 w 41"/>
                  <a:gd name="T59" fmla="*/ 10 h 40"/>
                  <a:gd name="T60" fmla="*/ 14 w 41"/>
                  <a:gd name="T61" fmla="*/ 13 h 40"/>
                  <a:gd name="T62" fmla="*/ 12 w 41"/>
                  <a:gd name="T63" fmla="*/ 16 h 40"/>
                  <a:gd name="T64" fmla="*/ 11 w 41"/>
                  <a:gd name="T65" fmla="*/ 20 h 40"/>
                  <a:gd name="T66" fmla="*/ 11 w 41"/>
                  <a:gd name="T67" fmla="*/ 20 h 40"/>
                  <a:gd name="T68" fmla="*/ 12 w 41"/>
                  <a:gd name="T69" fmla="*/ 24 h 40"/>
                  <a:gd name="T70" fmla="*/ 14 w 41"/>
                  <a:gd name="T71" fmla="*/ 27 h 40"/>
                  <a:gd name="T72" fmla="*/ 17 w 41"/>
                  <a:gd name="T73" fmla="*/ 30 h 40"/>
                  <a:gd name="T74" fmla="*/ 21 w 41"/>
                  <a:gd name="T75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40">
                    <a:moveTo>
                      <a:pt x="21" y="40"/>
                    </a:moveTo>
                    <a:cubicBezTo>
                      <a:pt x="18" y="40"/>
                      <a:pt x="15" y="39"/>
                      <a:pt x="13" y="38"/>
                    </a:cubicBezTo>
                    <a:cubicBezTo>
                      <a:pt x="10" y="37"/>
                      <a:pt x="8" y="36"/>
                      <a:pt x="6" y="34"/>
                    </a:cubicBezTo>
                    <a:cubicBezTo>
                      <a:pt x="4" y="32"/>
                      <a:pt x="3" y="30"/>
                      <a:pt x="2" y="28"/>
                    </a:cubicBezTo>
                    <a:cubicBezTo>
                      <a:pt x="1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1" y="15"/>
                      <a:pt x="2" y="12"/>
                    </a:cubicBezTo>
                    <a:cubicBezTo>
                      <a:pt x="3" y="10"/>
                      <a:pt x="4" y="8"/>
                      <a:pt x="6" y="6"/>
                    </a:cubicBezTo>
                    <a:cubicBezTo>
                      <a:pt x="8" y="4"/>
                      <a:pt x="10" y="3"/>
                      <a:pt x="13" y="2"/>
                    </a:cubicBezTo>
                    <a:cubicBezTo>
                      <a:pt x="15" y="1"/>
                      <a:pt x="18" y="0"/>
                      <a:pt x="21" y="0"/>
                    </a:cubicBezTo>
                    <a:cubicBezTo>
                      <a:pt x="24" y="0"/>
                      <a:pt x="27" y="1"/>
                      <a:pt x="29" y="2"/>
                    </a:cubicBezTo>
                    <a:cubicBezTo>
                      <a:pt x="32" y="3"/>
                      <a:pt x="34" y="4"/>
                      <a:pt x="35" y="6"/>
                    </a:cubicBezTo>
                    <a:cubicBezTo>
                      <a:pt x="37" y="8"/>
                      <a:pt x="39" y="10"/>
                      <a:pt x="40" y="12"/>
                    </a:cubicBezTo>
                    <a:cubicBezTo>
                      <a:pt x="41" y="15"/>
                      <a:pt x="41" y="17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3"/>
                      <a:pt x="41" y="25"/>
                      <a:pt x="40" y="28"/>
                    </a:cubicBezTo>
                    <a:cubicBezTo>
                      <a:pt x="39" y="30"/>
                      <a:pt x="37" y="32"/>
                      <a:pt x="35" y="34"/>
                    </a:cubicBezTo>
                    <a:cubicBezTo>
                      <a:pt x="34" y="36"/>
                      <a:pt x="31" y="37"/>
                      <a:pt x="29" y="38"/>
                    </a:cubicBezTo>
                    <a:cubicBezTo>
                      <a:pt x="26" y="39"/>
                      <a:pt x="24" y="40"/>
                      <a:pt x="21" y="40"/>
                    </a:cubicBezTo>
                    <a:close/>
                    <a:moveTo>
                      <a:pt x="21" y="31"/>
                    </a:moveTo>
                    <a:cubicBezTo>
                      <a:pt x="22" y="31"/>
                      <a:pt x="24" y="30"/>
                      <a:pt x="25" y="30"/>
                    </a:cubicBezTo>
                    <a:cubicBezTo>
                      <a:pt x="26" y="29"/>
                      <a:pt x="27" y="28"/>
                      <a:pt x="28" y="28"/>
                    </a:cubicBezTo>
                    <a:cubicBezTo>
                      <a:pt x="29" y="27"/>
                      <a:pt x="30" y="25"/>
                      <a:pt x="30" y="24"/>
                    </a:cubicBezTo>
                    <a:cubicBezTo>
                      <a:pt x="30" y="23"/>
                      <a:pt x="31" y="22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19"/>
                      <a:pt x="30" y="17"/>
                      <a:pt x="30" y="16"/>
                    </a:cubicBezTo>
                    <a:cubicBezTo>
                      <a:pt x="30" y="15"/>
                      <a:pt x="29" y="14"/>
                      <a:pt x="28" y="13"/>
                    </a:cubicBezTo>
                    <a:cubicBezTo>
                      <a:pt x="27" y="12"/>
                      <a:pt x="26" y="11"/>
                      <a:pt x="25" y="11"/>
                    </a:cubicBezTo>
                    <a:cubicBezTo>
                      <a:pt x="24" y="10"/>
                      <a:pt x="22" y="10"/>
                      <a:pt x="21" y="10"/>
                    </a:cubicBezTo>
                    <a:cubicBezTo>
                      <a:pt x="19" y="10"/>
                      <a:pt x="18" y="10"/>
                      <a:pt x="17" y="10"/>
                    </a:cubicBezTo>
                    <a:cubicBezTo>
                      <a:pt x="15" y="11"/>
                      <a:pt x="14" y="12"/>
                      <a:pt x="14" y="13"/>
                    </a:cubicBezTo>
                    <a:cubicBezTo>
                      <a:pt x="13" y="14"/>
                      <a:pt x="12" y="15"/>
                      <a:pt x="12" y="16"/>
                    </a:cubicBezTo>
                    <a:cubicBezTo>
                      <a:pt x="11" y="17"/>
                      <a:pt x="11" y="19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2"/>
                      <a:pt x="11" y="23"/>
                      <a:pt x="12" y="24"/>
                    </a:cubicBezTo>
                    <a:cubicBezTo>
                      <a:pt x="12" y="25"/>
                      <a:pt x="13" y="26"/>
                      <a:pt x="14" y="27"/>
                    </a:cubicBezTo>
                    <a:cubicBezTo>
                      <a:pt x="15" y="28"/>
                      <a:pt x="16" y="29"/>
                      <a:pt x="17" y="30"/>
                    </a:cubicBezTo>
                    <a:cubicBezTo>
                      <a:pt x="18" y="30"/>
                      <a:pt x="19" y="31"/>
                      <a:pt x="2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</p:grpSp>
        <p:pic>
          <p:nvPicPr>
            <p:cNvPr id="19" name="Imagen 145"/>
            <p:cNvPicPr>
              <a:picLocks noChangeAspect="1"/>
            </p:cNvPicPr>
            <p:nvPr/>
          </p:nvPicPr>
          <p:blipFill>
            <a:blip r:embed="rId3">
              <a:lum bright="100000"/>
            </a:blip>
            <a:stretch>
              <a:fillRect/>
            </a:stretch>
          </p:blipFill>
          <p:spPr>
            <a:xfrm>
              <a:off x="6648647" y="5197673"/>
              <a:ext cx="187127" cy="187127"/>
            </a:xfrm>
            <a:prstGeom prst="rect">
              <a:avLst/>
            </a:prstGeom>
          </p:spPr>
        </p:pic>
      </p:grpSp>
      <p:sp>
        <p:nvSpPr>
          <p:cNvPr id="152" name="151 CuadroTexto"/>
          <p:cNvSpPr txBox="1"/>
          <p:nvPr/>
        </p:nvSpPr>
        <p:spPr>
          <a:xfrm>
            <a:off x="6876256" y="6525344"/>
            <a:ext cx="504054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77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enlineadirecta.info/fotos/Autoridades_comienzan_reuniones_de_trabajo_para_festejo_del_Grito_de_Independenc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"/>
          <a:stretch/>
        </p:blipFill>
        <p:spPr bwMode="auto">
          <a:xfrm>
            <a:off x="6375049" y="2996952"/>
            <a:ext cx="2157391" cy="147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525344"/>
            <a:ext cx="9144000" cy="36004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7667625" cy="977900"/>
          </a:xfrm>
          <a:prstGeom prst="rect">
            <a:avLst/>
          </a:prstGeom>
          <a:solidFill>
            <a:srgbClr val="4E6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MX" b="1" dirty="0">
              <a:solidFill>
                <a:schemeClr val="bg1"/>
              </a:solidFill>
              <a:latin typeface="Arial" pitchFamily="34" charset="0"/>
              <a:ea typeface="Adobe Fangsong Std R" pitchFamily="18" charset="-128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426349" y="0"/>
            <a:ext cx="1717651" cy="97790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80312" y="0"/>
            <a:ext cx="92075" cy="977900"/>
          </a:xfrm>
          <a:prstGeom prst="rect">
            <a:avLst/>
          </a:prstGeom>
          <a:solidFill>
            <a:srgbClr val="87A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Picture 2" descr="C:\Users\equipo 4\Desktop\logotipo copy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8242"/>
            <a:ext cx="1512168" cy="7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 flipH="1">
            <a:off x="7380310" y="6525304"/>
            <a:ext cx="92073" cy="36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7811641" y="6597352"/>
            <a:ext cx="11528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>
                <a:solidFill>
                  <a:schemeClr val="bg1"/>
                </a:solidFill>
              </a:rPr>
              <a:t>Febrero 2013</a:t>
            </a:r>
            <a:endParaRPr lang="es-MX" sz="900" dirty="0">
              <a:solidFill>
                <a:schemeClr val="bg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7545" y="2889120"/>
            <a:ext cx="8208912" cy="1549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000"/>
              </a:spcBef>
              <a:buFont typeface="Arial" pitchFamily="34" charset="0"/>
              <a:buChar char="•"/>
            </a:pPr>
            <a:r>
              <a:rPr lang="es-ES_tradnl" sz="2600" dirty="0" err="1" smtClean="0"/>
              <a:t>Currículas</a:t>
            </a:r>
            <a:r>
              <a:rPr lang="es-ES_tradnl" sz="2600" dirty="0" smtClean="0"/>
              <a:t> académicas afines.</a:t>
            </a:r>
          </a:p>
          <a:p>
            <a:pPr marL="457200" indent="-457200">
              <a:spcBef>
                <a:spcPts val="1000"/>
              </a:spcBef>
              <a:buFont typeface="Arial" pitchFamily="34" charset="0"/>
              <a:buChar char="•"/>
            </a:pPr>
            <a:r>
              <a:rPr lang="es-ES_tradnl" sz="2600" dirty="0" smtClean="0"/>
              <a:t>Establecer vínculos. </a:t>
            </a:r>
          </a:p>
          <a:p>
            <a:pPr marL="457200" indent="-457200">
              <a:spcBef>
                <a:spcPts val="1000"/>
              </a:spcBef>
              <a:buFont typeface="Arial" pitchFamily="34" charset="0"/>
              <a:buChar char="•"/>
            </a:pPr>
            <a:r>
              <a:rPr lang="es-ES_tradnl" sz="2600" dirty="0"/>
              <a:t>U</a:t>
            </a:r>
            <a:r>
              <a:rPr lang="es-ES" sz="2600" dirty="0"/>
              <a:t>so de </a:t>
            </a:r>
            <a:r>
              <a:rPr lang="es-ES" sz="2600" dirty="0" err="1"/>
              <a:t>TIC’S</a:t>
            </a:r>
            <a:r>
              <a:rPr lang="es-ES" sz="2600" dirty="0" smtClean="0"/>
              <a:t>.</a:t>
            </a:r>
            <a:endParaRPr lang="es-MX" sz="2600" dirty="0"/>
          </a:p>
        </p:txBody>
      </p:sp>
      <p:sp>
        <p:nvSpPr>
          <p:cNvPr id="28" name="27 Rectángulo"/>
          <p:cNvSpPr/>
          <p:nvPr/>
        </p:nvSpPr>
        <p:spPr>
          <a:xfrm>
            <a:off x="1" y="1628800"/>
            <a:ext cx="6386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RED UNIVERSITARIA</a:t>
            </a:r>
            <a:endParaRPr lang="es-MX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5"/>
          <a:stretch/>
        </p:blipFill>
        <p:spPr>
          <a:xfrm>
            <a:off x="6386510" y="1306069"/>
            <a:ext cx="2145929" cy="1546867"/>
          </a:xfrm>
          <a:prstGeom prst="rect">
            <a:avLst/>
          </a:prstGeom>
        </p:spPr>
      </p:pic>
      <p:pic>
        <p:nvPicPr>
          <p:cNvPr id="1028" name="Picture 4" descr="http://1.bp.blogspot.com/-my5WmYKAcsY/TkNfD4bgBqI/AAAAAAAAXSQ/rXxTKrMnhco/s1600/chile+tic+tecnologias+informacion+region+latinoamerica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653136"/>
            <a:ext cx="2164174" cy="15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28 Rectángulo"/>
          <p:cNvSpPr/>
          <p:nvPr/>
        </p:nvSpPr>
        <p:spPr>
          <a:xfrm>
            <a:off x="6220913" y="1124744"/>
            <a:ext cx="4572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es-MX" sz="1600" b="1" dirty="0"/>
          </a:p>
        </p:txBody>
      </p:sp>
      <p:sp>
        <p:nvSpPr>
          <p:cNvPr id="30" name="29 Rectángulo"/>
          <p:cNvSpPr/>
          <p:nvPr/>
        </p:nvSpPr>
        <p:spPr>
          <a:xfrm>
            <a:off x="8316416" y="2755776"/>
            <a:ext cx="4572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es-MX" sz="1600" b="1" dirty="0"/>
          </a:p>
        </p:txBody>
      </p:sp>
      <p:sp>
        <p:nvSpPr>
          <p:cNvPr id="31" name="30 Rectángulo"/>
          <p:cNvSpPr/>
          <p:nvPr/>
        </p:nvSpPr>
        <p:spPr>
          <a:xfrm>
            <a:off x="6203032" y="4339952"/>
            <a:ext cx="4572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es-MX" sz="1600" b="1" dirty="0"/>
          </a:p>
        </p:txBody>
      </p:sp>
      <p:sp>
        <p:nvSpPr>
          <p:cNvPr id="33" name="32 Rectángulo"/>
          <p:cNvSpPr/>
          <p:nvPr/>
        </p:nvSpPr>
        <p:spPr>
          <a:xfrm>
            <a:off x="8316416" y="5996136"/>
            <a:ext cx="4572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es-MX" sz="1600" b="1" dirty="0"/>
          </a:p>
        </p:txBody>
      </p:sp>
      <p:grpSp>
        <p:nvGrpSpPr>
          <p:cNvPr id="34" name="Agrupar 143"/>
          <p:cNvGrpSpPr/>
          <p:nvPr/>
        </p:nvGrpSpPr>
        <p:grpSpPr>
          <a:xfrm>
            <a:off x="4788024" y="108019"/>
            <a:ext cx="2328054" cy="800701"/>
            <a:chOff x="5008563" y="4513263"/>
            <a:chExt cx="3743325" cy="1287463"/>
          </a:xfrm>
        </p:grpSpPr>
        <p:grpSp>
          <p:nvGrpSpPr>
            <p:cNvPr id="35" name="Agrupar 144"/>
            <p:cNvGrpSpPr/>
            <p:nvPr/>
          </p:nvGrpSpPr>
          <p:grpSpPr>
            <a:xfrm>
              <a:off x="5008563" y="4513263"/>
              <a:ext cx="3743325" cy="1287463"/>
              <a:chOff x="5008563" y="4513263"/>
              <a:chExt cx="3743325" cy="1287463"/>
            </a:xfrm>
          </p:grpSpPr>
          <p:sp>
            <p:nvSpPr>
              <p:cNvPr id="37" name="Oval 5"/>
              <p:cNvSpPr>
                <a:spLocks noChangeArrowheads="1"/>
              </p:cNvSpPr>
              <p:nvPr/>
            </p:nvSpPr>
            <p:spPr bwMode="auto">
              <a:xfrm>
                <a:off x="6021388" y="4632325"/>
                <a:ext cx="107950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8" name="Freeform 6"/>
              <p:cNvSpPr>
                <a:spLocks/>
              </p:cNvSpPr>
              <p:nvPr/>
            </p:nvSpPr>
            <p:spPr bwMode="auto">
              <a:xfrm>
                <a:off x="5976938" y="4776788"/>
                <a:ext cx="196850" cy="80963"/>
              </a:xfrm>
              <a:custGeom>
                <a:avLst/>
                <a:gdLst>
                  <a:gd name="T0" fmla="*/ 24 w 48"/>
                  <a:gd name="T1" fmla="*/ 0 h 20"/>
                  <a:gd name="T2" fmla="*/ 8 w 48"/>
                  <a:gd name="T3" fmla="*/ 5 h 20"/>
                  <a:gd name="T4" fmla="*/ 0 w 48"/>
                  <a:gd name="T5" fmla="*/ 19 h 20"/>
                  <a:gd name="T6" fmla="*/ 0 w 48"/>
                  <a:gd name="T7" fmla="*/ 20 h 20"/>
                  <a:gd name="T8" fmla="*/ 48 w 48"/>
                  <a:gd name="T9" fmla="*/ 20 h 20"/>
                  <a:gd name="T10" fmla="*/ 48 w 48"/>
                  <a:gd name="T11" fmla="*/ 20 h 20"/>
                  <a:gd name="T12" fmla="*/ 39 w 48"/>
                  <a:gd name="T13" fmla="*/ 5 h 20"/>
                  <a:gd name="T14" fmla="*/ 24 w 4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0">
                    <a:moveTo>
                      <a:pt x="24" y="0"/>
                    </a:moveTo>
                    <a:cubicBezTo>
                      <a:pt x="18" y="0"/>
                      <a:pt x="12" y="2"/>
                      <a:pt x="8" y="5"/>
                    </a:cubicBezTo>
                    <a:cubicBezTo>
                      <a:pt x="7" y="11"/>
                      <a:pt x="4" y="16"/>
                      <a:pt x="0" y="19"/>
                    </a:cubicBezTo>
                    <a:cubicBezTo>
                      <a:pt x="0" y="19"/>
                      <a:pt x="0" y="20"/>
                      <a:pt x="0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3" y="16"/>
                      <a:pt x="40" y="11"/>
                      <a:pt x="39" y="5"/>
                    </a:cubicBezTo>
                    <a:cubicBezTo>
                      <a:pt x="35" y="2"/>
                      <a:pt x="29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9" name="Freeform 7"/>
              <p:cNvSpPr>
                <a:spLocks/>
              </p:cNvSpPr>
              <p:nvPr/>
            </p:nvSpPr>
            <p:spPr bwMode="auto">
              <a:xfrm>
                <a:off x="6132513" y="4689475"/>
                <a:ext cx="134938" cy="168275"/>
              </a:xfrm>
              <a:custGeom>
                <a:avLst/>
                <a:gdLst>
                  <a:gd name="T0" fmla="*/ 16 w 33"/>
                  <a:gd name="T1" fmla="*/ 0 h 41"/>
                  <a:gd name="T2" fmla="*/ 4 w 33"/>
                  <a:gd name="T3" fmla="*/ 10 h 41"/>
                  <a:gd name="T4" fmla="*/ 1 w 33"/>
                  <a:gd name="T5" fmla="*/ 26 h 41"/>
                  <a:gd name="T6" fmla="*/ 10 w 33"/>
                  <a:gd name="T7" fmla="*/ 41 h 41"/>
                  <a:gd name="T8" fmla="*/ 10 w 33"/>
                  <a:gd name="T9" fmla="*/ 41 h 41"/>
                  <a:gd name="T10" fmla="*/ 33 w 33"/>
                  <a:gd name="T11" fmla="*/ 0 h 41"/>
                  <a:gd name="T12" fmla="*/ 33 w 33"/>
                  <a:gd name="T13" fmla="*/ 0 h 41"/>
                  <a:gd name="T14" fmla="*/ 25 w 33"/>
                  <a:gd name="T15" fmla="*/ 1 h 41"/>
                  <a:gd name="T16" fmla="*/ 16 w 33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1">
                    <a:moveTo>
                      <a:pt x="16" y="0"/>
                    </a:moveTo>
                    <a:cubicBezTo>
                      <a:pt x="11" y="2"/>
                      <a:pt x="7" y="5"/>
                      <a:pt x="4" y="10"/>
                    </a:cubicBezTo>
                    <a:cubicBezTo>
                      <a:pt x="1" y="15"/>
                      <a:pt x="0" y="21"/>
                      <a:pt x="1" y="26"/>
                    </a:cubicBezTo>
                    <a:cubicBezTo>
                      <a:pt x="5" y="30"/>
                      <a:pt x="9" y="35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1" y="1"/>
                      <a:pt x="28" y="1"/>
                      <a:pt x="25" y="1"/>
                    </a:cubicBezTo>
                    <a:cubicBezTo>
                      <a:pt x="22" y="1"/>
                      <a:pt x="19" y="1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0" name="Freeform 8"/>
              <p:cNvSpPr>
                <a:spLocks/>
              </p:cNvSpPr>
              <p:nvPr/>
            </p:nvSpPr>
            <p:spPr bwMode="auto">
              <a:xfrm>
                <a:off x="6137275" y="4797425"/>
                <a:ext cx="36513" cy="60325"/>
              </a:xfrm>
              <a:custGeom>
                <a:avLst/>
                <a:gdLst>
                  <a:gd name="T0" fmla="*/ 0 w 9"/>
                  <a:gd name="T1" fmla="*/ 0 h 15"/>
                  <a:gd name="T2" fmla="*/ 9 w 9"/>
                  <a:gd name="T3" fmla="*/ 15 h 15"/>
                  <a:gd name="T4" fmla="*/ 0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1" name="Freeform 9"/>
              <p:cNvSpPr>
                <a:spLocks/>
              </p:cNvSpPr>
              <p:nvPr/>
            </p:nvSpPr>
            <p:spPr bwMode="auto">
              <a:xfrm>
                <a:off x="5878513" y="4686300"/>
                <a:ext cx="134938" cy="168275"/>
              </a:xfrm>
              <a:custGeom>
                <a:avLst/>
                <a:gdLst>
                  <a:gd name="T0" fmla="*/ 0 w 33"/>
                  <a:gd name="T1" fmla="*/ 0 h 41"/>
                  <a:gd name="T2" fmla="*/ 0 w 33"/>
                  <a:gd name="T3" fmla="*/ 0 h 41"/>
                  <a:gd name="T4" fmla="*/ 24 w 33"/>
                  <a:gd name="T5" fmla="*/ 41 h 41"/>
                  <a:gd name="T6" fmla="*/ 24 w 33"/>
                  <a:gd name="T7" fmla="*/ 41 h 41"/>
                  <a:gd name="T8" fmla="*/ 32 w 33"/>
                  <a:gd name="T9" fmla="*/ 27 h 41"/>
                  <a:gd name="T10" fmla="*/ 29 w 33"/>
                  <a:gd name="T11" fmla="*/ 10 h 41"/>
                  <a:gd name="T12" fmla="*/ 17 w 33"/>
                  <a:gd name="T13" fmla="*/ 0 h 41"/>
                  <a:gd name="T14" fmla="*/ 8 w 33"/>
                  <a:gd name="T15" fmla="*/ 2 h 41"/>
                  <a:gd name="T16" fmla="*/ 0 w 33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36"/>
                      <a:pt x="28" y="31"/>
                      <a:pt x="32" y="27"/>
                    </a:cubicBezTo>
                    <a:cubicBezTo>
                      <a:pt x="33" y="22"/>
                      <a:pt x="32" y="16"/>
                      <a:pt x="29" y="10"/>
                    </a:cubicBezTo>
                    <a:cubicBezTo>
                      <a:pt x="27" y="5"/>
                      <a:pt x="22" y="2"/>
                      <a:pt x="17" y="0"/>
                    </a:cubicBezTo>
                    <a:cubicBezTo>
                      <a:pt x="14" y="1"/>
                      <a:pt x="11" y="2"/>
                      <a:pt x="8" y="2"/>
                    </a:cubicBezTo>
                    <a:cubicBezTo>
                      <a:pt x="6" y="2"/>
                      <a:pt x="3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2" name="Freeform 10"/>
              <p:cNvSpPr>
                <a:spLocks/>
              </p:cNvSpPr>
              <p:nvPr/>
            </p:nvSpPr>
            <p:spPr bwMode="auto">
              <a:xfrm>
                <a:off x="5976938" y="4797425"/>
                <a:ext cx="33338" cy="57150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4"/>
                      <a:pt x="1" y="9"/>
                      <a:pt x="0" y="14"/>
                    </a:cubicBezTo>
                    <a:cubicBezTo>
                      <a:pt x="4" y="11"/>
                      <a:pt x="7" y="6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3" name="Freeform 11"/>
              <p:cNvSpPr>
                <a:spLocks/>
              </p:cNvSpPr>
              <p:nvPr/>
            </p:nvSpPr>
            <p:spPr bwMode="auto">
              <a:xfrm>
                <a:off x="5976938" y="4513263"/>
                <a:ext cx="196850" cy="85725"/>
              </a:xfrm>
              <a:custGeom>
                <a:avLst/>
                <a:gdLst>
                  <a:gd name="T0" fmla="*/ 48 w 48"/>
                  <a:gd name="T1" fmla="*/ 0 h 21"/>
                  <a:gd name="T2" fmla="*/ 0 w 48"/>
                  <a:gd name="T3" fmla="*/ 0 h 21"/>
                  <a:gd name="T4" fmla="*/ 8 w 48"/>
                  <a:gd name="T5" fmla="*/ 16 h 21"/>
                  <a:gd name="T6" fmla="*/ 24 w 48"/>
                  <a:gd name="T7" fmla="*/ 21 h 21"/>
                  <a:gd name="T8" fmla="*/ 39 w 48"/>
                  <a:gd name="T9" fmla="*/ 15 h 21"/>
                  <a:gd name="T10" fmla="*/ 47 w 48"/>
                  <a:gd name="T11" fmla="*/ 1 h 21"/>
                  <a:gd name="T12" fmla="*/ 48 w 48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1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4"/>
                      <a:pt x="7" y="10"/>
                      <a:pt x="8" y="16"/>
                    </a:cubicBezTo>
                    <a:cubicBezTo>
                      <a:pt x="13" y="19"/>
                      <a:pt x="18" y="21"/>
                      <a:pt x="24" y="21"/>
                    </a:cubicBezTo>
                    <a:cubicBezTo>
                      <a:pt x="29" y="21"/>
                      <a:pt x="35" y="19"/>
                      <a:pt x="39" y="15"/>
                    </a:cubicBezTo>
                    <a:cubicBezTo>
                      <a:pt x="40" y="10"/>
                      <a:pt x="43" y="5"/>
                      <a:pt x="47" y="1"/>
                    </a:cubicBezTo>
                    <a:cubicBezTo>
                      <a:pt x="47" y="1"/>
                      <a:pt x="47" y="1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4" name="Freeform 12"/>
              <p:cNvSpPr>
                <a:spLocks/>
              </p:cNvSpPr>
              <p:nvPr/>
            </p:nvSpPr>
            <p:spPr bwMode="auto">
              <a:xfrm>
                <a:off x="5878513" y="4513263"/>
                <a:ext cx="134938" cy="173038"/>
              </a:xfrm>
              <a:custGeom>
                <a:avLst/>
                <a:gdLst>
                  <a:gd name="T0" fmla="*/ 24 w 33"/>
                  <a:gd name="T1" fmla="*/ 0 h 42"/>
                  <a:gd name="T2" fmla="*/ 0 w 33"/>
                  <a:gd name="T3" fmla="*/ 42 h 42"/>
                  <a:gd name="T4" fmla="*/ 0 w 33"/>
                  <a:gd name="T5" fmla="*/ 42 h 42"/>
                  <a:gd name="T6" fmla="*/ 8 w 33"/>
                  <a:gd name="T7" fmla="*/ 40 h 42"/>
                  <a:gd name="T8" fmla="*/ 17 w 33"/>
                  <a:gd name="T9" fmla="*/ 42 h 42"/>
                  <a:gd name="T10" fmla="*/ 29 w 33"/>
                  <a:gd name="T11" fmla="*/ 31 h 42"/>
                  <a:gd name="T12" fmla="*/ 32 w 33"/>
                  <a:gd name="T13" fmla="*/ 16 h 42"/>
                  <a:gd name="T14" fmla="*/ 24 w 33"/>
                  <a:gd name="T15" fmla="*/ 0 h 42"/>
                  <a:gd name="T16" fmla="*/ 24 w 33"/>
                  <a:gd name="T17" fmla="*/ 0 h 42"/>
                  <a:gd name="T18" fmla="*/ 24 w 33"/>
                  <a:gd name="T1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42">
                    <a:moveTo>
                      <a:pt x="24" y="0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3" y="41"/>
                      <a:pt x="6" y="40"/>
                      <a:pt x="8" y="40"/>
                    </a:cubicBezTo>
                    <a:cubicBezTo>
                      <a:pt x="11" y="40"/>
                      <a:pt x="14" y="41"/>
                      <a:pt x="17" y="42"/>
                    </a:cubicBezTo>
                    <a:cubicBezTo>
                      <a:pt x="22" y="40"/>
                      <a:pt x="27" y="36"/>
                      <a:pt x="29" y="31"/>
                    </a:cubicBezTo>
                    <a:cubicBezTo>
                      <a:pt x="32" y="26"/>
                      <a:pt x="33" y="21"/>
                      <a:pt x="32" y="16"/>
                    </a:cubicBezTo>
                    <a:cubicBezTo>
                      <a:pt x="28" y="12"/>
                      <a:pt x="25" y="7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5" name="Freeform 13"/>
              <p:cNvSpPr>
                <a:spLocks/>
              </p:cNvSpPr>
              <p:nvPr/>
            </p:nvSpPr>
            <p:spPr bwMode="auto">
              <a:xfrm>
                <a:off x="5878513" y="4676775"/>
                <a:ext cx="69850" cy="17463"/>
              </a:xfrm>
              <a:custGeom>
                <a:avLst/>
                <a:gdLst>
                  <a:gd name="T0" fmla="*/ 8 w 17"/>
                  <a:gd name="T1" fmla="*/ 0 h 4"/>
                  <a:gd name="T2" fmla="*/ 0 w 17"/>
                  <a:gd name="T3" fmla="*/ 2 h 4"/>
                  <a:gd name="T4" fmla="*/ 8 w 17"/>
                  <a:gd name="T5" fmla="*/ 4 h 4"/>
                  <a:gd name="T6" fmla="*/ 17 w 17"/>
                  <a:gd name="T7" fmla="*/ 2 h 4"/>
                  <a:gd name="T8" fmla="*/ 8 w 1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">
                    <a:moveTo>
                      <a:pt x="8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8" y="4"/>
                    </a:cubicBezTo>
                    <a:cubicBezTo>
                      <a:pt x="11" y="4"/>
                      <a:pt x="14" y="3"/>
                      <a:pt x="17" y="2"/>
                    </a:cubicBezTo>
                    <a:cubicBezTo>
                      <a:pt x="14" y="1"/>
                      <a:pt x="11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6" name="Freeform 14"/>
              <p:cNvSpPr>
                <a:spLocks/>
              </p:cNvSpPr>
              <p:nvPr/>
            </p:nvSpPr>
            <p:spPr bwMode="auto">
              <a:xfrm>
                <a:off x="5976938" y="4513263"/>
                <a:ext cx="33338" cy="65088"/>
              </a:xfrm>
              <a:custGeom>
                <a:avLst/>
                <a:gdLst>
                  <a:gd name="T0" fmla="*/ 0 w 8"/>
                  <a:gd name="T1" fmla="*/ 0 h 16"/>
                  <a:gd name="T2" fmla="*/ 0 w 8"/>
                  <a:gd name="T3" fmla="*/ 0 h 16"/>
                  <a:gd name="T4" fmla="*/ 8 w 8"/>
                  <a:gd name="T5" fmla="*/ 16 h 16"/>
                  <a:gd name="T6" fmla="*/ 0 w 8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7"/>
                      <a:pt x="4" y="12"/>
                      <a:pt x="8" y="16"/>
                    </a:cubicBezTo>
                    <a:cubicBezTo>
                      <a:pt x="7" y="10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7" name="Freeform 15"/>
              <p:cNvSpPr>
                <a:spLocks/>
              </p:cNvSpPr>
              <p:nvPr/>
            </p:nvSpPr>
            <p:spPr bwMode="auto">
              <a:xfrm>
                <a:off x="6132513" y="4516438"/>
                <a:ext cx="134938" cy="173038"/>
              </a:xfrm>
              <a:custGeom>
                <a:avLst/>
                <a:gdLst>
                  <a:gd name="T0" fmla="*/ 10 w 33"/>
                  <a:gd name="T1" fmla="*/ 0 h 42"/>
                  <a:gd name="T2" fmla="*/ 9 w 33"/>
                  <a:gd name="T3" fmla="*/ 0 h 42"/>
                  <a:gd name="T4" fmla="*/ 1 w 33"/>
                  <a:gd name="T5" fmla="*/ 14 h 42"/>
                  <a:gd name="T6" fmla="*/ 4 w 33"/>
                  <a:gd name="T7" fmla="*/ 31 h 42"/>
                  <a:gd name="T8" fmla="*/ 16 w 33"/>
                  <a:gd name="T9" fmla="*/ 42 h 42"/>
                  <a:gd name="T10" fmla="*/ 25 w 33"/>
                  <a:gd name="T11" fmla="*/ 40 h 42"/>
                  <a:gd name="T12" fmla="*/ 33 w 33"/>
                  <a:gd name="T13" fmla="*/ 42 h 42"/>
                  <a:gd name="T14" fmla="*/ 33 w 33"/>
                  <a:gd name="T15" fmla="*/ 42 h 42"/>
                  <a:gd name="T16" fmla="*/ 10 w 3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2">
                    <a:moveTo>
                      <a:pt x="1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6"/>
                      <a:pt x="5" y="11"/>
                      <a:pt x="1" y="14"/>
                    </a:cubicBezTo>
                    <a:cubicBezTo>
                      <a:pt x="0" y="20"/>
                      <a:pt x="1" y="26"/>
                      <a:pt x="4" y="31"/>
                    </a:cubicBezTo>
                    <a:cubicBezTo>
                      <a:pt x="7" y="36"/>
                      <a:pt x="11" y="40"/>
                      <a:pt x="16" y="42"/>
                    </a:cubicBezTo>
                    <a:cubicBezTo>
                      <a:pt x="19" y="41"/>
                      <a:pt x="22" y="40"/>
                      <a:pt x="25" y="40"/>
                    </a:cubicBezTo>
                    <a:cubicBezTo>
                      <a:pt x="28" y="40"/>
                      <a:pt x="31" y="41"/>
                      <a:pt x="33" y="42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8" name="Freeform 16"/>
              <p:cNvSpPr>
                <a:spLocks/>
              </p:cNvSpPr>
              <p:nvPr/>
            </p:nvSpPr>
            <p:spPr bwMode="auto">
              <a:xfrm>
                <a:off x="6197600" y="4681538"/>
                <a:ext cx="69850" cy="12700"/>
              </a:xfrm>
              <a:custGeom>
                <a:avLst/>
                <a:gdLst>
                  <a:gd name="T0" fmla="*/ 9 w 17"/>
                  <a:gd name="T1" fmla="*/ 0 h 3"/>
                  <a:gd name="T2" fmla="*/ 0 w 17"/>
                  <a:gd name="T3" fmla="*/ 2 h 3"/>
                  <a:gd name="T4" fmla="*/ 9 w 17"/>
                  <a:gd name="T5" fmla="*/ 3 h 3"/>
                  <a:gd name="T6" fmla="*/ 17 w 17"/>
                  <a:gd name="T7" fmla="*/ 2 h 3"/>
                  <a:gd name="T8" fmla="*/ 9 w 1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12" y="3"/>
                      <a:pt x="15" y="3"/>
                      <a:pt x="17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9" name="Freeform 17"/>
              <p:cNvSpPr>
                <a:spLocks/>
              </p:cNvSpPr>
              <p:nvPr/>
            </p:nvSpPr>
            <p:spPr bwMode="auto">
              <a:xfrm>
                <a:off x="6137275" y="4516438"/>
                <a:ext cx="31750" cy="58738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4"/>
                      <a:pt x="1" y="9"/>
                      <a:pt x="0" y="14"/>
                    </a:cubicBezTo>
                    <a:cubicBezTo>
                      <a:pt x="4" y="11"/>
                      <a:pt x="7" y="6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0" name="Oval 18"/>
              <p:cNvSpPr>
                <a:spLocks noChangeArrowheads="1"/>
              </p:cNvSpPr>
              <p:nvPr/>
            </p:nvSpPr>
            <p:spPr bwMode="auto">
              <a:xfrm>
                <a:off x="6021388" y="5360988"/>
                <a:ext cx="107950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1" name="Freeform 19"/>
              <p:cNvSpPr>
                <a:spLocks/>
              </p:cNvSpPr>
              <p:nvPr/>
            </p:nvSpPr>
            <p:spPr bwMode="auto">
              <a:xfrm>
                <a:off x="5976938" y="5500688"/>
                <a:ext cx="196850" cy="85725"/>
              </a:xfrm>
              <a:custGeom>
                <a:avLst/>
                <a:gdLst>
                  <a:gd name="T0" fmla="*/ 24 w 48"/>
                  <a:gd name="T1" fmla="*/ 0 h 21"/>
                  <a:gd name="T2" fmla="*/ 8 w 48"/>
                  <a:gd name="T3" fmla="*/ 6 h 21"/>
                  <a:gd name="T4" fmla="*/ 0 w 48"/>
                  <a:gd name="T5" fmla="*/ 20 h 21"/>
                  <a:gd name="T6" fmla="*/ 0 w 48"/>
                  <a:gd name="T7" fmla="*/ 21 h 21"/>
                  <a:gd name="T8" fmla="*/ 48 w 48"/>
                  <a:gd name="T9" fmla="*/ 21 h 21"/>
                  <a:gd name="T10" fmla="*/ 48 w 48"/>
                  <a:gd name="T11" fmla="*/ 21 h 21"/>
                  <a:gd name="T12" fmla="*/ 39 w 48"/>
                  <a:gd name="T13" fmla="*/ 5 h 21"/>
                  <a:gd name="T14" fmla="*/ 24 w 48"/>
                  <a:gd name="T1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1">
                    <a:moveTo>
                      <a:pt x="24" y="0"/>
                    </a:moveTo>
                    <a:cubicBezTo>
                      <a:pt x="18" y="0"/>
                      <a:pt x="12" y="2"/>
                      <a:pt x="8" y="6"/>
                    </a:cubicBezTo>
                    <a:cubicBezTo>
                      <a:pt x="7" y="11"/>
                      <a:pt x="4" y="16"/>
                      <a:pt x="0" y="20"/>
                    </a:cubicBezTo>
                    <a:cubicBezTo>
                      <a:pt x="0" y="20"/>
                      <a:pt x="0" y="20"/>
                      <a:pt x="0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3" y="17"/>
                      <a:pt x="40" y="11"/>
                      <a:pt x="39" y="5"/>
                    </a:cubicBezTo>
                    <a:cubicBezTo>
                      <a:pt x="35" y="2"/>
                      <a:pt x="29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2" name="Freeform 20"/>
              <p:cNvSpPr>
                <a:spLocks/>
              </p:cNvSpPr>
              <p:nvPr/>
            </p:nvSpPr>
            <p:spPr bwMode="auto">
              <a:xfrm>
                <a:off x="6132513" y="5414963"/>
                <a:ext cx="134938" cy="171450"/>
              </a:xfrm>
              <a:custGeom>
                <a:avLst/>
                <a:gdLst>
                  <a:gd name="T0" fmla="*/ 16 w 33"/>
                  <a:gd name="T1" fmla="*/ 0 h 42"/>
                  <a:gd name="T2" fmla="*/ 4 w 33"/>
                  <a:gd name="T3" fmla="*/ 11 h 42"/>
                  <a:gd name="T4" fmla="*/ 1 w 33"/>
                  <a:gd name="T5" fmla="*/ 26 h 42"/>
                  <a:gd name="T6" fmla="*/ 10 w 33"/>
                  <a:gd name="T7" fmla="*/ 42 h 42"/>
                  <a:gd name="T8" fmla="*/ 10 w 33"/>
                  <a:gd name="T9" fmla="*/ 42 h 42"/>
                  <a:gd name="T10" fmla="*/ 33 w 33"/>
                  <a:gd name="T11" fmla="*/ 0 h 42"/>
                  <a:gd name="T12" fmla="*/ 33 w 33"/>
                  <a:gd name="T13" fmla="*/ 0 h 42"/>
                  <a:gd name="T14" fmla="*/ 25 w 33"/>
                  <a:gd name="T15" fmla="*/ 2 h 42"/>
                  <a:gd name="T16" fmla="*/ 16 w 3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2">
                    <a:moveTo>
                      <a:pt x="16" y="0"/>
                    </a:moveTo>
                    <a:cubicBezTo>
                      <a:pt x="11" y="2"/>
                      <a:pt x="7" y="6"/>
                      <a:pt x="4" y="11"/>
                    </a:cubicBezTo>
                    <a:cubicBezTo>
                      <a:pt x="1" y="16"/>
                      <a:pt x="0" y="21"/>
                      <a:pt x="1" y="26"/>
                    </a:cubicBezTo>
                    <a:cubicBezTo>
                      <a:pt x="5" y="30"/>
                      <a:pt x="9" y="35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1" y="1"/>
                      <a:pt x="28" y="2"/>
                      <a:pt x="25" y="2"/>
                    </a:cubicBezTo>
                    <a:cubicBezTo>
                      <a:pt x="22" y="2"/>
                      <a:pt x="19" y="1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3" name="Freeform 21"/>
              <p:cNvSpPr>
                <a:spLocks/>
              </p:cNvSpPr>
              <p:nvPr/>
            </p:nvSpPr>
            <p:spPr bwMode="auto">
              <a:xfrm>
                <a:off x="6137275" y="5521325"/>
                <a:ext cx="36513" cy="65088"/>
              </a:xfrm>
              <a:custGeom>
                <a:avLst/>
                <a:gdLst>
                  <a:gd name="T0" fmla="*/ 0 w 9"/>
                  <a:gd name="T1" fmla="*/ 0 h 16"/>
                  <a:gd name="T2" fmla="*/ 9 w 9"/>
                  <a:gd name="T3" fmla="*/ 16 h 16"/>
                  <a:gd name="T4" fmla="*/ 0 w 9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6">
                    <a:moveTo>
                      <a:pt x="0" y="0"/>
                    </a:moveTo>
                    <a:cubicBezTo>
                      <a:pt x="1" y="6"/>
                      <a:pt x="4" y="12"/>
                      <a:pt x="9" y="16"/>
                    </a:cubicBezTo>
                    <a:cubicBezTo>
                      <a:pt x="8" y="9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4" name="Freeform 22"/>
              <p:cNvSpPr>
                <a:spLocks/>
              </p:cNvSpPr>
              <p:nvPr/>
            </p:nvSpPr>
            <p:spPr bwMode="auto">
              <a:xfrm>
                <a:off x="5878513" y="5410200"/>
                <a:ext cx="134938" cy="173038"/>
              </a:xfrm>
              <a:custGeom>
                <a:avLst/>
                <a:gdLst>
                  <a:gd name="T0" fmla="*/ 0 w 33"/>
                  <a:gd name="T1" fmla="*/ 0 h 42"/>
                  <a:gd name="T2" fmla="*/ 0 w 33"/>
                  <a:gd name="T3" fmla="*/ 0 h 42"/>
                  <a:gd name="T4" fmla="*/ 24 w 33"/>
                  <a:gd name="T5" fmla="*/ 42 h 42"/>
                  <a:gd name="T6" fmla="*/ 24 w 33"/>
                  <a:gd name="T7" fmla="*/ 42 h 42"/>
                  <a:gd name="T8" fmla="*/ 32 w 33"/>
                  <a:gd name="T9" fmla="*/ 28 h 42"/>
                  <a:gd name="T10" fmla="*/ 29 w 33"/>
                  <a:gd name="T11" fmla="*/ 11 h 42"/>
                  <a:gd name="T12" fmla="*/ 17 w 33"/>
                  <a:gd name="T13" fmla="*/ 0 h 42"/>
                  <a:gd name="T14" fmla="*/ 8 w 33"/>
                  <a:gd name="T15" fmla="*/ 2 h 42"/>
                  <a:gd name="T16" fmla="*/ 0 w 3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5" y="36"/>
                      <a:pt x="28" y="31"/>
                      <a:pt x="32" y="28"/>
                    </a:cubicBezTo>
                    <a:cubicBezTo>
                      <a:pt x="33" y="22"/>
                      <a:pt x="32" y="16"/>
                      <a:pt x="29" y="11"/>
                    </a:cubicBezTo>
                    <a:cubicBezTo>
                      <a:pt x="27" y="6"/>
                      <a:pt x="22" y="2"/>
                      <a:pt x="17" y="0"/>
                    </a:cubicBezTo>
                    <a:cubicBezTo>
                      <a:pt x="14" y="1"/>
                      <a:pt x="11" y="2"/>
                      <a:pt x="8" y="2"/>
                    </a:cubicBezTo>
                    <a:cubicBezTo>
                      <a:pt x="6" y="2"/>
                      <a:pt x="3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5" name="Freeform 23"/>
              <p:cNvSpPr>
                <a:spLocks/>
              </p:cNvSpPr>
              <p:nvPr/>
            </p:nvSpPr>
            <p:spPr bwMode="auto">
              <a:xfrm>
                <a:off x="5976938" y="5526088"/>
                <a:ext cx="33338" cy="57150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3"/>
                      <a:pt x="1" y="8"/>
                      <a:pt x="0" y="14"/>
                    </a:cubicBezTo>
                    <a:cubicBezTo>
                      <a:pt x="4" y="10"/>
                      <a:pt x="7" y="5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6" name="Freeform 24"/>
              <p:cNvSpPr>
                <a:spLocks/>
              </p:cNvSpPr>
              <p:nvPr/>
            </p:nvSpPr>
            <p:spPr bwMode="auto">
              <a:xfrm>
                <a:off x="5976938" y="5241925"/>
                <a:ext cx="196850" cy="82550"/>
              </a:xfrm>
              <a:custGeom>
                <a:avLst/>
                <a:gdLst>
                  <a:gd name="T0" fmla="*/ 48 w 48"/>
                  <a:gd name="T1" fmla="*/ 0 h 20"/>
                  <a:gd name="T2" fmla="*/ 0 w 48"/>
                  <a:gd name="T3" fmla="*/ 0 h 20"/>
                  <a:gd name="T4" fmla="*/ 8 w 48"/>
                  <a:gd name="T5" fmla="*/ 15 h 20"/>
                  <a:gd name="T6" fmla="*/ 24 w 48"/>
                  <a:gd name="T7" fmla="*/ 20 h 20"/>
                  <a:gd name="T8" fmla="*/ 39 w 48"/>
                  <a:gd name="T9" fmla="*/ 15 h 20"/>
                  <a:gd name="T10" fmla="*/ 47 w 48"/>
                  <a:gd name="T11" fmla="*/ 1 h 20"/>
                  <a:gd name="T12" fmla="*/ 48 w 4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4"/>
                      <a:pt x="7" y="9"/>
                      <a:pt x="8" y="15"/>
                    </a:cubicBezTo>
                    <a:cubicBezTo>
                      <a:pt x="13" y="18"/>
                      <a:pt x="18" y="20"/>
                      <a:pt x="24" y="20"/>
                    </a:cubicBezTo>
                    <a:cubicBezTo>
                      <a:pt x="29" y="20"/>
                      <a:pt x="35" y="18"/>
                      <a:pt x="39" y="15"/>
                    </a:cubicBezTo>
                    <a:cubicBezTo>
                      <a:pt x="40" y="9"/>
                      <a:pt x="43" y="4"/>
                      <a:pt x="47" y="1"/>
                    </a:cubicBezTo>
                    <a:cubicBezTo>
                      <a:pt x="47" y="0"/>
                      <a:pt x="47" y="0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7" name="Freeform 25"/>
              <p:cNvSpPr>
                <a:spLocks/>
              </p:cNvSpPr>
              <p:nvPr/>
            </p:nvSpPr>
            <p:spPr bwMode="auto">
              <a:xfrm>
                <a:off x="5878513" y="5241925"/>
                <a:ext cx="134938" cy="168275"/>
              </a:xfrm>
              <a:custGeom>
                <a:avLst/>
                <a:gdLst>
                  <a:gd name="T0" fmla="*/ 24 w 33"/>
                  <a:gd name="T1" fmla="*/ 0 h 41"/>
                  <a:gd name="T2" fmla="*/ 0 w 33"/>
                  <a:gd name="T3" fmla="*/ 41 h 41"/>
                  <a:gd name="T4" fmla="*/ 0 w 33"/>
                  <a:gd name="T5" fmla="*/ 41 h 41"/>
                  <a:gd name="T6" fmla="*/ 8 w 33"/>
                  <a:gd name="T7" fmla="*/ 40 h 41"/>
                  <a:gd name="T8" fmla="*/ 17 w 33"/>
                  <a:gd name="T9" fmla="*/ 41 h 41"/>
                  <a:gd name="T10" fmla="*/ 29 w 33"/>
                  <a:gd name="T11" fmla="*/ 31 h 41"/>
                  <a:gd name="T12" fmla="*/ 32 w 33"/>
                  <a:gd name="T13" fmla="*/ 15 h 41"/>
                  <a:gd name="T14" fmla="*/ 24 w 33"/>
                  <a:gd name="T15" fmla="*/ 0 h 41"/>
                  <a:gd name="T16" fmla="*/ 24 w 33"/>
                  <a:gd name="T17" fmla="*/ 0 h 41"/>
                  <a:gd name="T18" fmla="*/ 24 w 33"/>
                  <a:gd name="T1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41">
                    <a:moveTo>
                      <a:pt x="24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3" y="40"/>
                      <a:pt x="6" y="40"/>
                      <a:pt x="8" y="40"/>
                    </a:cubicBezTo>
                    <a:cubicBezTo>
                      <a:pt x="11" y="40"/>
                      <a:pt x="14" y="40"/>
                      <a:pt x="17" y="41"/>
                    </a:cubicBezTo>
                    <a:cubicBezTo>
                      <a:pt x="22" y="39"/>
                      <a:pt x="27" y="36"/>
                      <a:pt x="29" y="31"/>
                    </a:cubicBezTo>
                    <a:cubicBezTo>
                      <a:pt x="32" y="26"/>
                      <a:pt x="33" y="20"/>
                      <a:pt x="32" y="15"/>
                    </a:cubicBezTo>
                    <a:cubicBezTo>
                      <a:pt x="28" y="11"/>
                      <a:pt x="25" y="6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8" name="Freeform 26"/>
              <p:cNvSpPr>
                <a:spLocks/>
              </p:cNvSpPr>
              <p:nvPr/>
            </p:nvSpPr>
            <p:spPr bwMode="auto">
              <a:xfrm>
                <a:off x="5878513" y="5405438"/>
                <a:ext cx="69850" cy="12700"/>
              </a:xfrm>
              <a:custGeom>
                <a:avLst/>
                <a:gdLst>
                  <a:gd name="T0" fmla="*/ 8 w 17"/>
                  <a:gd name="T1" fmla="*/ 0 h 3"/>
                  <a:gd name="T2" fmla="*/ 0 w 17"/>
                  <a:gd name="T3" fmla="*/ 1 h 3"/>
                  <a:gd name="T4" fmla="*/ 8 w 17"/>
                  <a:gd name="T5" fmla="*/ 3 h 3"/>
                  <a:gd name="T6" fmla="*/ 17 w 17"/>
                  <a:gd name="T7" fmla="*/ 1 h 3"/>
                  <a:gd name="T8" fmla="*/ 8 w 1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">
                    <a:moveTo>
                      <a:pt x="8" y="0"/>
                    </a:moveTo>
                    <a:cubicBezTo>
                      <a:pt x="6" y="0"/>
                      <a:pt x="3" y="0"/>
                      <a:pt x="0" y="1"/>
                    </a:cubicBezTo>
                    <a:cubicBezTo>
                      <a:pt x="3" y="2"/>
                      <a:pt x="6" y="3"/>
                      <a:pt x="8" y="3"/>
                    </a:cubicBezTo>
                    <a:cubicBezTo>
                      <a:pt x="11" y="3"/>
                      <a:pt x="14" y="2"/>
                      <a:pt x="17" y="1"/>
                    </a:cubicBezTo>
                    <a:cubicBezTo>
                      <a:pt x="14" y="0"/>
                      <a:pt x="11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9" name="Freeform 27"/>
              <p:cNvSpPr>
                <a:spLocks/>
              </p:cNvSpPr>
              <p:nvPr/>
            </p:nvSpPr>
            <p:spPr bwMode="auto">
              <a:xfrm>
                <a:off x="5976938" y="5241925"/>
                <a:ext cx="33338" cy="61913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8 w 8"/>
                  <a:gd name="T5" fmla="*/ 15 h 15"/>
                  <a:gd name="T6" fmla="*/ 0 w 8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4" y="11"/>
                      <a:pt x="8" y="15"/>
                    </a:cubicBezTo>
                    <a:cubicBezTo>
                      <a:pt x="7" y="9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0" name="Freeform 28"/>
              <p:cNvSpPr>
                <a:spLocks/>
              </p:cNvSpPr>
              <p:nvPr/>
            </p:nvSpPr>
            <p:spPr bwMode="auto">
              <a:xfrm>
                <a:off x="6132513" y="5245100"/>
                <a:ext cx="134938" cy="169863"/>
              </a:xfrm>
              <a:custGeom>
                <a:avLst/>
                <a:gdLst>
                  <a:gd name="T0" fmla="*/ 10 w 33"/>
                  <a:gd name="T1" fmla="*/ 0 h 41"/>
                  <a:gd name="T2" fmla="*/ 9 w 33"/>
                  <a:gd name="T3" fmla="*/ 0 h 41"/>
                  <a:gd name="T4" fmla="*/ 1 w 33"/>
                  <a:gd name="T5" fmla="*/ 14 h 41"/>
                  <a:gd name="T6" fmla="*/ 4 w 33"/>
                  <a:gd name="T7" fmla="*/ 31 h 41"/>
                  <a:gd name="T8" fmla="*/ 16 w 33"/>
                  <a:gd name="T9" fmla="*/ 41 h 41"/>
                  <a:gd name="T10" fmla="*/ 25 w 33"/>
                  <a:gd name="T11" fmla="*/ 39 h 41"/>
                  <a:gd name="T12" fmla="*/ 33 w 33"/>
                  <a:gd name="T13" fmla="*/ 41 h 41"/>
                  <a:gd name="T14" fmla="*/ 33 w 33"/>
                  <a:gd name="T15" fmla="*/ 41 h 41"/>
                  <a:gd name="T16" fmla="*/ 10 w 33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1">
                    <a:moveTo>
                      <a:pt x="1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5"/>
                      <a:pt x="5" y="10"/>
                      <a:pt x="1" y="14"/>
                    </a:cubicBezTo>
                    <a:cubicBezTo>
                      <a:pt x="0" y="19"/>
                      <a:pt x="1" y="25"/>
                      <a:pt x="4" y="31"/>
                    </a:cubicBezTo>
                    <a:cubicBezTo>
                      <a:pt x="7" y="36"/>
                      <a:pt x="11" y="39"/>
                      <a:pt x="16" y="41"/>
                    </a:cubicBezTo>
                    <a:cubicBezTo>
                      <a:pt x="19" y="40"/>
                      <a:pt x="22" y="39"/>
                      <a:pt x="25" y="39"/>
                    </a:cubicBezTo>
                    <a:cubicBezTo>
                      <a:pt x="28" y="39"/>
                      <a:pt x="31" y="40"/>
                      <a:pt x="33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1" name="Freeform 29"/>
              <p:cNvSpPr>
                <a:spLocks/>
              </p:cNvSpPr>
              <p:nvPr/>
            </p:nvSpPr>
            <p:spPr bwMode="auto">
              <a:xfrm>
                <a:off x="6197600" y="5405438"/>
                <a:ext cx="69850" cy="17463"/>
              </a:xfrm>
              <a:custGeom>
                <a:avLst/>
                <a:gdLst>
                  <a:gd name="T0" fmla="*/ 9 w 17"/>
                  <a:gd name="T1" fmla="*/ 0 h 4"/>
                  <a:gd name="T2" fmla="*/ 0 w 17"/>
                  <a:gd name="T3" fmla="*/ 2 h 4"/>
                  <a:gd name="T4" fmla="*/ 9 w 17"/>
                  <a:gd name="T5" fmla="*/ 4 h 4"/>
                  <a:gd name="T6" fmla="*/ 17 w 17"/>
                  <a:gd name="T7" fmla="*/ 2 h 4"/>
                  <a:gd name="T8" fmla="*/ 9 w 1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2" name="Freeform 30"/>
              <p:cNvSpPr>
                <a:spLocks/>
              </p:cNvSpPr>
              <p:nvPr/>
            </p:nvSpPr>
            <p:spPr bwMode="auto">
              <a:xfrm>
                <a:off x="6137275" y="5245100"/>
                <a:ext cx="31750" cy="58738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3"/>
                      <a:pt x="1" y="8"/>
                      <a:pt x="0" y="14"/>
                    </a:cubicBezTo>
                    <a:cubicBezTo>
                      <a:pt x="4" y="10"/>
                      <a:pt x="7" y="5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3" name="Oval 31"/>
              <p:cNvSpPr>
                <a:spLocks noChangeArrowheads="1"/>
              </p:cNvSpPr>
              <p:nvPr/>
            </p:nvSpPr>
            <p:spPr bwMode="auto">
              <a:xfrm>
                <a:off x="6021388" y="4999038"/>
                <a:ext cx="107950" cy="1016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4" name="Freeform 32"/>
              <p:cNvSpPr>
                <a:spLocks/>
              </p:cNvSpPr>
              <p:nvPr/>
            </p:nvSpPr>
            <p:spPr bwMode="auto">
              <a:xfrm>
                <a:off x="5976938" y="5138738"/>
                <a:ext cx="196850" cy="82550"/>
              </a:xfrm>
              <a:custGeom>
                <a:avLst/>
                <a:gdLst>
                  <a:gd name="T0" fmla="*/ 24 w 48"/>
                  <a:gd name="T1" fmla="*/ 0 h 20"/>
                  <a:gd name="T2" fmla="*/ 8 w 48"/>
                  <a:gd name="T3" fmla="*/ 5 h 20"/>
                  <a:gd name="T4" fmla="*/ 0 w 48"/>
                  <a:gd name="T5" fmla="*/ 19 h 20"/>
                  <a:gd name="T6" fmla="*/ 0 w 48"/>
                  <a:gd name="T7" fmla="*/ 20 h 20"/>
                  <a:gd name="T8" fmla="*/ 48 w 48"/>
                  <a:gd name="T9" fmla="*/ 20 h 20"/>
                  <a:gd name="T10" fmla="*/ 48 w 48"/>
                  <a:gd name="T11" fmla="*/ 20 h 20"/>
                  <a:gd name="T12" fmla="*/ 39 w 48"/>
                  <a:gd name="T13" fmla="*/ 5 h 20"/>
                  <a:gd name="T14" fmla="*/ 24 w 4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0">
                    <a:moveTo>
                      <a:pt x="24" y="0"/>
                    </a:moveTo>
                    <a:cubicBezTo>
                      <a:pt x="18" y="0"/>
                      <a:pt x="12" y="2"/>
                      <a:pt x="8" y="5"/>
                    </a:cubicBezTo>
                    <a:cubicBezTo>
                      <a:pt x="7" y="11"/>
                      <a:pt x="4" y="16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3" y="16"/>
                      <a:pt x="40" y="11"/>
                      <a:pt x="39" y="5"/>
                    </a:cubicBezTo>
                    <a:cubicBezTo>
                      <a:pt x="35" y="2"/>
                      <a:pt x="29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5" name="Freeform 33"/>
              <p:cNvSpPr>
                <a:spLocks/>
              </p:cNvSpPr>
              <p:nvPr/>
            </p:nvSpPr>
            <p:spPr bwMode="auto">
              <a:xfrm>
                <a:off x="6132513" y="5051425"/>
                <a:ext cx="134938" cy="169863"/>
              </a:xfrm>
              <a:custGeom>
                <a:avLst/>
                <a:gdLst>
                  <a:gd name="T0" fmla="*/ 33 w 33"/>
                  <a:gd name="T1" fmla="*/ 0 h 41"/>
                  <a:gd name="T2" fmla="*/ 25 w 33"/>
                  <a:gd name="T3" fmla="*/ 2 h 41"/>
                  <a:gd name="T4" fmla="*/ 16 w 33"/>
                  <a:gd name="T5" fmla="*/ 0 h 41"/>
                  <a:gd name="T6" fmla="*/ 4 w 33"/>
                  <a:gd name="T7" fmla="*/ 10 h 41"/>
                  <a:gd name="T8" fmla="*/ 1 w 33"/>
                  <a:gd name="T9" fmla="*/ 26 h 41"/>
                  <a:gd name="T10" fmla="*/ 10 w 33"/>
                  <a:gd name="T11" fmla="*/ 41 h 41"/>
                  <a:gd name="T12" fmla="*/ 10 w 33"/>
                  <a:gd name="T13" fmla="*/ 41 h 41"/>
                  <a:gd name="T14" fmla="*/ 33 w 33"/>
                  <a:gd name="T15" fmla="*/ 0 h 41"/>
                  <a:gd name="T16" fmla="*/ 33 w 33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1">
                    <a:moveTo>
                      <a:pt x="33" y="0"/>
                    </a:moveTo>
                    <a:cubicBezTo>
                      <a:pt x="31" y="1"/>
                      <a:pt x="28" y="2"/>
                      <a:pt x="25" y="2"/>
                    </a:cubicBezTo>
                    <a:cubicBezTo>
                      <a:pt x="22" y="2"/>
                      <a:pt x="19" y="1"/>
                      <a:pt x="16" y="0"/>
                    </a:cubicBezTo>
                    <a:cubicBezTo>
                      <a:pt x="11" y="2"/>
                      <a:pt x="7" y="5"/>
                      <a:pt x="4" y="10"/>
                    </a:cubicBezTo>
                    <a:cubicBezTo>
                      <a:pt x="1" y="15"/>
                      <a:pt x="0" y="21"/>
                      <a:pt x="1" y="26"/>
                    </a:cubicBezTo>
                    <a:cubicBezTo>
                      <a:pt x="5" y="30"/>
                      <a:pt x="9" y="35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6" name="Freeform 34"/>
              <p:cNvSpPr>
                <a:spLocks/>
              </p:cNvSpPr>
              <p:nvPr/>
            </p:nvSpPr>
            <p:spPr bwMode="auto">
              <a:xfrm>
                <a:off x="6137275" y="5159375"/>
                <a:ext cx="36513" cy="61913"/>
              </a:xfrm>
              <a:custGeom>
                <a:avLst/>
                <a:gdLst>
                  <a:gd name="T0" fmla="*/ 0 w 9"/>
                  <a:gd name="T1" fmla="*/ 0 h 15"/>
                  <a:gd name="T2" fmla="*/ 9 w 9"/>
                  <a:gd name="T3" fmla="*/ 15 h 15"/>
                  <a:gd name="T4" fmla="*/ 0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7" name="Freeform 35"/>
              <p:cNvSpPr>
                <a:spLocks/>
              </p:cNvSpPr>
              <p:nvPr/>
            </p:nvSpPr>
            <p:spPr bwMode="auto">
              <a:xfrm>
                <a:off x="5878513" y="5048250"/>
                <a:ext cx="134938" cy="173038"/>
              </a:xfrm>
              <a:custGeom>
                <a:avLst/>
                <a:gdLst>
                  <a:gd name="T0" fmla="*/ 0 w 33"/>
                  <a:gd name="T1" fmla="*/ 0 h 42"/>
                  <a:gd name="T2" fmla="*/ 0 w 33"/>
                  <a:gd name="T3" fmla="*/ 0 h 42"/>
                  <a:gd name="T4" fmla="*/ 24 w 33"/>
                  <a:gd name="T5" fmla="*/ 42 h 42"/>
                  <a:gd name="T6" fmla="*/ 24 w 33"/>
                  <a:gd name="T7" fmla="*/ 41 h 42"/>
                  <a:gd name="T8" fmla="*/ 32 w 33"/>
                  <a:gd name="T9" fmla="*/ 27 h 42"/>
                  <a:gd name="T10" fmla="*/ 29 w 33"/>
                  <a:gd name="T11" fmla="*/ 11 h 42"/>
                  <a:gd name="T12" fmla="*/ 17 w 33"/>
                  <a:gd name="T13" fmla="*/ 0 h 42"/>
                  <a:gd name="T14" fmla="*/ 8 w 33"/>
                  <a:gd name="T15" fmla="*/ 2 h 42"/>
                  <a:gd name="T16" fmla="*/ 0 w 3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36"/>
                      <a:pt x="28" y="31"/>
                      <a:pt x="32" y="27"/>
                    </a:cubicBezTo>
                    <a:cubicBezTo>
                      <a:pt x="33" y="22"/>
                      <a:pt x="32" y="16"/>
                      <a:pt x="29" y="11"/>
                    </a:cubicBezTo>
                    <a:cubicBezTo>
                      <a:pt x="27" y="6"/>
                      <a:pt x="22" y="2"/>
                      <a:pt x="17" y="0"/>
                    </a:cubicBezTo>
                    <a:cubicBezTo>
                      <a:pt x="14" y="1"/>
                      <a:pt x="11" y="2"/>
                      <a:pt x="8" y="2"/>
                    </a:cubicBezTo>
                    <a:cubicBezTo>
                      <a:pt x="6" y="2"/>
                      <a:pt x="3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8" name="Freeform 36"/>
              <p:cNvSpPr>
                <a:spLocks/>
              </p:cNvSpPr>
              <p:nvPr/>
            </p:nvSpPr>
            <p:spPr bwMode="auto">
              <a:xfrm>
                <a:off x="5976938" y="5159375"/>
                <a:ext cx="33338" cy="57150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4"/>
                      <a:pt x="1" y="9"/>
                      <a:pt x="0" y="14"/>
                    </a:cubicBezTo>
                    <a:cubicBezTo>
                      <a:pt x="4" y="11"/>
                      <a:pt x="7" y="6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9" name="Freeform 37"/>
              <p:cNvSpPr>
                <a:spLocks/>
              </p:cNvSpPr>
              <p:nvPr/>
            </p:nvSpPr>
            <p:spPr bwMode="auto">
              <a:xfrm>
                <a:off x="5976938" y="4878388"/>
                <a:ext cx="196850" cy="82550"/>
              </a:xfrm>
              <a:custGeom>
                <a:avLst/>
                <a:gdLst>
                  <a:gd name="T0" fmla="*/ 48 w 48"/>
                  <a:gd name="T1" fmla="*/ 0 h 20"/>
                  <a:gd name="T2" fmla="*/ 0 w 48"/>
                  <a:gd name="T3" fmla="*/ 0 h 20"/>
                  <a:gd name="T4" fmla="*/ 8 w 48"/>
                  <a:gd name="T5" fmla="*/ 15 h 20"/>
                  <a:gd name="T6" fmla="*/ 24 w 48"/>
                  <a:gd name="T7" fmla="*/ 20 h 20"/>
                  <a:gd name="T8" fmla="*/ 39 w 48"/>
                  <a:gd name="T9" fmla="*/ 15 h 20"/>
                  <a:gd name="T10" fmla="*/ 47 w 48"/>
                  <a:gd name="T11" fmla="*/ 1 h 20"/>
                  <a:gd name="T12" fmla="*/ 48 w 4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4"/>
                      <a:pt x="7" y="9"/>
                      <a:pt x="8" y="15"/>
                    </a:cubicBezTo>
                    <a:cubicBezTo>
                      <a:pt x="13" y="18"/>
                      <a:pt x="18" y="20"/>
                      <a:pt x="24" y="20"/>
                    </a:cubicBezTo>
                    <a:cubicBezTo>
                      <a:pt x="29" y="20"/>
                      <a:pt x="35" y="18"/>
                      <a:pt x="39" y="15"/>
                    </a:cubicBezTo>
                    <a:cubicBezTo>
                      <a:pt x="40" y="9"/>
                      <a:pt x="43" y="4"/>
                      <a:pt x="47" y="1"/>
                    </a:cubicBezTo>
                    <a:cubicBezTo>
                      <a:pt x="47" y="0"/>
                      <a:pt x="47" y="0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0" name="Freeform 38"/>
              <p:cNvSpPr>
                <a:spLocks/>
              </p:cNvSpPr>
              <p:nvPr/>
            </p:nvSpPr>
            <p:spPr bwMode="auto">
              <a:xfrm>
                <a:off x="5878513" y="4878388"/>
                <a:ext cx="134938" cy="169863"/>
              </a:xfrm>
              <a:custGeom>
                <a:avLst/>
                <a:gdLst>
                  <a:gd name="T0" fmla="*/ 24 w 33"/>
                  <a:gd name="T1" fmla="*/ 0 h 41"/>
                  <a:gd name="T2" fmla="*/ 0 w 33"/>
                  <a:gd name="T3" fmla="*/ 41 h 41"/>
                  <a:gd name="T4" fmla="*/ 0 w 33"/>
                  <a:gd name="T5" fmla="*/ 41 h 41"/>
                  <a:gd name="T6" fmla="*/ 8 w 33"/>
                  <a:gd name="T7" fmla="*/ 39 h 41"/>
                  <a:gd name="T8" fmla="*/ 17 w 33"/>
                  <a:gd name="T9" fmla="*/ 41 h 41"/>
                  <a:gd name="T10" fmla="*/ 29 w 33"/>
                  <a:gd name="T11" fmla="*/ 31 h 41"/>
                  <a:gd name="T12" fmla="*/ 32 w 33"/>
                  <a:gd name="T13" fmla="*/ 15 h 41"/>
                  <a:gd name="T14" fmla="*/ 24 w 33"/>
                  <a:gd name="T15" fmla="*/ 0 h 41"/>
                  <a:gd name="T16" fmla="*/ 24 w 33"/>
                  <a:gd name="T17" fmla="*/ 0 h 41"/>
                  <a:gd name="T18" fmla="*/ 24 w 33"/>
                  <a:gd name="T1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41">
                    <a:moveTo>
                      <a:pt x="24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3" y="40"/>
                      <a:pt x="6" y="39"/>
                      <a:pt x="8" y="39"/>
                    </a:cubicBezTo>
                    <a:cubicBezTo>
                      <a:pt x="11" y="39"/>
                      <a:pt x="14" y="40"/>
                      <a:pt x="17" y="41"/>
                    </a:cubicBezTo>
                    <a:cubicBezTo>
                      <a:pt x="22" y="39"/>
                      <a:pt x="27" y="36"/>
                      <a:pt x="29" y="31"/>
                    </a:cubicBezTo>
                    <a:cubicBezTo>
                      <a:pt x="32" y="26"/>
                      <a:pt x="33" y="20"/>
                      <a:pt x="32" y="15"/>
                    </a:cubicBezTo>
                    <a:cubicBezTo>
                      <a:pt x="28" y="11"/>
                      <a:pt x="25" y="6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1" name="Freeform 39"/>
              <p:cNvSpPr>
                <a:spLocks/>
              </p:cNvSpPr>
              <p:nvPr/>
            </p:nvSpPr>
            <p:spPr bwMode="auto">
              <a:xfrm>
                <a:off x="5878513" y="5040313"/>
                <a:ext cx="69850" cy="15875"/>
              </a:xfrm>
              <a:custGeom>
                <a:avLst/>
                <a:gdLst>
                  <a:gd name="T0" fmla="*/ 8 w 17"/>
                  <a:gd name="T1" fmla="*/ 0 h 4"/>
                  <a:gd name="T2" fmla="*/ 0 w 17"/>
                  <a:gd name="T3" fmla="*/ 2 h 4"/>
                  <a:gd name="T4" fmla="*/ 8 w 17"/>
                  <a:gd name="T5" fmla="*/ 4 h 4"/>
                  <a:gd name="T6" fmla="*/ 17 w 17"/>
                  <a:gd name="T7" fmla="*/ 2 h 4"/>
                  <a:gd name="T8" fmla="*/ 8 w 1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">
                    <a:moveTo>
                      <a:pt x="8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8" y="4"/>
                    </a:cubicBezTo>
                    <a:cubicBezTo>
                      <a:pt x="11" y="4"/>
                      <a:pt x="14" y="3"/>
                      <a:pt x="17" y="2"/>
                    </a:cubicBezTo>
                    <a:cubicBezTo>
                      <a:pt x="14" y="1"/>
                      <a:pt x="11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2" name="Freeform 40"/>
              <p:cNvSpPr>
                <a:spLocks/>
              </p:cNvSpPr>
              <p:nvPr/>
            </p:nvSpPr>
            <p:spPr bwMode="auto">
              <a:xfrm>
                <a:off x="5976938" y="4878388"/>
                <a:ext cx="33338" cy="61913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8 w 8"/>
                  <a:gd name="T5" fmla="*/ 15 h 15"/>
                  <a:gd name="T6" fmla="*/ 0 w 8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4" y="11"/>
                      <a:pt x="8" y="15"/>
                    </a:cubicBezTo>
                    <a:cubicBezTo>
                      <a:pt x="7" y="9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3" name="Freeform 41"/>
              <p:cNvSpPr>
                <a:spLocks/>
              </p:cNvSpPr>
              <p:nvPr/>
            </p:nvSpPr>
            <p:spPr bwMode="auto">
              <a:xfrm>
                <a:off x="6132513" y="4878388"/>
                <a:ext cx="134938" cy="173038"/>
              </a:xfrm>
              <a:custGeom>
                <a:avLst/>
                <a:gdLst>
                  <a:gd name="T0" fmla="*/ 10 w 33"/>
                  <a:gd name="T1" fmla="*/ 0 h 42"/>
                  <a:gd name="T2" fmla="*/ 9 w 33"/>
                  <a:gd name="T3" fmla="*/ 1 h 42"/>
                  <a:gd name="T4" fmla="*/ 1 w 33"/>
                  <a:gd name="T5" fmla="*/ 15 h 42"/>
                  <a:gd name="T6" fmla="*/ 4 w 33"/>
                  <a:gd name="T7" fmla="*/ 31 h 42"/>
                  <a:gd name="T8" fmla="*/ 16 w 33"/>
                  <a:gd name="T9" fmla="*/ 42 h 42"/>
                  <a:gd name="T10" fmla="*/ 25 w 33"/>
                  <a:gd name="T11" fmla="*/ 40 h 42"/>
                  <a:gd name="T12" fmla="*/ 33 w 33"/>
                  <a:gd name="T13" fmla="*/ 42 h 42"/>
                  <a:gd name="T14" fmla="*/ 33 w 33"/>
                  <a:gd name="T15" fmla="*/ 42 h 42"/>
                  <a:gd name="T16" fmla="*/ 10 w 3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2">
                    <a:moveTo>
                      <a:pt x="10" y="0"/>
                    </a:moveTo>
                    <a:cubicBezTo>
                      <a:pt x="9" y="0"/>
                      <a:pt x="9" y="1"/>
                      <a:pt x="9" y="1"/>
                    </a:cubicBezTo>
                    <a:cubicBezTo>
                      <a:pt x="8" y="6"/>
                      <a:pt x="5" y="11"/>
                      <a:pt x="1" y="15"/>
                    </a:cubicBezTo>
                    <a:cubicBezTo>
                      <a:pt x="0" y="20"/>
                      <a:pt x="1" y="26"/>
                      <a:pt x="4" y="31"/>
                    </a:cubicBezTo>
                    <a:cubicBezTo>
                      <a:pt x="7" y="36"/>
                      <a:pt x="11" y="40"/>
                      <a:pt x="16" y="42"/>
                    </a:cubicBezTo>
                    <a:cubicBezTo>
                      <a:pt x="19" y="41"/>
                      <a:pt x="22" y="40"/>
                      <a:pt x="25" y="40"/>
                    </a:cubicBezTo>
                    <a:cubicBezTo>
                      <a:pt x="28" y="40"/>
                      <a:pt x="31" y="41"/>
                      <a:pt x="33" y="42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4" name="Freeform 42"/>
              <p:cNvSpPr>
                <a:spLocks/>
              </p:cNvSpPr>
              <p:nvPr/>
            </p:nvSpPr>
            <p:spPr bwMode="auto">
              <a:xfrm>
                <a:off x="6197600" y="5043488"/>
                <a:ext cx="69850" cy="17463"/>
              </a:xfrm>
              <a:custGeom>
                <a:avLst/>
                <a:gdLst>
                  <a:gd name="T0" fmla="*/ 9 w 17"/>
                  <a:gd name="T1" fmla="*/ 0 h 4"/>
                  <a:gd name="T2" fmla="*/ 0 w 17"/>
                  <a:gd name="T3" fmla="*/ 2 h 4"/>
                  <a:gd name="T4" fmla="*/ 9 w 17"/>
                  <a:gd name="T5" fmla="*/ 4 h 4"/>
                  <a:gd name="T6" fmla="*/ 17 w 17"/>
                  <a:gd name="T7" fmla="*/ 2 h 4"/>
                  <a:gd name="T8" fmla="*/ 9 w 1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5" name="Freeform 43"/>
              <p:cNvSpPr>
                <a:spLocks/>
              </p:cNvSpPr>
              <p:nvPr/>
            </p:nvSpPr>
            <p:spPr bwMode="auto">
              <a:xfrm>
                <a:off x="6137275" y="4883150"/>
                <a:ext cx="31750" cy="57150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3"/>
                      <a:pt x="1" y="8"/>
                      <a:pt x="0" y="14"/>
                    </a:cubicBezTo>
                    <a:cubicBezTo>
                      <a:pt x="4" y="10"/>
                      <a:pt x="7" y="5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6" name="Oval 44"/>
              <p:cNvSpPr>
                <a:spLocks noChangeArrowheads="1"/>
              </p:cNvSpPr>
              <p:nvPr/>
            </p:nvSpPr>
            <p:spPr bwMode="auto">
              <a:xfrm>
                <a:off x="6346825" y="4813300"/>
                <a:ext cx="106363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7" name="Freeform 45"/>
              <p:cNvSpPr>
                <a:spLocks/>
              </p:cNvSpPr>
              <p:nvPr/>
            </p:nvSpPr>
            <p:spPr bwMode="auto">
              <a:xfrm>
                <a:off x="6300788" y="4957763"/>
                <a:ext cx="196850" cy="82550"/>
              </a:xfrm>
              <a:custGeom>
                <a:avLst/>
                <a:gdLst>
                  <a:gd name="T0" fmla="*/ 24 w 48"/>
                  <a:gd name="T1" fmla="*/ 0 h 20"/>
                  <a:gd name="T2" fmla="*/ 9 w 48"/>
                  <a:gd name="T3" fmla="*/ 5 h 20"/>
                  <a:gd name="T4" fmla="*/ 0 w 48"/>
                  <a:gd name="T5" fmla="*/ 19 h 20"/>
                  <a:gd name="T6" fmla="*/ 0 w 48"/>
                  <a:gd name="T7" fmla="*/ 20 h 20"/>
                  <a:gd name="T8" fmla="*/ 48 w 48"/>
                  <a:gd name="T9" fmla="*/ 20 h 20"/>
                  <a:gd name="T10" fmla="*/ 48 w 48"/>
                  <a:gd name="T11" fmla="*/ 20 h 20"/>
                  <a:gd name="T12" fmla="*/ 39 w 48"/>
                  <a:gd name="T13" fmla="*/ 5 h 20"/>
                  <a:gd name="T14" fmla="*/ 24 w 4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0">
                    <a:moveTo>
                      <a:pt x="24" y="0"/>
                    </a:moveTo>
                    <a:cubicBezTo>
                      <a:pt x="18" y="0"/>
                      <a:pt x="13" y="2"/>
                      <a:pt x="9" y="5"/>
                    </a:cubicBezTo>
                    <a:cubicBezTo>
                      <a:pt x="8" y="11"/>
                      <a:pt x="5" y="16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3" y="16"/>
                      <a:pt x="40" y="11"/>
                      <a:pt x="39" y="5"/>
                    </a:cubicBezTo>
                    <a:cubicBezTo>
                      <a:pt x="35" y="2"/>
                      <a:pt x="30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8" name="Freeform 46"/>
              <p:cNvSpPr>
                <a:spLocks/>
              </p:cNvSpPr>
              <p:nvPr/>
            </p:nvSpPr>
            <p:spPr bwMode="auto">
              <a:xfrm>
                <a:off x="6456363" y="4870450"/>
                <a:ext cx="139700" cy="169863"/>
              </a:xfrm>
              <a:custGeom>
                <a:avLst/>
                <a:gdLst>
                  <a:gd name="T0" fmla="*/ 34 w 34"/>
                  <a:gd name="T1" fmla="*/ 0 h 41"/>
                  <a:gd name="T2" fmla="*/ 25 w 34"/>
                  <a:gd name="T3" fmla="*/ 1 h 41"/>
                  <a:gd name="T4" fmla="*/ 16 w 34"/>
                  <a:gd name="T5" fmla="*/ 0 h 41"/>
                  <a:gd name="T6" fmla="*/ 4 w 34"/>
                  <a:gd name="T7" fmla="*/ 10 h 41"/>
                  <a:gd name="T8" fmla="*/ 1 w 34"/>
                  <a:gd name="T9" fmla="*/ 26 h 41"/>
                  <a:gd name="T10" fmla="*/ 10 w 34"/>
                  <a:gd name="T11" fmla="*/ 41 h 41"/>
                  <a:gd name="T12" fmla="*/ 10 w 34"/>
                  <a:gd name="T13" fmla="*/ 41 h 41"/>
                  <a:gd name="T14" fmla="*/ 34 w 34"/>
                  <a:gd name="T15" fmla="*/ 0 h 41"/>
                  <a:gd name="T16" fmla="*/ 34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34" y="0"/>
                    </a:moveTo>
                    <a:cubicBezTo>
                      <a:pt x="31" y="1"/>
                      <a:pt x="28" y="1"/>
                      <a:pt x="25" y="1"/>
                    </a:cubicBezTo>
                    <a:cubicBezTo>
                      <a:pt x="22" y="1"/>
                      <a:pt x="19" y="1"/>
                      <a:pt x="16" y="0"/>
                    </a:cubicBezTo>
                    <a:cubicBezTo>
                      <a:pt x="11" y="2"/>
                      <a:pt x="7" y="5"/>
                      <a:pt x="4" y="10"/>
                    </a:cubicBezTo>
                    <a:cubicBezTo>
                      <a:pt x="1" y="15"/>
                      <a:pt x="0" y="21"/>
                      <a:pt x="1" y="26"/>
                    </a:cubicBezTo>
                    <a:cubicBezTo>
                      <a:pt x="6" y="30"/>
                      <a:pt x="9" y="35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9" name="Freeform 47"/>
              <p:cNvSpPr>
                <a:spLocks/>
              </p:cNvSpPr>
              <p:nvPr/>
            </p:nvSpPr>
            <p:spPr bwMode="auto">
              <a:xfrm>
                <a:off x="6461125" y="4978400"/>
                <a:ext cx="36513" cy="61913"/>
              </a:xfrm>
              <a:custGeom>
                <a:avLst/>
                <a:gdLst>
                  <a:gd name="T0" fmla="*/ 0 w 9"/>
                  <a:gd name="T1" fmla="*/ 0 h 15"/>
                  <a:gd name="T2" fmla="*/ 9 w 9"/>
                  <a:gd name="T3" fmla="*/ 15 h 15"/>
                  <a:gd name="T4" fmla="*/ 0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5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0" name="Freeform 48"/>
              <p:cNvSpPr>
                <a:spLocks/>
              </p:cNvSpPr>
              <p:nvPr/>
            </p:nvSpPr>
            <p:spPr bwMode="auto">
              <a:xfrm>
                <a:off x="6202363" y="4867275"/>
                <a:ext cx="139700" cy="168275"/>
              </a:xfrm>
              <a:custGeom>
                <a:avLst/>
                <a:gdLst>
                  <a:gd name="T0" fmla="*/ 0 w 34"/>
                  <a:gd name="T1" fmla="*/ 0 h 41"/>
                  <a:gd name="T2" fmla="*/ 0 w 34"/>
                  <a:gd name="T3" fmla="*/ 0 h 41"/>
                  <a:gd name="T4" fmla="*/ 24 w 34"/>
                  <a:gd name="T5" fmla="*/ 41 h 41"/>
                  <a:gd name="T6" fmla="*/ 24 w 34"/>
                  <a:gd name="T7" fmla="*/ 41 h 41"/>
                  <a:gd name="T8" fmla="*/ 33 w 34"/>
                  <a:gd name="T9" fmla="*/ 27 h 41"/>
                  <a:gd name="T10" fmla="*/ 30 w 34"/>
                  <a:gd name="T11" fmla="*/ 10 h 41"/>
                  <a:gd name="T12" fmla="*/ 18 w 34"/>
                  <a:gd name="T13" fmla="*/ 0 h 41"/>
                  <a:gd name="T14" fmla="*/ 9 w 34"/>
                  <a:gd name="T15" fmla="*/ 2 h 41"/>
                  <a:gd name="T16" fmla="*/ 0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36"/>
                      <a:pt x="28" y="31"/>
                      <a:pt x="33" y="27"/>
                    </a:cubicBezTo>
                    <a:cubicBezTo>
                      <a:pt x="34" y="22"/>
                      <a:pt x="33" y="16"/>
                      <a:pt x="30" y="10"/>
                    </a:cubicBezTo>
                    <a:cubicBezTo>
                      <a:pt x="27" y="5"/>
                      <a:pt x="23" y="2"/>
                      <a:pt x="18" y="0"/>
                    </a:cubicBezTo>
                    <a:cubicBezTo>
                      <a:pt x="15" y="1"/>
                      <a:pt x="12" y="2"/>
                      <a:pt x="9" y="2"/>
                    </a:cubicBezTo>
                    <a:cubicBezTo>
                      <a:pt x="6" y="2"/>
                      <a:pt x="3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1" name="Freeform 49"/>
              <p:cNvSpPr>
                <a:spLocks/>
              </p:cNvSpPr>
              <p:nvPr/>
            </p:nvSpPr>
            <p:spPr bwMode="auto">
              <a:xfrm>
                <a:off x="6300788" y="4978400"/>
                <a:ext cx="36513" cy="57150"/>
              </a:xfrm>
              <a:custGeom>
                <a:avLst/>
                <a:gdLst>
                  <a:gd name="T0" fmla="*/ 9 w 9"/>
                  <a:gd name="T1" fmla="*/ 0 h 14"/>
                  <a:gd name="T2" fmla="*/ 0 w 9"/>
                  <a:gd name="T3" fmla="*/ 14 h 14"/>
                  <a:gd name="T4" fmla="*/ 9 w 9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4">
                    <a:moveTo>
                      <a:pt x="9" y="0"/>
                    </a:moveTo>
                    <a:cubicBezTo>
                      <a:pt x="4" y="4"/>
                      <a:pt x="1" y="9"/>
                      <a:pt x="0" y="14"/>
                    </a:cubicBezTo>
                    <a:cubicBezTo>
                      <a:pt x="5" y="11"/>
                      <a:pt x="8" y="6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2" name="Freeform 50"/>
              <p:cNvSpPr>
                <a:spLocks/>
              </p:cNvSpPr>
              <p:nvPr/>
            </p:nvSpPr>
            <p:spPr bwMode="auto">
              <a:xfrm>
                <a:off x="6300788" y="4697413"/>
                <a:ext cx="196850" cy="82550"/>
              </a:xfrm>
              <a:custGeom>
                <a:avLst/>
                <a:gdLst>
                  <a:gd name="T0" fmla="*/ 48 w 48"/>
                  <a:gd name="T1" fmla="*/ 0 h 20"/>
                  <a:gd name="T2" fmla="*/ 0 w 48"/>
                  <a:gd name="T3" fmla="*/ 0 h 20"/>
                  <a:gd name="T4" fmla="*/ 9 w 48"/>
                  <a:gd name="T5" fmla="*/ 15 h 20"/>
                  <a:gd name="T6" fmla="*/ 24 w 48"/>
                  <a:gd name="T7" fmla="*/ 20 h 20"/>
                  <a:gd name="T8" fmla="*/ 39 w 48"/>
                  <a:gd name="T9" fmla="*/ 15 h 20"/>
                  <a:gd name="T10" fmla="*/ 48 w 48"/>
                  <a:gd name="T11" fmla="*/ 0 h 20"/>
                  <a:gd name="T12" fmla="*/ 48 w 4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3"/>
                      <a:pt x="8" y="9"/>
                      <a:pt x="9" y="15"/>
                    </a:cubicBezTo>
                    <a:cubicBezTo>
                      <a:pt x="13" y="18"/>
                      <a:pt x="18" y="20"/>
                      <a:pt x="24" y="20"/>
                    </a:cubicBezTo>
                    <a:cubicBezTo>
                      <a:pt x="30" y="20"/>
                      <a:pt x="35" y="18"/>
                      <a:pt x="39" y="15"/>
                    </a:cubicBezTo>
                    <a:cubicBezTo>
                      <a:pt x="40" y="9"/>
                      <a:pt x="43" y="4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3" name="Freeform 51"/>
              <p:cNvSpPr>
                <a:spLocks/>
              </p:cNvSpPr>
              <p:nvPr/>
            </p:nvSpPr>
            <p:spPr bwMode="auto">
              <a:xfrm>
                <a:off x="6202363" y="4697413"/>
                <a:ext cx="139700" cy="169863"/>
              </a:xfrm>
              <a:custGeom>
                <a:avLst/>
                <a:gdLst>
                  <a:gd name="T0" fmla="*/ 24 w 34"/>
                  <a:gd name="T1" fmla="*/ 0 h 41"/>
                  <a:gd name="T2" fmla="*/ 0 w 34"/>
                  <a:gd name="T3" fmla="*/ 41 h 41"/>
                  <a:gd name="T4" fmla="*/ 0 w 34"/>
                  <a:gd name="T5" fmla="*/ 41 h 41"/>
                  <a:gd name="T6" fmla="*/ 9 w 34"/>
                  <a:gd name="T7" fmla="*/ 39 h 41"/>
                  <a:gd name="T8" fmla="*/ 18 w 34"/>
                  <a:gd name="T9" fmla="*/ 41 h 41"/>
                  <a:gd name="T10" fmla="*/ 30 w 34"/>
                  <a:gd name="T11" fmla="*/ 31 h 41"/>
                  <a:gd name="T12" fmla="*/ 33 w 34"/>
                  <a:gd name="T13" fmla="*/ 15 h 41"/>
                  <a:gd name="T14" fmla="*/ 24 w 34"/>
                  <a:gd name="T15" fmla="*/ 0 h 41"/>
                  <a:gd name="T16" fmla="*/ 24 w 34"/>
                  <a:gd name="T17" fmla="*/ 0 h 41"/>
                  <a:gd name="T18" fmla="*/ 24 w 34"/>
                  <a:gd name="T1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41">
                    <a:moveTo>
                      <a:pt x="24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3" y="40"/>
                      <a:pt x="6" y="39"/>
                      <a:pt x="9" y="39"/>
                    </a:cubicBezTo>
                    <a:cubicBezTo>
                      <a:pt x="12" y="39"/>
                      <a:pt x="15" y="40"/>
                      <a:pt x="18" y="41"/>
                    </a:cubicBezTo>
                    <a:cubicBezTo>
                      <a:pt x="23" y="39"/>
                      <a:pt x="27" y="36"/>
                      <a:pt x="30" y="31"/>
                    </a:cubicBezTo>
                    <a:cubicBezTo>
                      <a:pt x="33" y="26"/>
                      <a:pt x="34" y="20"/>
                      <a:pt x="33" y="15"/>
                    </a:cubicBezTo>
                    <a:cubicBezTo>
                      <a:pt x="28" y="11"/>
                      <a:pt x="25" y="6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4" name="Freeform 52"/>
              <p:cNvSpPr>
                <a:spLocks/>
              </p:cNvSpPr>
              <p:nvPr/>
            </p:nvSpPr>
            <p:spPr bwMode="auto">
              <a:xfrm>
                <a:off x="6202363" y="4857750"/>
                <a:ext cx="74613" cy="17463"/>
              </a:xfrm>
              <a:custGeom>
                <a:avLst/>
                <a:gdLst>
                  <a:gd name="T0" fmla="*/ 9 w 18"/>
                  <a:gd name="T1" fmla="*/ 0 h 4"/>
                  <a:gd name="T2" fmla="*/ 0 w 18"/>
                  <a:gd name="T3" fmla="*/ 2 h 4"/>
                  <a:gd name="T4" fmla="*/ 9 w 18"/>
                  <a:gd name="T5" fmla="*/ 4 h 4"/>
                  <a:gd name="T6" fmla="*/ 18 w 18"/>
                  <a:gd name="T7" fmla="*/ 2 h 4"/>
                  <a:gd name="T8" fmla="*/ 9 w 1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5" name="Freeform 53"/>
              <p:cNvSpPr>
                <a:spLocks/>
              </p:cNvSpPr>
              <p:nvPr/>
            </p:nvSpPr>
            <p:spPr bwMode="auto">
              <a:xfrm>
                <a:off x="6300788" y="4697413"/>
                <a:ext cx="36513" cy="61913"/>
              </a:xfrm>
              <a:custGeom>
                <a:avLst/>
                <a:gdLst>
                  <a:gd name="T0" fmla="*/ 0 w 9"/>
                  <a:gd name="T1" fmla="*/ 0 h 15"/>
                  <a:gd name="T2" fmla="*/ 0 w 9"/>
                  <a:gd name="T3" fmla="*/ 0 h 15"/>
                  <a:gd name="T4" fmla="*/ 9 w 9"/>
                  <a:gd name="T5" fmla="*/ 15 h 15"/>
                  <a:gd name="T6" fmla="*/ 0 w 9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5" y="3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6" name="Freeform 54"/>
              <p:cNvSpPr>
                <a:spLocks/>
              </p:cNvSpPr>
              <p:nvPr/>
            </p:nvSpPr>
            <p:spPr bwMode="auto">
              <a:xfrm>
                <a:off x="6456363" y="4697413"/>
                <a:ext cx="139700" cy="173038"/>
              </a:xfrm>
              <a:custGeom>
                <a:avLst/>
                <a:gdLst>
                  <a:gd name="T0" fmla="*/ 10 w 34"/>
                  <a:gd name="T1" fmla="*/ 0 h 42"/>
                  <a:gd name="T2" fmla="*/ 10 w 34"/>
                  <a:gd name="T3" fmla="*/ 0 h 42"/>
                  <a:gd name="T4" fmla="*/ 1 w 34"/>
                  <a:gd name="T5" fmla="*/ 15 h 42"/>
                  <a:gd name="T6" fmla="*/ 4 w 34"/>
                  <a:gd name="T7" fmla="*/ 31 h 42"/>
                  <a:gd name="T8" fmla="*/ 16 w 34"/>
                  <a:gd name="T9" fmla="*/ 42 h 42"/>
                  <a:gd name="T10" fmla="*/ 25 w 34"/>
                  <a:gd name="T11" fmla="*/ 40 h 42"/>
                  <a:gd name="T12" fmla="*/ 34 w 34"/>
                  <a:gd name="T13" fmla="*/ 42 h 42"/>
                  <a:gd name="T14" fmla="*/ 34 w 34"/>
                  <a:gd name="T15" fmla="*/ 42 h 42"/>
                  <a:gd name="T16" fmla="*/ 10 w 34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2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9" y="6"/>
                      <a:pt x="6" y="11"/>
                      <a:pt x="1" y="15"/>
                    </a:cubicBezTo>
                    <a:cubicBezTo>
                      <a:pt x="0" y="20"/>
                      <a:pt x="1" y="26"/>
                      <a:pt x="4" y="31"/>
                    </a:cubicBezTo>
                    <a:cubicBezTo>
                      <a:pt x="7" y="36"/>
                      <a:pt x="11" y="40"/>
                      <a:pt x="16" y="42"/>
                    </a:cubicBezTo>
                    <a:cubicBezTo>
                      <a:pt x="19" y="41"/>
                      <a:pt x="22" y="40"/>
                      <a:pt x="25" y="40"/>
                    </a:cubicBezTo>
                    <a:cubicBezTo>
                      <a:pt x="28" y="40"/>
                      <a:pt x="31" y="41"/>
                      <a:pt x="34" y="42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7" name="Freeform 55"/>
              <p:cNvSpPr>
                <a:spLocks/>
              </p:cNvSpPr>
              <p:nvPr/>
            </p:nvSpPr>
            <p:spPr bwMode="auto">
              <a:xfrm>
                <a:off x="6523038" y="4862513"/>
                <a:ext cx="73025" cy="12700"/>
              </a:xfrm>
              <a:custGeom>
                <a:avLst/>
                <a:gdLst>
                  <a:gd name="T0" fmla="*/ 9 w 18"/>
                  <a:gd name="T1" fmla="*/ 0 h 3"/>
                  <a:gd name="T2" fmla="*/ 0 w 18"/>
                  <a:gd name="T3" fmla="*/ 2 h 3"/>
                  <a:gd name="T4" fmla="*/ 9 w 18"/>
                  <a:gd name="T5" fmla="*/ 3 h 3"/>
                  <a:gd name="T6" fmla="*/ 18 w 18"/>
                  <a:gd name="T7" fmla="*/ 2 h 3"/>
                  <a:gd name="T8" fmla="*/ 9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12" y="3"/>
                      <a:pt x="15" y="3"/>
                      <a:pt x="18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8" name="Freeform 56"/>
              <p:cNvSpPr>
                <a:spLocks/>
              </p:cNvSpPr>
              <p:nvPr/>
            </p:nvSpPr>
            <p:spPr bwMode="auto">
              <a:xfrm>
                <a:off x="6461125" y="4697413"/>
                <a:ext cx="36513" cy="61913"/>
              </a:xfrm>
              <a:custGeom>
                <a:avLst/>
                <a:gdLst>
                  <a:gd name="T0" fmla="*/ 9 w 9"/>
                  <a:gd name="T1" fmla="*/ 0 h 15"/>
                  <a:gd name="T2" fmla="*/ 0 w 9"/>
                  <a:gd name="T3" fmla="*/ 15 h 15"/>
                  <a:gd name="T4" fmla="*/ 9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9" y="0"/>
                    </a:moveTo>
                    <a:cubicBezTo>
                      <a:pt x="4" y="4"/>
                      <a:pt x="1" y="9"/>
                      <a:pt x="0" y="15"/>
                    </a:cubicBezTo>
                    <a:cubicBezTo>
                      <a:pt x="5" y="11"/>
                      <a:pt x="8" y="6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9" name="Oval 57"/>
              <p:cNvSpPr>
                <a:spLocks noChangeArrowheads="1"/>
              </p:cNvSpPr>
              <p:nvPr/>
            </p:nvSpPr>
            <p:spPr bwMode="auto">
              <a:xfrm>
                <a:off x="6346825" y="5180013"/>
                <a:ext cx="106363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0" name="Freeform 58"/>
              <p:cNvSpPr>
                <a:spLocks/>
              </p:cNvSpPr>
              <p:nvPr/>
            </p:nvSpPr>
            <p:spPr bwMode="auto">
              <a:xfrm>
                <a:off x="6300788" y="5319713"/>
                <a:ext cx="196850" cy="82550"/>
              </a:xfrm>
              <a:custGeom>
                <a:avLst/>
                <a:gdLst>
                  <a:gd name="T0" fmla="*/ 24 w 48"/>
                  <a:gd name="T1" fmla="*/ 0 h 20"/>
                  <a:gd name="T2" fmla="*/ 9 w 48"/>
                  <a:gd name="T3" fmla="*/ 5 h 20"/>
                  <a:gd name="T4" fmla="*/ 0 w 48"/>
                  <a:gd name="T5" fmla="*/ 20 h 20"/>
                  <a:gd name="T6" fmla="*/ 0 w 48"/>
                  <a:gd name="T7" fmla="*/ 20 h 20"/>
                  <a:gd name="T8" fmla="*/ 48 w 48"/>
                  <a:gd name="T9" fmla="*/ 20 h 20"/>
                  <a:gd name="T10" fmla="*/ 48 w 48"/>
                  <a:gd name="T11" fmla="*/ 20 h 20"/>
                  <a:gd name="T12" fmla="*/ 39 w 48"/>
                  <a:gd name="T13" fmla="*/ 5 h 20"/>
                  <a:gd name="T14" fmla="*/ 24 w 4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0">
                    <a:moveTo>
                      <a:pt x="24" y="0"/>
                    </a:moveTo>
                    <a:cubicBezTo>
                      <a:pt x="18" y="0"/>
                      <a:pt x="13" y="2"/>
                      <a:pt x="9" y="5"/>
                    </a:cubicBezTo>
                    <a:cubicBezTo>
                      <a:pt x="8" y="11"/>
                      <a:pt x="5" y="16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3" y="17"/>
                      <a:pt x="40" y="11"/>
                      <a:pt x="39" y="5"/>
                    </a:cubicBezTo>
                    <a:cubicBezTo>
                      <a:pt x="35" y="2"/>
                      <a:pt x="30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1" name="Freeform 59"/>
              <p:cNvSpPr>
                <a:spLocks/>
              </p:cNvSpPr>
              <p:nvPr/>
            </p:nvSpPr>
            <p:spPr bwMode="auto">
              <a:xfrm>
                <a:off x="6456363" y="5232400"/>
                <a:ext cx="139700" cy="169863"/>
              </a:xfrm>
              <a:custGeom>
                <a:avLst/>
                <a:gdLst>
                  <a:gd name="T0" fmla="*/ 16 w 34"/>
                  <a:gd name="T1" fmla="*/ 0 h 41"/>
                  <a:gd name="T2" fmla="*/ 4 w 34"/>
                  <a:gd name="T3" fmla="*/ 10 h 41"/>
                  <a:gd name="T4" fmla="*/ 1 w 34"/>
                  <a:gd name="T5" fmla="*/ 26 h 41"/>
                  <a:gd name="T6" fmla="*/ 10 w 34"/>
                  <a:gd name="T7" fmla="*/ 41 h 41"/>
                  <a:gd name="T8" fmla="*/ 10 w 34"/>
                  <a:gd name="T9" fmla="*/ 41 h 41"/>
                  <a:gd name="T10" fmla="*/ 34 w 34"/>
                  <a:gd name="T11" fmla="*/ 0 h 41"/>
                  <a:gd name="T12" fmla="*/ 34 w 34"/>
                  <a:gd name="T13" fmla="*/ 0 h 41"/>
                  <a:gd name="T14" fmla="*/ 25 w 34"/>
                  <a:gd name="T15" fmla="*/ 2 h 41"/>
                  <a:gd name="T16" fmla="*/ 16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16" y="0"/>
                    </a:moveTo>
                    <a:cubicBezTo>
                      <a:pt x="11" y="2"/>
                      <a:pt x="7" y="5"/>
                      <a:pt x="4" y="10"/>
                    </a:cubicBezTo>
                    <a:cubicBezTo>
                      <a:pt x="1" y="15"/>
                      <a:pt x="0" y="21"/>
                      <a:pt x="1" y="26"/>
                    </a:cubicBezTo>
                    <a:cubicBezTo>
                      <a:pt x="6" y="30"/>
                      <a:pt x="9" y="35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1" y="1"/>
                      <a:pt x="28" y="2"/>
                      <a:pt x="25" y="2"/>
                    </a:cubicBezTo>
                    <a:cubicBezTo>
                      <a:pt x="22" y="2"/>
                      <a:pt x="19" y="1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2" name="Freeform 60"/>
              <p:cNvSpPr>
                <a:spLocks/>
              </p:cNvSpPr>
              <p:nvPr/>
            </p:nvSpPr>
            <p:spPr bwMode="auto">
              <a:xfrm>
                <a:off x="6461125" y="5340350"/>
                <a:ext cx="36513" cy="61913"/>
              </a:xfrm>
              <a:custGeom>
                <a:avLst/>
                <a:gdLst>
                  <a:gd name="T0" fmla="*/ 0 w 9"/>
                  <a:gd name="T1" fmla="*/ 0 h 15"/>
                  <a:gd name="T2" fmla="*/ 9 w 9"/>
                  <a:gd name="T3" fmla="*/ 15 h 15"/>
                  <a:gd name="T4" fmla="*/ 0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1" y="6"/>
                      <a:pt x="4" y="12"/>
                      <a:pt x="9" y="15"/>
                    </a:cubicBezTo>
                    <a:cubicBezTo>
                      <a:pt x="8" y="9"/>
                      <a:pt x="5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3" name="Freeform 61"/>
              <p:cNvSpPr>
                <a:spLocks/>
              </p:cNvSpPr>
              <p:nvPr/>
            </p:nvSpPr>
            <p:spPr bwMode="auto">
              <a:xfrm>
                <a:off x="6202363" y="5229225"/>
                <a:ext cx="139700" cy="173038"/>
              </a:xfrm>
              <a:custGeom>
                <a:avLst/>
                <a:gdLst>
                  <a:gd name="T0" fmla="*/ 18 w 34"/>
                  <a:gd name="T1" fmla="*/ 0 h 42"/>
                  <a:gd name="T2" fmla="*/ 9 w 34"/>
                  <a:gd name="T3" fmla="*/ 2 h 42"/>
                  <a:gd name="T4" fmla="*/ 0 w 34"/>
                  <a:gd name="T5" fmla="*/ 0 h 42"/>
                  <a:gd name="T6" fmla="*/ 0 w 34"/>
                  <a:gd name="T7" fmla="*/ 0 h 42"/>
                  <a:gd name="T8" fmla="*/ 24 w 34"/>
                  <a:gd name="T9" fmla="*/ 42 h 42"/>
                  <a:gd name="T10" fmla="*/ 24 w 34"/>
                  <a:gd name="T11" fmla="*/ 42 h 42"/>
                  <a:gd name="T12" fmla="*/ 33 w 34"/>
                  <a:gd name="T13" fmla="*/ 27 h 42"/>
                  <a:gd name="T14" fmla="*/ 30 w 34"/>
                  <a:gd name="T15" fmla="*/ 11 h 42"/>
                  <a:gd name="T16" fmla="*/ 18 w 34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2">
                    <a:moveTo>
                      <a:pt x="18" y="0"/>
                    </a:moveTo>
                    <a:cubicBezTo>
                      <a:pt x="15" y="1"/>
                      <a:pt x="12" y="2"/>
                      <a:pt x="9" y="2"/>
                    </a:cubicBezTo>
                    <a:cubicBezTo>
                      <a:pt x="6" y="2"/>
                      <a:pt x="3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5" y="36"/>
                      <a:pt x="28" y="31"/>
                      <a:pt x="33" y="27"/>
                    </a:cubicBezTo>
                    <a:cubicBezTo>
                      <a:pt x="34" y="22"/>
                      <a:pt x="33" y="16"/>
                      <a:pt x="30" y="11"/>
                    </a:cubicBezTo>
                    <a:cubicBezTo>
                      <a:pt x="27" y="6"/>
                      <a:pt x="23" y="2"/>
                      <a:pt x="1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4" name="Freeform 62"/>
              <p:cNvSpPr>
                <a:spLocks/>
              </p:cNvSpPr>
              <p:nvPr/>
            </p:nvSpPr>
            <p:spPr bwMode="auto">
              <a:xfrm>
                <a:off x="6300788" y="5340350"/>
                <a:ext cx="36513" cy="61913"/>
              </a:xfrm>
              <a:custGeom>
                <a:avLst/>
                <a:gdLst>
                  <a:gd name="T0" fmla="*/ 9 w 9"/>
                  <a:gd name="T1" fmla="*/ 0 h 15"/>
                  <a:gd name="T2" fmla="*/ 0 w 9"/>
                  <a:gd name="T3" fmla="*/ 15 h 15"/>
                  <a:gd name="T4" fmla="*/ 9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9" y="0"/>
                    </a:moveTo>
                    <a:cubicBezTo>
                      <a:pt x="4" y="4"/>
                      <a:pt x="1" y="9"/>
                      <a:pt x="0" y="15"/>
                    </a:cubicBezTo>
                    <a:cubicBezTo>
                      <a:pt x="5" y="11"/>
                      <a:pt x="8" y="6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5" name="Freeform 63"/>
              <p:cNvSpPr>
                <a:spLocks/>
              </p:cNvSpPr>
              <p:nvPr/>
            </p:nvSpPr>
            <p:spPr bwMode="auto">
              <a:xfrm>
                <a:off x="6300788" y="5060950"/>
                <a:ext cx="196850" cy="80963"/>
              </a:xfrm>
              <a:custGeom>
                <a:avLst/>
                <a:gdLst>
                  <a:gd name="T0" fmla="*/ 48 w 48"/>
                  <a:gd name="T1" fmla="*/ 0 h 20"/>
                  <a:gd name="T2" fmla="*/ 0 w 48"/>
                  <a:gd name="T3" fmla="*/ 0 h 20"/>
                  <a:gd name="T4" fmla="*/ 9 w 48"/>
                  <a:gd name="T5" fmla="*/ 15 h 20"/>
                  <a:gd name="T6" fmla="*/ 24 w 48"/>
                  <a:gd name="T7" fmla="*/ 20 h 20"/>
                  <a:gd name="T8" fmla="*/ 39 w 48"/>
                  <a:gd name="T9" fmla="*/ 15 h 20"/>
                  <a:gd name="T10" fmla="*/ 48 w 48"/>
                  <a:gd name="T11" fmla="*/ 1 h 20"/>
                  <a:gd name="T12" fmla="*/ 48 w 4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4"/>
                      <a:pt x="8" y="9"/>
                      <a:pt x="9" y="15"/>
                    </a:cubicBezTo>
                    <a:cubicBezTo>
                      <a:pt x="13" y="18"/>
                      <a:pt x="18" y="20"/>
                      <a:pt x="24" y="20"/>
                    </a:cubicBezTo>
                    <a:cubicBezTo>
                      <a:pt x="30" y="20"/>
                      <a:pt x="35" y="18"/>
                      <a:pt x="39" y="15"/>
                    </a:cubicBezTo>
                    <a:cubicBezTo>
                      <a:pt x="40" y="9"/>
                      <a:pt x="43" y="4"/>
                      <a:pt x="48" y="1"/>
                    </a:cubicBez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6" name="Freeform 64"/>
              <p:cNvSpPr>
                <a:spLocks/>
              </p:cNvSpPr>
              <p:nvPr/>
            </p:nvSpPr>
            <p:spPr bwMode="auto">
              <a:xfrm>
                <a:off x="6202363" y="5060950"/>
                <a:ext cx="139700" cy="168275"/>
              </a:xfrm>
              <a:custGeom>
                <a:avLst/>
                <a:gdLst>
                  <a:gd name="T0" fmla="*/ 24 w 34"/>
                  <a:gd name="T1" fmla="*/ 0 h 41"/>
                  <a:gd name="T2" fmla="*/ 0 w 34"/>
                  <a:gd name="T3" fmla="*/ 41 h 41"/>
                  <a:gd name="T4" fmla="*/ 0 w 34"/>
                  <a:gd name="T5" fmla="*/ 41 h 41"/>
                  <a:gd name="T6" fmla="*/ 9 w 34"/>
                  <a:gd name="T7" fmla="*/ 40 h 41"/>
                  <a:gd name="T8" fmla="*/ 18 w 34"/>
                  <a:gd name="T9" fmla="*/ 41 h 41"/>
                  <a:gd name="T10" fmla="*/ 30 w 34"/>
                  <a:gd name="T11" fmla="*/ 31 h 41"/>
                  <a:gd name="T12" fmla="*/ 33 w 34"/>
                  <a:gd name="T13" fmla="*/ 15 h 41"/>
                  <a:gd name="T14" fmla="*/ 24 w 34"/>
                  <a:gd name="T15" fmla="*/ 0 h 41"/>
                  <a:gd name="T16" fmla="*/ 24 w 34"/>
                  <a:gd name="T17" fmla="*/ 0 h 41"/>
                  <a:gd name="T18" fmla="*/ 24 w 34"/>
                  <a:gd name="T1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41">
                    <a:moveTo>
                      <a:pt x="24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3" y="40"/>
                      <a:pt x="6" y="40"/>
                      <a:pt x="9" y="40"/>
                    </a:cubicBezTo>
                    <a:cubicBezTo>
                      <a:pt x="12" y="40"/>
                      <a:pt x="15" y="40"/>
                      <a:pt x="18" y="41"/>
                    </a:cubicBezTo>
                    <a:cubicBezTo>
                      <a:pt x="23" y="39"/>
                      <a:pt x="27" y="36"/>
                      <a:pt x="30" y="31"/>
                    </a:cubicBezTo>
                    <a:cubicBezTo>
                      <a:pt x="33" y="26"/>
                      <a:pt x="34" y="20"/>
                      <a:pt x="33" y="15"/>
                    </a:cubicBezTo>
                    <a:cubicBezTo>
                      <a:pt x="28" y="11"/>
                      <a:pt x="25" y="6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7" name="Freeform 65"/>
              <p:cNvSpPr>
                <a:spLocks/>
              </p:cNvSpPr>
              <p:nvPr/>
            </p:nvSpPr>
            <p:spPr bwMode="auto">
              <a:xfrm>
                <a:off x="6202363" y="5224463"/>
                <a:ext cx="74613" cy="12700"/>
              </a:xfrm>
              <a:custGeom>
                <a:avLst/>
                <a:gdLst>
                  <a:gd name="T0" fmla="*/ 9 w 18"/>
                  <a:gd name="T1" fmla="*/ 0 h 3"/>
                  <a:gd name="T2" fmla="*/ 0 w 18"/>
                  <a:gd name="T3" fmla="*/ 1 h 3"/>
                  <a:gd name="T4" fmla="*/ 9 w 18"/>
                  <a:gd name="T5" fmla="*/ 3 h 3"/>
                  <a:gd name="T6" fmla="*/ 18 w 18"/>
                  <a:gd name="T7" fmla="*/ 1 h 3"/>
                  <a:gd name="T8" fmla="*/ 9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9" y="0"/>
                    </a:moveTo>
                    <a:cubicBezTo>
                      <a:pt x="6" y="0"/>
                      <a:pt x="3" y="0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5" y="0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8" name="Freeform 66"/>
              <p:cNvSpPr>
                <a:spLocks/>
              </p:cNvSpPr>
              <p:nvPr/>
            </p:nvSpPr>
            <p:spPr bwMode="auto">
              <a:xfrm>
                <a:off x="6300788" y="5060950"/>
                <a:ext cx="36513" cy="60325"/>
              </a:xfrm>
              <a:custGeom>
                <a:avLst/>
                <a:gdLst>
                  <a:gd name="T0" fmla="*/ 0 w 9"/>
                  <a:gd name="T1" fmla="*/ 0 h 15"/>
                  <a:gd name="T2" fmla="*/ 0 w 9"/>
                  <a:gd name="T3" fmla="*/ 0 h 15"/>
                  <a:gd name="T4" fmla="*/ 9 w 9"/>
                  <a:gd name="T5" fmla="*/ 15 h 15"/>
                  <a:gd name="T6" fmla="*/ 0 w 9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5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9" name="Freeform 67"/>
              <p:cNvSpPr>
                <a:spLocks/>
              </p:cNvSpPr>
              <p:nvPr/>
            </p:nvSpPr>
            <p:spPr bwMode="auto">
              <a:xfrm>
                <a:off x="6456363" y="5064125"/>
                <a:ext cx="139700" cy="168275"/>
              </a:xfrm>
              <a:custGeom>
                <a:avLst/>
                <a:gdLst>
                  <a:gd name="T0" fmla="*/ 10 w 34"/>
                  <a:gd name="T1" fmla="*/ 0 h 41"/>
                  <a:gd name="T2" fmla="*/ 10 w 34"/>
                  <a:gd name="T3" fmla="*/ 0 h 41"/>
                  <a:gd name="T4" fmla="*/ 1 w 34"/>
                  <a:gd name="T5" fmla="*/ 14 h 41"/>
                  <a:gd name="T6" fmla="*/ 4 w 34"/>
                  <a:gd name="T7" fmla="*/ 31 h 41"/>
                  <a:gd name="T8" fmla="*/ 16 w 34"/>
                  <a:gd name="T9" fmla="*/ 41 h 41"/>
                  <a:gd name="T10" fmla="*/ 25 w 34"/>
                  <a:gd name="T11" fmla="*/ 39 h 41"/>
                  <a:gd name="T12" fmla="*/ 34 w 34"/>
                  <a:gd name="T13" fmla="*/ 41 h 41"/>
                  <a:gd name="T14" fmla="*/ 34 w 34"/>
                  <a:gd name="T15" fmla="*/ 41 h 41"/>
                  <a:gd name="T16" fmla="*/ 10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9" y="5"/>
                      <a:pt x="6" y="10"/>
                      <a:pt x="1" y="14"/>
                    </a:cubicBezTo>
                    <a:cubicBezTo>
                      <a:pt x="0" y="19"/>
                      <a:pt x="1" y="25"/>
                      <a:pt x="4" y="31"/>
                    </a:cubicBezTo>
                    <a:cubicBezTo>
                      <a:pt x="7" y="36"/>
                      <a:pt x="11" y="39"/>
                      <a:pt x="16" y="41"/>
                    </a:cubicBezTo>
                    <a:cubicBezTo>
                      <a:pt x="19" y="40"/>
                      <a:pt x="22" y="39"/>
                      <a:pt x="25" y="39"/>
                    </a:cubicBezTo>
                    <a:cubicBezTo>
                      <a:pt x="28" y="39"/>
                      <a:pt x="31" y="40"/>
                      <a:pt x="34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0" name="Freeform 68"/>
              <p:cNvSpPr>
                <a:spLocks/>
              </p:cNvSpPr>
              <p:nvPr/>
            </p:nvSpPr>
            <p:spPr bwMode="auto">
              <a:xfrm>
                <a:off x="6523038" y="5224463"/>
                <a:ext cx="73025" cy="17463"/>
              </a:xfrm>
              <a:custGeom>
                <a:avLst/>
                <a:gdLst>
                  <a:gd name="T0" fmla="*/ 9 w 18"/>
                  <a:gd name="T1" fmla="*/ 0 h 4"/>
                  <a:gd name="T2" fmla="*/ 0 w 18"/>
                  <a:gd name="T3" fmla="*/ 2 h 4"/>
                  <a:gd name="T4" fmla="*/ 9 w 18"/>
                  <a:gd name="T5" fmla="*/ 4 h 4"/>
                  <a:gd name="T6" fmla="*/ 18 w 18"/>
                  <a:gd name="T7" fmla="*/ 2 h 4"/>
                  <a:gd name="T8" fmla="*/ 9 w 1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1" name="Freeform 69"/>
              <p:cNvSpPr>
                <a:spLocks/>
              </p:cNvSpPr>
              <p:nvPr/>
            </p:nvSpPr>
            <p:spPr bwMode="auto">
              <a:xfrm>
                <a:off x="6461125" y="5064125"/>
                <a:ext cx="36513" cy="57150"/>
              </a:xfrm>
              <a:custGeom>
                <a:avLst/>
                <a:gdLst>
                  <a:gd name="T0" fmla="*/ 9 w 9"/>
                  <a:gd name="T1" fmla="*/ 0 h 14"/>
                  <a:gd name="T2" fmla="*/ 0 w 9"/>
                  <a:gd name="T3" fmla="*/ 14 h 14"/>
                  <a:gd name="T4" fmla="*/ 9 w 9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4">
                    <a:moveTo>
                      <a:pt x="9" y="0"/>
                    </a:moveTo>
                    <a:cubicBezTo>
                      <a:pt x="4" y="3"/>
                      <a:pt x="1" y="8"/>
                      <a:pt x="0" y="14"/>
                    </a:cubicBezTo>
                    <a:cubicBezTo>
                      <a:pt x="5" y="10"/>
                      <a:pt x="8" y="5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2" name="Oval 70"/>
              <p:cNvSpPr>
                <a:spLocks noChangeArrowheads="1"/>
              </p:cNvSpPr>
              <p:nvPr/>
            </p:nvSpPr>
            <p:spPr bwMode="auto">
              <a:xfrm>
                <a:off x="5702300" y="4813300"/>
                <a:ext cx="106363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3" name="Freeform 71"/>
              <p:cNvSpPr>
                <a:spLocks/>
              </p:cNvSpPr>
              <p:nvPr/>
            </p:nvSpPr>
            <p:spPr bwMode="auto">
              <a:xfrm>
                <a:off x="5656263" y="4957763"/>
                <a:ext cx="196850" cy="82550"/>
              </a:xfrm>
              <a:custGeom>
                <a:avLst/>
                <a:gdLst>
                  <a:gd name="T0" fmla="*/ 24 w 48"/>
                  <a:gd name="T1" fmla="*/ 0 h 20"/>
                  <a:gd name="T2" fmla="*/ 9 w 48"/>
                  <a:gd name="T3" fmla="*/ 5 h 20"/>
                  <a:gd name="T4" fmla="*/ 0 w 48"/>
                  <a:gd name="T5" fmla="*/ 19 h 20"/>
                  <a:gd name="T6" fmla="*/ 0 w 48"/>
                  <a:gd name="T7" fmla="*/ 20 h 20"/>
                  <a:gd name="T8" fmla="*/ 48 w 48"/>
                  <a:gd name="T9" fmla="*/ 20 h 20"/>
                  <a:gd name="T10" fmla="*/ 48 w 48"/>
                  <a:gd name="T11" fmla="*/ 20 h 20"/>
                  <a:gd name="T12" fmla="*/ 39 w 48"/>
                  <a:gd name="T13" fmla="*/ 5 h 20"/>
                  <a:gd name="T14" fmla="*/ 24 w 4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0">
                    <a:moveTo>
                      <a:pt x="24" y="0"/>
                    </a:moveTo>
                    <a:cubicBezTo>
                      <a:pt x="18" y="0"/>
                      <a:pt x="13" y="2"/>
                      <a:pt x="9" y="5"/>
                    </a:cubicBezTo>
                    <a:cubicBezTo>
                      <a:pt x="8" y="11"/>
                      <a:pt x="5" y="16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3" y="16"/>
                      <a:pt x="40" y="11"/>
                      <a:pt x="39" y="5"/>
                    </a:cubicBezTo>
                    <a:cubicBezTo>
                      <a:pt x="35" y="2"/>
                      <a:pt x="30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4" name="Freeform 72"/>
              <p:cNvSpPr>
                <a:spLocks/>
              </p:cNvSpPr>
              <p:nvPr/>
            </p:nvSpPr>
            <p:spPr bwMode="auto">
              <a:xfrm>
                <a:off x="5811838" y="4870450"/>
                <a:ext cx="139700" cy="169863"/>
              </a:xfrm>
              <a:custGeom>
                <a:avLst/>
                <a:gdLst>
                  <a:gd name="T0" fmla="*/ 34 w 34"/>
                  <a:gd name="T1" fmla="*/ 0 h 41"/>
                  <a:gd name="T2" fmla="*/ 25 w 34"/>
                  <a:gd name="T3" fmla="*/ 1 h 41"/>
                  <a:gd name="T4" fmla="*/ 16 w 34"/>
                  <a:gd name="T5" fmla="*/ 0 h 41"/>
                  <a:gd name="T6" fmla="*/ 4 w 34"/>
                  <a:gd name="T7" fmla="*/ 10 h 41"/>
                  <a:gd name="T8" fmla="*/ 1 w 34"/>
                  <a:gd name="T9" fmla="*/ 26 h 41"/>
                  <a:gd name="T10" fmla="*/ 10 w 34"/>
                  <a:gd name="T11" fmla="*/ 41 h 41"/>
                  <a:gd name="T12" fmla="*/ 10 w 34"/>
                  <a:gd name="T13" fmla="*/ 41 h 41"/>
                  <a:gd name="T14" fmla="*/ 34 w 34"/>
                  <a:gd name="T15" fmla="*/ 0 h 41"/>
                  <a:gd name="T16" fmla="*/ 34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34" y="0"/>
                    </a:moveTo>
                    <a:cubicBezTo>
                      <a:pt x="31" y="1"/>
                      <a:pt x="28" y="1"/>
                      <a:pt x="25" y="1"/>
                    </a:cubicBezTo>
                    <a:cubicBezTo>
                      <a:pt x="22" y="1"/>
                      <a:pt x="19" y="1"/>
                      <a:pt x="16" y="0"/>
                    </a:cubicBezTo>
                    <a:cubicBezTo>
                      <a:pt x="11" y="2"/>
                      <a:pt x="7" y="5"/>
                      <a:pt x="4" y="10"/>
                    </a:cubicBezTo>
                    <a:cubicBezTo>
                      <a:pt x="1" y="15"/>
                      <a:pt x="0" y="21"/>
                      <a:pt x="1" y="26"/>
                    </a:cubicBezTo>
                    <a:cubicBezTo>
                      <a:pt x="6" y="30"/>
                      <a:pt x="9" y="35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5" name="Freeform 73"/>
              <p:cNvSpPr>
                <a:spLocks/>
              </p:cNvSpPr>
              <p:nvPr/>
            </p:nvSpPr>
            <p:spPr bwMode="auto">
              <a:xfrm>
                <a:off x="5816600" y="4978400"/>
                <a:ext cx="36513" cy="61913"/>
              </a:xfrm>
              <a:custGeom>
                <a:avLst/>
                <a:gdLst>
                  <a:gd name="T0" fmla="*/ 0 w 9"/>
                  <a:gd name="T1" fmla="*/ 0 h 15"/>
                  <a:gd name="T2" fmla="*/ 9 w 9"/>
                  <a:gd name="T3" fmla="*/ 15 h 15"/>
                  <a:gd name="T4" fmla="*/ 0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5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6" name="Freeform 74"/>
              <p:cNvSpPr>
                <a:spLocks/>
              </p:cNvSpPr>
              <p:nvPr/>
            </p:nvSpPr>
            <p:spPr bwMode="auto">
              <a:xfrm>
                <a:off x="5557838" y="4857750"/>
                <a:ext cx="139700" cy="177800"/>
              </a:xfrm>
              <a:custGeom>
                <a:avLst/>
                <a:gdLst>
                  <a:gd name="T0" fmla="*/ 9 w 34"/>
                  <a:gd name="T1" fmla="*/ 0 h 43"/>
                  <a:gd name="T2" fmla="*/ 0 w 34"/>
                  <a:gd name="T3" fmla="*/ 2 h 43"/>
                  <a:gd name="T4" fmla="*/ 24 w 34"/>
                  <a:gd name="T5" fmla="*/ 43 h 43"/>
                  <a:gd name="T6" fmla="*/ 24 w 34"/>
                  <a:gd name="T7" fmla="*/ 43 h 43"/>
                  <a:gd name="T8" fmla="*/ 33 w 34"/>
                  <a:gd name="T9" fmla="*/ 29 h 43"/>
                  <a:gd name="T10" fmla="*/ 30 w 34"/>
                  <a:gd name="T11" fmla="*/ 12 h 43"/>
                  <a:gd name="T12" fmla="*/ 9 w 34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5" y="38"/>
                      <a:pt x="28" y="33"/>
                      <a:pt x="33" y="29"/>
                    </a:cubicBezTo>
                    <a:cubicBezTo>
                      <a:pt x="34" y="24"/>
                      <a:pt x="33" y="18"/>
                      <a:pt x="30" y="12"/>
                    </a:cubicBezTo>
                    <a:cubicBezTo>
                      <a:pt x="25" y="5"/>
                      <a:pt x="17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7" name="Freeform 75"/>
              <p:cNvSpPr>
                <a:spLocks/>
              </p:cNvSpPr>
              <p:nvPr/>
            </p:nvSpPr>
            <p:spPr bwMode="auto">
              <a:xfrm>
                <a:off x="5656263" y="4978400"/>
                <a:ext cx="36513" cy="57150"/>
              </a:xfrm>
              <a:custGeom>
                <a:avLst/>
                <a:gdLst>
                  <a:gd name="T0" fmla="*/ 9 w 9"/>
                  <a:gd name="T1" fmla="*/ 0 h 14"/>
                  <a:gd name="T2" fmla="*/ 0 w 9"/>
                  <a:gd name="T3" fmla="*/ 14 h 14"/>
                  <a:gd name="T4" fmla="*/ 9 w 9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4">
                    <a:moveTo>
                      <a:pt x="9" y="0"/>
                    </a:moveTo>
                    <a:cubicBezTo>
                      <a:pt x="4" y="4"/>
                      <a:pt x="1" y="9"/>
                      <a:pt x="0" y="14"/>
                    </a:cubicBezTo>
                    <a:cubicBezTo>
                      <a:pt x="5" y="11"/>
                      <a:pt x="8" y="6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8" name="Freeform 76"/>
              <p:cNvSpPr>
                <a:spLocks/>
              </p:cNvSpPr>
              <p:nvPr/>
            </p:nvSpPr>
            <p:spPr bwMode="auto">
              <a:xfrm>
                <a:off x="5803900" y="4697413"/>
                <a:ext cx="147638" cy="173038"/>
              </a:xfrm>
              <a:custGeom>
                <a:avLst/>
                <a:gdLst>
                  <a:gd name="T0" fmla="*/ 12 w 36"/>
                  <a:gd name="T1" fmla="*/ 0 h 42"/>
                  <a:gd name="T2" fmla="*/ 6 w 36"/>
                  <a:gd name="T3" fmla="*/ 31 h 42"/>
                  <a:gd name="T4" fmla="*/ 18 w 36"/>
                  <a:gd name="T5" fmla="*/ 42 h 42"/>
                  <a:gd name="T6" fmla="*/ 27 w 36"/>
                  <a:gd name="T7" fmla="*/ 40 h 42"/>
                  <a:gd name="T8" fmla="*/ 36 w 36"/>
                  <a:gd name="T9" fmla="*/ 42 h 42"/>
                  <a:gd name="T10" fmla="*/ 36 w 36"/>
                  <a:gd name="T11" fmla="*/ 42 h 42"/>
                  <a:gd name="T12" fmla="*/ 12 w 36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2">
                    <a:moveTo>
                      <a:pt x="12" y="0"/>
                    </a:moveTo>
                    <a:cubicBezTo>
                      <a:pt x="3" y="8"/>
                      <a:pt x="0" y="21"/>
                      <a:pt x="6" y="31"/>
                    </a:cubicBezTo>
                    <a:cubicBezTo>
                      <a:pt x="9" y="36"/>
                      <a:pt x="13" y="40"/>
                      <a:pt x="18" y="42"/>
                    </a:cubicBezTo>
                    <a:cubicBezTo>
                      <a:pt x="21" y="41"/>
                      <a:pt x="24" y="40"/>
                      <a:pt x="27" y="40"/>
                    </a:cubicBezTo>
                    <a:cubicBezTo>
                      <a:pt x="30" y="40"/>
                      <a:pt x="33" y="41"/>
                      <a:pt x="36" y="4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9" name="Freeform 77"/>
              <p:cNvSpPr>
                <a:spLocks/>
              </p:cNvSpPr>
              <p:nvPr/>
            </p:nvSpPr>
            <p:spPr bwMode="auto">
              <a:xfrm>
                <a:off x="5878513" y="4862513"/>
                <a:ext cx="73025" cy="12700"/>
              </a:xfrm>
              <a:custGeom>
                <a:avLst/>
                <a:gdLst>
                  <a:gd name="T0" fmla="*/ 9 w 18"/>
                  <a:gd name="T1" fmla="*/ 0 h 3"/>
                  <a:gd name="T2" fmla="*/ 0 w 18"/>
                  <a:gd name="T3" fmla="*/ 2 h 3"/>
                  <a:gd name="T4" fmla="*/ 9 w 18"/>
                  <a:gd name="T5" fmla="*/ 3 h 3"/>
                  <a:gd name="T6" fmla="*/ 18 w 18"/>
                  <a:gd name="T7" fmla="*/ 2 h 3"/>
                  <a:gd name="T8" fmla="*/ 9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12" y="3"/>
                      <a:pt x="15" y="3"/>
                      <a:pt x="18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0" name="Oval 78"/>
              <p:cNvSpPr>
                <a:spLocks noChangeArrowheads="1"/>
              </p:cNvSpPr>
              <p:nvPr/>
            </p:nvSpPr>
            <p:spPr bwMode="auto">
              <a:xfrm>
                <a:off x="5702300" y="5180013"/>
                <a:ext cx="106363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1" name="Freeform 79"/>
              <p:cNvSpPr>
                <a:spLocks/>
              </p:cNvSpPr>
              <p:nvPr/>
            </p:nvSpPr>
            <p:spPr bwMode="auto">
              <a:xfrm>
                <a:off x="5405438" y="4989513"/>
                <a:ext cx="119063" cy="107950"/>
              </a:xfrm>
              <a:custGeom>
                <a:avLst/>
                <a:gdLst>
                  <a:gd name="T0" fmla="*/ 14 w 29"/>
                  <a:gd name="T1" fmla="*/ 0 h 26"/>
                  <a:gd name="T2" fmla="*/ 2 w 29"/>
                  <a:gd name="T3" fmla="*/ 9 h 26"/>
                  <a:gd name="T4" fmla="*/ 11 w 29"/>
                  <a:gd name="T5" fmla="*/ 25 h 26"/>
                  <a:gd name="T6" fmla="*/ 14 w 29"/>
                  <a:gd name="T7" fmla="*/ 26 h 26"/>
                  <a:gd name="T8" fmla="*/ 27 w 29"/>
                  <a:gd name="T9" fmla="*/ 17 h 26"/>
                  <a:gd name="T10" fmla="*/ 18 w 29"/>
                  <a:gd name="T11" fmla="*/ 1 h 26"/>
                  <a:gd name="T12" fmla="*/ 14 w 29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6">
                    <a:moveTo>
                      <a:pt x="14" y="0"/>
                    </a:moveTo>
                    <a:cubicBezTo>
                      <a:pt x="9" y="0"/>
                      <a:pt x="4" y="4"/>
                      <a:pt x="2" y="9"/>
                    </a:cubicBezTo>
                    <a:cubicBezTo>
                      <a:pt x="0" y="16"/>
                      <a:pt x="4" y="23"/>
                      <a:pt x="11" y="25"/>
                    </a:cubicBezTo>
                    <a:cubicBezTo>
                      <a:pt x="12" y="26"/>
                      <a:pt x="13" y="26"/>
                      <a:pt x="14" y="26"/>
                    </a:cubicBezTo>
                    <a:cubicBezTo>
                      <a:pt x="20" y="26"/>
                      <a:pt x="25" y="22"/>
                      <a:pt x="27" y="17"/>
                    </a:cubicBezTo>
                    <a:cubicBezTo>
                      <a:pt x="29" y="10"/>
                      <a:pt x="25" y="3"/>
                      <a:pt x="18" y="1"/>
                    </a:cubicBezTo>
                    <a:cubicBezTo>
                      <a:pt x="17" y="0"/>
                      <a:pt x="16" y="0"/>
                      <a:pt x="1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2" name="Freeform 80"/>
              <p:cNvSpPr>
                <a:spLocks/>
              </p:cNvSpPr>
              <p:nvPr/>
            </p:nvSpPr>
            <p:spPr bwMode="auto">
              <a:xfrm>
                <a:off x="5324475" y="5126038"/>
                <a:ext cx="192088" cy="111125"/>
              </a:xfrm>
              <a:custGeom>
                <a:avLst/>
                <a:gdLst>
                  <a:gd name="T0" fmla="*/ 22 w 47"/>
                  <a:gd name="T1" fmla="*/ 0 h 27"/>
                  <a:gd name="T2" fmla="*/ 0 w 47"/>
                  <a:gd name="T3" fmla="*/ 14 h 27"/>
                  <a:gd name="T4" fmla="*/ 46 w 47"/>
                  <a:gd name="T5" fmla="*/ 27 h 27"/>
                  <a:gd name="T6" fmla="*/ 28 w 47"/>
                  <a:gd name="T7" fmla="*/ 1 h 27"/>
                  <a:gd name="T8" fmla="*/ 22 w 4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7">
                    <a:moveTo>
                      <a:pt x="22" y="0"/>
                    </a:moveTo>
                    <a:cubicBezTo>
                      <a:pt x="12" y="0"/>
                      <a:pt x="4" y="5"/>
                      <a:pt x="0" y="14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15"/>
                      <a:pt x="40" y="4"/>
                      <a:pt x="28" y="1"/>
                    </a:cubicBezTo>
                    <a:cubicBezTo>
                      <a:pt x="26" y="0"/>
                      <a:pt x="24" y="0"/>
                      <a:pt x="2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3" name="Freeform 81"/>
              <p:cNvSpPr>
                <a:spLocks/>
              </p:cNvSpPr>
              <p:nvPr/>
            </p:nvSpPr>
            <p:spPr bwMode="auto">
              <a:xfrm>
                <a:off x="5159375" y="4779963"/>
                <a:ext cx="123825" cy="103188"/>
              </a:xfrm>
              <a:custGeom>
                <a:avLst/>
                <a:gdLst>
                  <a:gd name="T0" fmla="*/ 15 w 30"/>
                  <a:gd name="T1" fmla="*/ 0 h 25"/>
                  <a:gd name="T2" fmla="*/ 5 w 30"/>
                  <a:gd name="T3" fmla="*/ 5 h 25"/>
                  <a:gd name="T4" fmla="*/ 8 w 30"/>
                  <a:gd name="T5" fmla="*/ 23 h 25"/>
                  <a:gd name="T6" fmla="*/ 15 w 30"/>
                  <a:gd name="T7" fmla="*/ 25 h 25"/>
                  <a:gd name="T8" fmla="*/ 26 w 30"/>
                  <a:gd name="T9" fmla="*/ 20 h 25"/>
                  <a:gd name="T10" fmla="*/ 23 w 30"/>
                  <a:gd name="T11" fmla="*/ 2 h 25"/>
                  <a:gd name="T12" fmla="*/ 15 w 30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5">
                    <a:moveTo>
                      <a:pt x="15" y="0"/>
                    </a:moveTo>
                    <a:cubicBezTo>
                      <a:pt x="11" y="0"/>
                      <a:pt x="7" y="1"/>
                      <a:pt x="5" y="5"/>
                    </a:cubicBezTo>
                    <a:cubicBezTo>
                      <a:pt x="0" y="11"/>
                      <a:pt x="2" y="19"/>
                      <a:pt x="8" y="23"/>
                    </a:cubicBezTo>
                    <a:cubicBezTo>
                      <a:pt x="10" y="25"/>
                      <a:pt x="12" y="25"/>
                      <a:pt x="15" y="25"/>
                    </a:cubicBezTo>
                    <a:cubicBezTo>
                      <a:pt x="19" y="25"/>
                      <a:pt x="23" y="24"/>
                      <a:pt x="26" y="20"/>
                    </a:cubicBezTo>
                    <a:cubicBezTo>
                      <a:pt x="30" y="14"/>
                      <a:pt x="28" y="6"/>
                      <a:pt x="23" y="2"/>
                    </a:cubicBezTo>
                    <a:cubicBezTo>
                      <a:pt x="20" y="0"/>
                      <a:pt x="18" y="0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4" name="Freeform 82"/>
              <p:cNvSpPr>
                <a:spLocks/>
              </p:cNvSpPr>
              <p:nvPr/>
            </p:nvSpPr>
            <p:spPr bwMode="auto">
              <a:xfrm>
                <a:off x="5262563" y="4841875"/>
                <a:ext cx="155575" cy="168275"/>
              </a:xfrm>
              <a:custGeom>
                <a:avLst/>
                <a:gdLst>
                  <a:gd name="T0" fmla="*/ 27 w 38"/>
                  <a:gd name="T1" fmla="*/ 0 h 41"/>
                  <a:gd name="T2" fmla="*/ 7 w 38"/>
                  <a:gd name="T3" fmla="*/ 10 h 41"/>
                  <a:gd name="T4" fmla="*/ 10 w 38"/>
                  <a:gd name="T5" fmla="*/ 41 h 41"/>
                  <a:gd name="T6" fmla="*/ 38 w 38"/>
                  <a:gd name="T7" fmla="*/ 2 h 41"/>
                  <a:gd name="T8" fmla="*/ 27 w 38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1">
                    <a:moveTo>
                      <a:pt x="27" y="0"/>
                    </a:moveTo>
                    <a:cubicBezTo>
                      <a:pt x="20" y="0"/>
                      <a:pt x="12" y="3"/>
                      <a:pt x="7" y="10"/>
                    </a:cubicBezTo>
                    <a:cubicBezTo>
                      <a:pt x="0" y="20"/>
                      <a:pt x="2" y="33"/>
                      <a:pt x="10" y="41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5" y="1"/>
                      <a:pt x="31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5" name="Freeform 83"/>
              <p:cNvSpPr>
                <a:spLocks/>
              </p:cNvSpPr>
              <p:nvPr/>
            </p:nvSpPr>
            <p:spPr bwMode="auto">
              <a:xfrm>
                <a:off x="5143500" y="5064125"/>
                <a:ext cx="119063" cy="103188"/>
              </a:xfrm>
              <a:custGeom>
                <a:avLst/>
                <a:gdLst>
                  <a:gd name="T0" fmla="*/ 15 w 29"/>
                  <a:gd name="T1" fmla="*/ 0 h 25"/>
                  <a:gd name="T2" fmla="*/ 6 w 29"/>
                  <a:gd name="T3" fmla="*/ 3 h 25"/>
                  <a:gd name="T4" fmla="*/ 5 w 29"/>
                  <a:gd name="T5" fmla="*/ 21 h 25"/>
                  <a:gd name="T6" fmla="*/ 15 w 29"/>
                  <a:gd name="T7" fmla="*/ 25 h 25"/>
                  <a:gd name="T8" fmla="*/ 23 w 29"/>
                  <a:gd name="T9" fmla="*/ 22 h 25"/>
                  <a:gd name="T10" fmla="*/ 24 w 29"/>
                  <a:gd name="T11" fmla="*/ 4 h 25"/>
                  <a:gd name="T12" fmla="*/ 15 w 29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5">
                    <a:moveTo>
                      <a:pt x="15" y="0"/>
                    </a:moveTo>
                    <a:cubicBezTo>
                      <a:pt x="12" y="0"/>
                      <a:pt x="9" y="1"/>
                      <a:pt x="6" y="3"/>
                    </a:cubicBezTo>
                    <a:cubicBezTo>
                      <a:pt x="1" y="7"/>
                      <a:pt x="0" y="16"/>
                      <a:pt x="5" y="21"/>
                    </a:cubicBezTo>
                    <a:cubicBezTo>
                      <a:pt x="7" y="24"/>
                      <a:pt x="11" y="25"/>
                      <a:pt x="15" y="25"/>
                    </a:cubicBezTo>
                    <a:cubicBezTo>
                      <a:pt x="18" y="25"/>
                      <a:pt x="21" y="24"/>
                      <a:pt x="23" y="22"/>
                    </a:cubicBezTo>
                    <a:cubicBezTo>
                      <a:pt x="29" y="18"/>
                      <a:pt x="29" y="9"/>
                      <a:pt x="24" y="4"/>
                    </a:cubicBezTo>
                    <a:cubicBezTo>
                      <a:pt x="22" y="1"/>
                      <a:pt x="18" y="0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6" name="Freeform 84"/>
              <p:cNvSpPr>
                <a:spLocks/>
              </p:cNvSpPr>
              <p:nvPr/>
            </p:nvSpPr>
            <p:spPr bwMode="auto">
              <a:xfrm>
                <a:off x="5008563" y="5138738"/>
                <a:ext cx="163513" cy="165100"/>
              </a:xfrm>
              <a:custGeom>
                <a:avLst/>
                <a:gdLst>
                  <a:gd name="T0" fmla="*/ 13 w 40"/>
                  <a:gd name="T1" fmla="*/ 0 h 40"/>
                  <a:gd name="T2" fmla="*/ 0 w 40"/>
                  <a:gd name="T3" fmla="*/ 4 h 40"/>
                  <a:gd name="T4" fmla="*/ 32 w 40"/>
                  <a:gd name="T5" fmla="*/ 40 h 40"/>
                  <a:gd name="T6" fmla="*/ 32 w 40"/>
                  <a:gd name="T7" fmla="*/ 9 h 40"/>
                  <a:gd name="T8" fmla="*/ 13 w 40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0">
                    <a:moveTo>
                      <a:pt x="13" y="0"/>
                    </a:moveTo>
                    <a:cubicBezTo>
                      <a:pt x="9" y="0"/>
                      <a:pt x="4" y="1"/>
                      <a:pt x="0" y="4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9" y="31"/>
                      <a:pt x="40" y="18"/>
                      <a:pt x="32" y="9"/>
                    </a:cubicBezTo>
                    <a:cubicBezTo>
                      <a:pt x="27" y="3"/>
                      <a:pt x="20" y="0"/>
                      <a:pt x="1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7" name="Freeform 85"/>
              <p:cNvSpPr>
                <a:spLocks/>
              </p:cNvSpPr>
              <p:nvPr/>
            </p:nvSpPr>
            <p:spPr bwMode="auto">
              <a:xfrm>
                <a:off x="5653088" y="5327650"/>
                <a:ext cx="119063" cy="107950"/>
              </a:xfrm>
              <a:custGeom>
                <a:avLst/>
                <a:gdLst>
                  <a:gd name="T0" fmla="*/ 14 w 29"/>
                  <a:gd name="T1" fmla="*/ 0 h 26"/>
                  <a:gd name="T2" fmla="*/ 8 w 29"/>
                  <a:gd name="T3" fmla="*/ 2 h 26"/>
                  <a:gd name="T4" fmla="*/ 3 w 29"/>
                  <a:gd name="T5" fmla="*/ 20 h 26"/>
                  <a:gd name="T6" fmla="*/ 14 w 29"/>
                  <a:gd name="T7" fmla="*/ 26 h 26"/>
                  <a:gd name="T8" fmla="*/ 21 w 29"/>
                  <a:gd name="T9" fmla="*/ 24 h 26"/>
                  <a:gd name="T10" fmla="*/ 26 w 29"/>
                  <a:gd name="T11" fmla="*/ 7 h 26"/>
                  <a:gd name="T12" fmla="*/ 14 w 29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6">
                    <a:moveTo>
                      <a:pt x="14" y="0"/>
                    </a:moveTo>
                    <a:cubicBezTo>
                      <a:pt x="12" y="0"/>
                      <a:pt x="10" y="1"/>
                      <a:pt x="8" y="2"/>
                    </a:cubicBezTo>
                    <a:cubicBezTo>
                      <a:pt x="2" y="6"/>
                      <a:pt x="0" y="14"/>
                      <a:pt x="3" y="20"/>
                    </a:cubicBezTo>
                    <a:cubicBezTo>
                      <a:pt x="6" y="24"/>
                      <a:pt x="10" y="26"/>
                      <a:pt x="14" y="26"/>
                    </a:cubicBezTo>
                    <a:cubicBezTo>
                      <a:pt x="17" y="26"/>
                      <a:pt x="19" y="26"/>
                      <a:pt x="21" y="24"/>
                    </a:cubicBezTo>
                    <a:cubicBezTo>
                      <a:pt x="27" y="21"/>
                      <a:pt x="29" y="13"/>
                      <a:pt x="26" y="7"/>
                    </a:cubicBezTo>
                    <a:cubicBezTo>
                      <a:pt x="23" y="3"/>
                      <a:pt x="19" y="0"/>
                      <a:pt x="1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8" name="Freeform 86"/>
              <p:cNvSpPr>
                <a:spLocks/>
              </p:cNvSpPr>
              <p:nvPr/>
            </p:nvSpPr>
            <p:spPr bwMode="auto">
              <a:xfrm>
                <a:off x="5513388" y="5376863"/>
                <a:ext cx="147638" cy="177800"/>
              </a:xfrm>
              <a:custGeom>
                <a:avLst/>
                <a:gdLst>
                  <a:gd name="T0" fmla="*/ 9 w 36"/>
                  <a:gd name="T1" fmla="*/ 0 h 43"/>
                  <a:gd name="T2" fmla="*/ 0 w 36"/>
                  <a:gd name="T3" fmla="*/ 2 h 43"/>
                  <a:gd name="T4" fmla="*/ 25 w 36"/>
                  <a:gd name="T5" fmla="*/ 43 h 43"/>
                  <a:gd name="T6" fmla="*/ 30 w 36"/>
                  <a:gd name="T7" fmla="*/ 12 h 43"/>
                  <a:gd name="T8" fmla="*/ 9 w 36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3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34" y="36"/>
                      <a:pt x="36" y="23"/>
                      <a:pt x="30" y="12"/>
                    </a:cubicBezTo>
                    <a:cubicBezTo>
                      <a:pt x="26" y="4"/>
                      <a:pt x="17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9" name="Freeform 87"/>
              <p:cNvSpPr>
                <a:spLocks/>
              </p:cNvSpPr>
              <p:nvPr/>
            </p:nvSpPr>
            <p:spPr bwMode="auto">
              <a:xfrm>
                <a:off x="5557838" y="4521200"/>
                <a:ext cx="119063" cy="103188"/>
              </a:xfrm>
              <a:custGeom>
                <a:avLst/>
                <a:gdLst>
                  <a:gd name="T0" fmla="*/ 15 w 29"/>
                  <a:gd name="T1" fmla="*/ 0 h 25"/>
                  <a:gd name="T2" fmla="*/ 4 w 29"/>
                  <a:gd name="T3" fmla="*/ 5 h 25"/>
                  <a:gd name="T4" fmla="*/ 7 w 29"/>
                  <a:gd name="T5" fmla="*/ 23 h 25"/>
                  <a:gd name="T6" fmla="*/ 15 w 29"/>
                  <a:gd name="T7" fmla="*/ 25 h 25"/>
                  <a:gd name="T8" fmla="*/ 25 w 29"/>
                  <a:gd name="T9" fmla="*/ 21 h 25"/>
                  <a:gd name="T10" fmla="*/ 23 w 29"/>
                  <a:gd name="T11" fmla="*/ 2 h 25"/>
                  <a:gd name="T12" fmla="*/ 15 w 29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5">
                    <a:moveTo>
                      <a:pt x="15" y="0"/>
                    </a:moveTo>
                    <a:cubicBezTo>
                      <a:pt x="11" y="0"/>
                      <a:pt x="7" y="1"/>
                      <a:pt x="4" y="5"/>
                    </a:cubicBezTo>
                    <a:cubicBezTo>
                      <a:pt x="0" y="10"/>
                      <a:pt x="1" y="18"/>
                      <a:pt x="7" y="23"/>
                    </a:cubicBezTo>
                    <a:cubicBezTo>
                      <a:pt x="9" y="25"/>
                      <a:pt x="12" y="25"/>
                      <a:pt x="15" y="25"/>
                    </a:cubicBezTo>
                    <a:cubicBezTo>
                      <a:pt x="18" y="25"/>
                      <a:pt x="22" y="24"/>
                      <a:pt x="25" y="21"/>
                    </a:cubicBezTo>
                    <a:cubicBezTo>
                      <a:pt x="29" y="15"/>
                      <a:pt x="28" y="7"/>
                      <a:pt x="23" y="2"/>
                    </a:cubicBezTo>
                    <a:cubicBezTo>
                      <a:pt x="20" y="1"/>
                      <a:pt x="17" y="0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0" name="Freeform 88"/>
              <p:cNvSpPr>
                <a:spLocks/>
              </p:cNvSpPr>
              <p:nvPr/>
            </p:nvSpPr>
            <p:spPr bwMode="auto">
              <a:xfrm>
                <a:off x="5435600" y="4619625"/>
                <a:ext cx="176213" cy="147638"/>
              </a:xfrm>
              <a:custGeom>
                <a:avLst/>
                <a:gdLst>
                  <a:gd name="T0" fmla="*/ 16 w 43"/>
                  <a:gd name="T1" fmla="*/ 0 h 36"/>
                  <a:gd name="T2" fmla="*/ 0 w 43"/>
                  <a:gd name="T3" fmla="*/ 7 h 36"/>
                  <a:gd name="T4" fmla="*/ 38 w 43"/>
                  <a:gd name="T5" fmla="*/ 36 h 36"/>
                  <a:gd name="T6" fmla="*/ 31 w 43"/>
                  <a:gd name="T7" fmla="*/ 5 h 36"/>
                  <a:gd name="T8" fmla="*/ 16 w 43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6">
                    <a:moveTo>
                      <a:pt x="16" y="0"/>
                    </a:moveTo>
                    <a:cubicBezTo>
                      <a:pt x="10" y="0"/>
                      <a:pt x="5" y="2"/>
                      <a:pt x="0" y="7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43" y="26"/>
                      <a:pt x="41" y="13"/>
                      <a:pt x="31" y="5"/>
                    </a:cubicBezTo>
                    <a:cubicBezTo>
                      <a:pt x="27" y="2"/>
                      <a:pt x="22" y="0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1" name="Freeform 89"/>
              <p:cNvSpPr>
                <a:spLocks/>
              </p:cNvSpPr>
              <p:nvPr/>
            </p:nvSpPr>
            <p:spPr bwMode="auto">
              <a:xfrm>
                <a:off x="5803900" y="5232400"/>
                <a:ext cx="147638" cy="169863"/>
              </a:xfrm>
              <a:custGeom>
                <a:avLst/>
                <a:gdLst>
                  <a:gd name="T0" fmla="*/ 18 w 36"/>
                  <a:gd name="T1" fmla="*/ 0 h 41"/>
                  <a:gd name="T2" fmla="*/ 6 w 36"/>
                  <a:gd name="T3" fmla="*/ 10 h 41"/>
                  <a:gd name="T4" fmla="*/ 12 w 36"/>
                  <a:gd name="T5" fmla="*/ 41 h 41"/>
                  <a:gd name="T6" fmla="*/ 36 w 36"/>
                  <a:gd name="T7" fmla="*/ 0 h 41"/>
                  <a:gd name="T8" fmla="*/ 36 w 36"/>
                  <a:gd name="T9" fmla="*/ 0 h 41"/>
                  <a:gd name="T10" fmla="*/ 27 w 36"/>
                  <a:gd name="T11" fmla="*/ 2 h 41"/>
                  <a:gd name="T12" fmla="*/ 18 w 36"/>
                  <a:gd name="T1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1">
                    <a:moveTo>
                      <a:pt x="18" y="0"/>
                    </a:moveTo>
                    <a:cubicBezTo>
                      <a:pt x="13" y="2"/>
                      <a:pt x="9" y="5"/>
                      <a:pt x="6" y="10"/>
                    </a:cubicBezTo>
                    <a:cubicBezTo>
                      <a:pt x="0" y="21"/>
                      <a:pt x="3" y="34"/>
                      <a:pt x="12" y="41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3" y="1"/>
                      <a:pt x="30" y="2"/>
                      <a:pt x="27" y="2"/>
                    </a:cubicBezTo>
                    <a:cubicBezTo>
                      <a:pt x="24" y="2"/>
                      <a:pt x="21" y="1"/>
                      <a:pt x="1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2" name="Freeform 90"/>
              <p:cNvSpPr>
                <a:spLocks/>
              </p:cNvSpPr>
              <p:nvPr/>
            </p:nvSpPr>
            <p:spPr bwMode="auto">
              <a:xfrm>
                <a:off x="5656263" y="5060950"/>
                <a:ext cx="196850" cy="80963"/>
              </a:xfrm>
              <a:custGeom>
                <a:avLst/>
                <a:gdLst>
                  <a:gd name="T0" fmla="*/ 48 w 48"/>
                  <a:gd name="T1" fmla="*/ 0 h 20"/>
                  <a:gd name="T2" fmla="*/ 0 w 48"/>
                  <a:gd name="T3" fmla="*/ 0 h 20"/>
                  <a:gd name="T4" fmla="*/ 24 w 48"/>
                  <a:gd name="T5" fmla="*/ 20 h 20"/>
                  <a:gd name="T6" fmla="*/ 39 w 48"/>
                  <a:gd name="T7" fmla="*/ 15 h 20"/>
                  <a:gd name="T8" fmla="*/ 48 w 48"/>
                  <a:gd name="T9" fmla="*/ 1 h 20"/>
                  <a:gd name="T10" fmla="*/ 48 w 48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1"/>
                      <a:pt x="12" y="20"/>
                      <a:pt x="24" y="20"/>
                    </a:cubicBezTo>
                    <a:cubicBezTo>
                      <a:pt x="30" y="20"/>
                      <a:pt x="35" y="18"/>
                      <a:pt x="39" y="15"/>
                    </a:cubicBezTo>
                    <a:cubicBezTo>
                      <a:pt x="40" y="9"/>
                      <a:pt x="43" y="4"/>
                      <a:pt x="48" y="1"/>
                    </a:cubicBez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3" name="Freeform 91"/>
              <p:cNvSpPr>
                <a:spLocks/>
              </p:cNvSpPr>
              <p:nvPr/>
            </p:nvSpPr>
            <p:spPr bwMode="auto">
              <a:xfrm>
                <a:off x="5811838" y="5064125"/>
                <a:ext cx="139700" cy="168275"/>
              </a:xfrm>
              <a:custGeom>
                <a:avLst/>
                <a:gdLst>
                  <a:gd name="T0" fmla="*/ 10 w 34"/>
                  <a:gd name="T1" fmla="*/ 0 h 41"/>
                  <a:gd name="T2" fmla="*/ 10 w 34"/>
                  <a:gd name="T3" fmla="*/ 0 h 41"/>
                  <a:gd name="T4" fmla="*/ 1 w 34"/>
                  <a:gd name="T5" fmla="*/ 14 h 41"/>
                  <a:gd name="T6" fmla="*/ 4 w 34"/>
                  <a:gd name="T7" fmla="*/ 31 h 41"/>
                  <a:gd name="T8" fmla="*/ 16 w 34"/>
                  <a:gd name="T9" fmla="*/ 41 h 41"/>
                  <a:gd name="T10" fmla="*/ 25 w 34"/>
                  <a:gd name="T11" fmla="*/ 39 h 41"/>
                  <a:gd name="T12" fmla="*/ 34 w 34"/>
                  <a:gd name="T13" fmla="*/ 41 h 41"/>
                  <a:gd name="T14" fmla="*/ 34 w 34"/>
                  <a:gd name="T15" fmla="*/ 41 h 41"/>
                  <a:gd name="T16" fmla="*/ 10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9" y="5"/>
                      <a:pt x="6" y="10"/>
                      <a:pt x="1" y="14"/>
                    </a:cubicBezTo>
                    <a:cubicBezTo>
                      <a:pt x="0" y="19"/>
                      <a:pt x="1" y="25"/>
                      <a:pt x="4" y="31"/>
                    </a:cubicBezTo>
                    <a:cubicBezTo>
                      <a:pt x="7" y="36"/>
                      <a:pt x="11" y="39"/>
                      <a:pt x="16" y="41"/>
                    </a:cubicBezTo>
                    <a:cubicBezTo>
                      <a:pt x="19" y="40"/>
                      <a:pt x="22" y="39"/>
                      <a:pt x="25" y="39"/>
                    </a:cubicBezTo>
                    <a:cubicBezTo>
                      <a:pt x="28" y="39"/>
                      <a:pt x="31" y="40"/>
                      <a:pt x="34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4" name="Freeform 92"/>
              <p:cNvSpPr>
                <a:spLocks/>
              </p:cNvSpPr>
              <p:nvPr/>
            </p:nvSpPr>
            <p:spPr bwMode="auto">
              <a:xfrm>
                <a:off x="5878513" y="5224463"/>
                <a:ext cx="73025" cy="17463"/>
              </a:xfrm>
              <a:custGeom>
                <a:avLst/>
                <a:gdLst>
                  <a:gd name="T0" fmla="*/ 9 w 18"/>
                  <a:gd name="T1" fmla="*/ 0 h 4"/>
                  <a:gd name="T2" fmla="*/ 0 w 18"/>
                  <a:gd name="T3" fmla="*/ 2 h 4"/>
                  <a:gd name="T4" fmla="*/ 9 w 18"/>
                  <a:gd name="T5" fmla="*/ 4 h 4"/>
                  <a:gd name="T6" fmla="*/ 18 w 18"/>
                  <a:gd name="T7" fmla="*/ 2 h 4"/>
                  <a:gd name="T8" fmla="*/ 9 w 1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5" name="Freeform 93"/>
              <p:cNvSpPr>
                <a:spLocks/>
              </p:cNvSpPr>
              <p:nvPr/>
            </p:nvSpPr>
            <p:spPr bwMode="auto">
              <a:xfrm>
                <a:off x="5816600" y="5064125"/>
                <a:ext cx="36513" cy="57150"/>
              </a:xfrm>
              <a:custGeom>
                <a:avLst/>
                <a:gdLst>
                  <a:gd name="T0" fmla="*/ 9 w 9"/>
                  <a:gd name="T1" fmla="*/ 0 h 14"/>
                  <a:gd name="T2" fmla="*/ 0 w 9"/>
                  <a:gd name="T3" fmla="*/ 14 h 14"/>
                  <a:gd name="T4" fmla="*/ 9 w 9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4">
                    <a:moveTo>
                      <a:pt x="9" y="0"/>
                    </a:moveTo>
                    <a:cubicBezTo>
                      <a:pt x="4" y="3"/>
                      <a:pt x="1" y="8"/>
                      <a:pt x="0" y="14"/>
                    </a:cubicBezTo>
                    <a:cubicBezTo>
                      <a:pt x="5" y="10"/>
                      <a:pt x="8" y="5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6" name="Freeform 94"/>
              <p:cNvSpPr>
                <a:spLocks/>
              </p:cNvSpPr>
              <p:nvPr/>
            </p:nvSpPr>
            <p:spPr bwMode="auto">
              <a:xfrm>
                <a:off x="6637338" y="4940300"/>
                <a:ext cx="185738" cy="211138"/>
              </a:xfrm>
              <a:custGeom>
                <a:avLst/>
                <a:gdLst>
                  <a:gd name="T0" fmla="*/ 25 w 45"/>
                  <a:gd name="T1" fmla="*/ 51 h 51"/>
                  <a:gd name="T2" fmla="*/ 15 w 45"/>
                  <a:gd name="T3" fmla="*/ 49 h 51"/>
                  <a:gd name="T4" fmla="*/ 7 w 45"/>
                  <a:gd name="T5" fmla="*/ 44 h 51"/>
                  <a:gd name="T6" fmla="*/ 2 w 45"/>
                  <a:gd name="T7" fmla="*/ 35 h 51"/>
                  <a:gd name="T8" fmla="*/ 0 w 45"/>
                  <a:gd name="T9" fmla="*/ 25 h 51"/>
                  <a:gd name="T10" fmla="*/ 0 w 45"/>
                  <a:gd name="T11" fmla="*/ 25 h 51"/>
                  <a:gd name="T12" fmla="*/ 2 w 45"/>
                  <a:gd name="T13" fmla="*/ 15 h 51"/>
                  <a:gd name="T14" fmla="*/ 7 w 45"/>
                  <a:gd name="T15" fmla="*/ 7 h 51"/>
                  <a:gd name="T16" fmla="*/ 15 w 45"/>
                  <a:gd name="T17" fmla="*/ 2 h 51"/>
                  <a:gd name="T18" fmla="*/ 26 w 45"/>
                  <a:gd name="T19" fmla="*/ 0 h 51"/>
                  <a:gd name="T20" fmla="*/ 32 w 45"/>
                  <a:gd name="T21" fmla="*/ 0 h 51"/>
                  <a:gd name="T22" fmla="*/ 37 w 45"/>
                  <a:gd name="T23" fmla="*/ 2 h 51"/>
                  <a:gd name="T24" fmla="*/ 41 w 45"/>
                  <a:gd name="T25" fmla="*/ 4 h 51"/>
                  <a:gd name="T26" fmla="*/ 45 w 45"/>
                  <a:gd name="T27" fmla="*/ 7 h 51"/>
                  <a:gd name="T28" fmla="*/ 38 w 45"/>
                  <a:gd name="T29" fmla="*/ 15 h 51"/>
                  <a:gd name="T30" fmla="*/ 32 w 45"/>
                  <a:gd name="T31" fmla="*/ 11 h 51"/>
                  <a:gd name="T32" fmla="*/ 26 w 45"/>
                  <a:gd name="T33" fmla="*/ 10 h 51"/>
                  <a:gd name="T34" fmla="*/ 20 w 45"/>
                  <a:gd name="T35" fmla="*/ 11 h 51"/>
                  <a:gd name="T36" fmla="*/ 15 w 45"/>
                  <a:gd name="T37" fmla="*/ 14 h 51"/>
                  <a:gd name="T38" fmla="*/ 12 w 45"/>
                  <a:gd name="T39" fmla="*/ 19 h 51"/>
                  <a:gd name="T40" fmla="*/ 11 w 45"/>
                  <a:gd name="T41" fmla="*/ 25 h 51"/>
                  <a:gd name="T42" fmla="*/ 11 w 45"/>
                  <a:gd name="T43" fmla="*/ 25 h 51"/>
                  <a:gd name="T44" fmla="*/ 12 w 45"/>
                  <a:gd name="T45" fmla="*/ 31 h 51"/>
                  <a:gd name="T46" fmla="*/ 15 w 45"/>
                  <a:gd name="T47" fmla="*/ 36 h 51"/>
                  <a:gd name="T48" fmla="*/ 20 w 45"/>
                  <a:gd name="T49" fmla="*/ 40 h 51"/>
                  <a:gd name="T50" fmla="*/ 26 w 45"/>
                  <a:gd name="T51" fmla="*/ 41 h 51"/>
                  <a:gd name="T52" fmla="*/ 33 w 45"/>
                  <a:gd name="T53" fmla="*/ 39 h 51"/>
                  <a:gd name="T54" fmla="*/ 39 w 45"/>
                  <a:gd name="T55" fmla="*/ 35 h 51"/>
                  <a:gd name="T56" fmla="*/ 45 w 45"/>
                  <a:gd name="T57" fmla="*/ 42 h 51"/>
                  <a:gd name="T58" fmla="*/ 41 w 45"/>
                  <a:gd name="T59" fmla="*/ 46 h 51"/>
                  <a:gd name="T60" fmla="*/ 37 w 45"/>
                  <a:gd name="T61" fmla="*/ 49 h 51"/>
                  <a:gd name="T62" fmla="*/ 32 w 45"/>
                  <a:gd name="T63" fmla="*/ 50 h 51"/>
                  <a:gd name="T64" fmla="*/ 25 w 45"/>
                  <a:gd name="T6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1">
                    <a:moveTo>
                      <a:pt x="25" y="51"/>
                    </a:moveTo>
                    <a:cubicBezTo>
                      <a:pt x="22" y="51"/>
                      <a:pt x="18" y="50"/>
                      <a:pt x="15" y="49"/>
                    </a:cubicBezTo>
                    <a:cubicBezTo>
                      <a:pt x="12" y="48"/>
                      <a:pt x="9" y="46"/>
                      <a:pt x="7" y="44"/>
                    </a:cubicBezTo>
                    <a:cubicBezTo>
                      <a:pt x="5" y="41"/>
                      <a:pt x="3" y="39"/>
                      <a:pt x="2" y="35"/>
                    </a:cubicBezTo>
                    <a:cubicBezTo>
                      <a:pt x="0" y="32"/>
                      <a:pt x="0" y="29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2"/>
                      <a:pt x="0" y="19"/>
                      <a:pt x="2" y="15"/>
                    </a:cubicBezTo>
                    <a:cubicBezTo>
                      <a:pt x="3" y="12"/>
                      <a:pt x="5" y="10"/>
                      <a:pt x="7" y="7"/>
                    </a:cubicBezTo>
                    <a:cubicBezTo>
                      <a:pt x="9" y="5"/>
                      <a:pt x="12" y="3"/>
                      <a:pt x="15" y="2"/>
                    </a:cubicBezTo>
                    <a:cubicBezTo>
                      <a:pt x="18" y="0"/>
                      <a:pt x="22" y="0"/>
                      <a:pt x="26" y="0"/>
                    </a:cubicBezTo>
                    <a:cubicBezTo>
                      <a:pt x="28" y="0"/>
                      <a:pt x="30" y="0"/>
                      <a:pt x="32" y="0"/>
                    </a:cubicBezTo>
                    <a:cubicBezTo>
                      <a:pt x="34" y="1"/>
                      <a:pt x="36" y="1"/>
                      <a:pt x="37" y="2"/>
                    </a:cubicBezTo>
                    <a:cubicBezTo>
                      <a:pt x="39" y="3"/>
                      <a:pt x="40" y="3"/>
                      <a:pt x="41" y="4"/>
                    </a:cubicBezTo>
                    <a:cubicBezTo>
                      <a:pt x="43" y="5"/>
                      <a:pt x="44" y="6"/>
                      <a:pt x="45" y="7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6" y="14"/>
                      <a:pt x="34" y="12"/>
                      <a:pt x="32" y="11"/>
                    </a:cubicBezTo>
                    <a:cubicBezTo>
                      <a:pt x="30" y="10"/>
                      <a:pt x="28" y="10"/>
                      <a:pt x="26" y="10"/>
                    </a:cubicBezTo>
                    <a:cubicBezTo>
                      <a:pt x="23" y="10"/>
                      <a:pt x="22" y="10"/>
                      <a:pt x="20" y="11"/>
                    </a:cubicBezTo>
                    <a:cubicBezTo>
                      <a:pt x="18" y="12"/>
                      <a:pt x="17" y="13"/>
                      <a:pt x="15" y="14"/>
                    </a:cubicBezTo>
                    <a:cubicBezTo>
                      <a:pt x="14" y="16"/>
                      <a:pt x="13" y="17"/>
                      <a:pt x="12" y="19"/>
                    </a:cubicBezTo>
                    <a:cubicBezTo>
                      <a:pt x="12" y="21"/>
                      <a:pt x="11" y="23"/>
                      <a:pt x="11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7"/>
                      <a:pt x="12" y="29"/>
                      <a:pt x="12" y="31"/>
                    </a:cubicBezTo>
                    <a:cubicBezTo>
                      <a:pt x="13" y="33"/>
                      <a:pt x="14" y="35"/>
                      <a:pt x="15" y="36"/>
                    </a:cubicBezTo>
                    <a:cubicBezTo>
                      <a:pt x="16" y="38"/>
                      <a:pt x="18" y="39"/>
                      <a:pt x="20" y="40"/>
                    </a:cubicBezTo>
                    <a:cubicBezTo>
                      <a:pt x="21" y="40"/>
                      <a:pt x="23" y="41"/>
                      <a:pt x="26" y="41"/>
                    </a:cubicBezTo>
                    <a:cubicBezTo>
                      <a:pt x="28" y="41"/>
                      <a:pt x="31" y="40"/>
                      <a:pt x="33" y="39"/>
                    </a:cubicBezTo>
                    <a:cubicBezTo>
                      <a:pt x="35" y="38"/>
                      <a:pt x="37" y="37"/>
                      <a:pt x="39" y="35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4" y="43"/>
                      <a:pt x="43" y="45"/>
                      <a:pt x="41" y="46"/>
                    </a:cubicBezTo>
                    <a:cubicBezTo>
                      <a:pt x="40" y="47"/>
                      <a:pt x="39" y="48"/>
                      <a:pt x="37" y="49"/>
                    </a:cubicBezTo>
                    <a:cubicBezTo>
                      <a:pt x="35" y="49"/>
                      <a:pt x="34" y="50"/>
                      <a:pt x="32" y="50"/>
                    </a:cubicBezTo>
                    <a:cubicBezTo>
                      <a:pt x="30" y="51"/>
                      <a:pt x="28" y="51"/>
                      <a:pt x="25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7" name="Freeform 95"/>
              <p:cNvSpPr>
                <a:spLocks noEditPoints="1"/>
              </p:cNvSpPr>
              <p:nvPr/>
            </p:nvSpPr>
            <p:spPr bwMode="auto">
              <a:xfrm>
                <a:off x="6842125" y="4989513"/>
                <a:ext cx="169863" cy="161925"/>
              </a:xfrm>
              <a:custGeom>
                <a:avLst/>
                <a:gdLst>
                  <a:gd name="T0" fmla="*/ 20 w 41"/>
                  <a:gd name="T1" fmla="*/ 39 h 39"/>
                  <a:gd name="T2" fmla="*/ 12 w 41"/>
                  <a:gd name="T3" fmla="*/ 37 h 39"/>
                  <a:gd name="T4" fmla="*/ 6 w 41"/>
                  <a:gd name="T5" fmla="*/ 33 h 39"/>
                  <a:gd name="T6" fmla="*/ 1 w 41"/>
                  <a:gd name="T7" fmla="*/ 27 h 39"/>
                  <a:gd name="T8" fmla="*/ 0 w 41"/>
                  <a:gd name="T9" fmla="*/ 19 h 39"/>
                  <a:gd name="T10" fmla="*/ 0 w 41"/>
                  <a:gd name="T11" fmla="*/ 19 h 39"/>
                  <a:gd name="T12" fmla="*/ 1 w 41"/>
                  <a:gd name="T13" fmla="*/ 12 h 39"/>
                  <a:gd name="T14" fmla="*/ 6 w 41"/>
                  <a:gd name="T15" fmla="*/ 5 h 39"/>
                  <a:gd name="T16" fmla="*/ 12 w 41"/>
                  <a:gd name="T17" fmla="*/ 1 h 39"/>
                  <a:gd name="T18" fmla="*/ 20 w 41"/>
                  <a:gd name="T19" fmla="*/ 0 h 39"/>
                  <a:gd name="T20" fmla="*/ 28 w 41"/>
                  <a:gd name="T21" fmla="*/ 1 h 39"/>
                  <a:gd name="T22" fmla="*/ 35 w 41"/>
                  <a:gd name="T23" fmla="*/ 5 h 39"/>
                  <a:gd name="T24" fmla="*/ 39 w 41"/>
                  <a:gd name="T25" fmla="*/ 11 h 39"/>
                  <a:gd name="T26" fmla="*/ 41 w 41"/>
                  <a:gd name="T27" fmla="*/ 19 h 39"/>
                  <a:gd name="T28" fmla="*/ 41 w 41"/>
                  <a:gd name="T29" fmla="*/ 19 h 39"/>
                  <a:gd name="T30" fmla="*/ 39 w 41"/>
                  <a:gd name="T31" fmla="*/ 27 h 39"/>
                  <a:gd name="T32" fmla="*/ 35 w 41"/>
                  <a:gd name="T33" fmla="*/ 33 h 39"/>
                  <a:gd name="T34" fmla="*/ 28 w 41"/>
                  <a:gd name="T35" fmla="*/ 37 h 39"/>
                  <a:gd name="T36" fmla="*/ 20 w 41"/>
                  <a:gd name="T37" fmla="*/ 39 h 39"/>
                  <a:gd name="T38" fmla="*/ 20 w 41"/>
                  <a:gd name="T39" fmla="*/ 30 h 39"/>
                  <a:gd name="T40" fmla="*/ 24 w 41"/>
                  <a:gd name="T41" fmla="*/ 29 h 39"/>
                  <a:gd name="T42" fmla="*/ 27 w 41"/>
                  <a:gd name="T43" fmla="*/ 27 h 39"/>
                  <a:gd name="T44" fmla="*/ 29 w 41"/>
                  <a:gd name="T45" fmla="*/ 23 h 39"/>
                  <a:gd name="T46" fmla="*/ 30 w 41"/>
                  <a:gd name="T47" fmla="*/ 19 h 39"/>
                  <a:gd name="T48" fmla="*/ 30 w 41"/>
                  <a:gd name="T49" fmla="*/ 19 h 39"/>
                  <a:gd name="T50" fmla="*/ 29 w 41"/>
                  <a:gd name="T51" fmla="*/ 15 h 39"/>
                  <a:gd name="T52" fmla="*/ 27 w 41"/>
                  <a:gd name="T53" fmla="*/ 12 h 39"/>
                  <a:gd name="T54" fmla="*/ 24 w 41"/>
                  <a:gd name="T55" fmla="*/ 10 h 39"/>
                  <a:gd name="T56" fmla="*/ 20 w 41"/>
                  <a:gd name="T57" fmla="*/ 9 h 39"/>
                  <a:gd name="T58" fmla="*/ 16 w 41"/>
                  <a:gd name="T59" fmla="*/ 10 h 39"/>
                  <a:gd name="T60" fmla="*/ 13 w 41"/>
                  <a:gd name="T61" fmla="*/ 12 h 39"/>
                  <a:gd name="T62" fmla="*/ 11 w 41"/>
                  <a:gd name="T63" fmla="*/ 15 h 39"/>
                  <a:gd name="T64" fmla="*/ 10 w 41"/>
                  <a:gd name="T65" fmla="*/ 19 h 39"/>
                  <a:gd name="T66" fmla="*/ 10 w 41"/>
                  <a:gd name="T67" fmla="*/ 19 h 39"/>
                  <a:gd name="T68" fmla="*/ 11 w 41"/>
                  <a:gd name="T69" fmla="*/ 23 h 39"/>
                  <a:gd name="T70" fmla="*/ 13 w 41"/>
                  <a:gd name="T71" fmla="*/ 27 h 39"/>
                  <a:gd name="T72" fmla="*/ 16 w 41"/>
                  <a:gd name="T73" fmla="*/ 29 h 39"/>
                  <a:gd name="T74" fmla="*/ 20 w 41"/>
                  <a:gd name="T75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39">
                    <a:moveTo>
                      <a:pt x="20" y="39"/>
                    </a:moveTo>
                    <a:cubicBezTo>
                      <a:pt x="17" y="39"/>
                      <a:pt x="15" y="38"/>
                      <a:pt x="12" y="37"/>
                    </a:cubicBezTo>
                    <a:cubicBezTo>
                      <a:pt x="10" y="36"/>
                      <a:pt x="7" y="35"/>
                      <a:pt x="6" y="33"/>
                    </a:cubicBezTo>
                    <a:cubicBezTo>
                      <a:pt x="4" y="31"/>
                      <a:pt x="2" y="29"/>
                      <a:pt x="1" y="27"/>
                    </a:cubicBezTo>
                    <a:cubicBezTo>
                      <a:pt x="0" y="25"/>
                      <a:pt x="0" y="22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6"/>
                      <a:pt x="0" y="14"/>
                      <a:pt x="1" y="12"/>
                    </a:cubicBezTo>
                    <a:cubicBezTo>
                      <a:pt x="2" y="9"/>
                      <a:pt x="4" y="7"/>
                      <a:pt x="6" y="5"/>
                    </a:cubicBezTo>
                    <a:cubicBezTo>
                      <a:pt x="7" y="4"/>
                      <a:pt x="10" y="2"/>
                      <a:pt x="12" y="1"/>
                    </a:cubicBezTo>
                    <a:cubicBezTo>
                      <a:pt x="15" y="0"/>
                      <a:pt x="17" y="0"/>
                      <a:pt x="20" y="0"/>
                    </a:cubicBezTo>
                    <a:cubicBezTo>
                      <a:pt x="23" y="0"/>
                      <a:pt x="26" y="0"/>
                      <a:pt x="28" y="1"/>
                    </a:cubicBezTo>
                    <a:cubicBezTo>
                      <a:pt x="31" y="2"/>
                      <a:pt x="33" y="3"/>
                      <a:pt x="35" y="5"/>
                    </a:cubicBezTo>
                    <a:cubicBezTo>
                      <a:pt x="37" y="7"/>
                      <a:pt x="38" y="9"/>
                      <a:pt x="39" y="11"/>
                    </a:cubicBezTo>
                    <a:cubicBezTo>
                      <a:pt x="40" y="14"/>
                      <a:pt x="41" y="16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22"/>
                      <a:pt x="40" y="24"/>
                      <a:pt x="39" y="27"/>
                    </a:cubicBezTo>
                    <a:cubicBezTo>
                      <a:pt x="38" y="29"/>
                      <a:pt x="37" y="31"/>
                      <a:pt x="35" y="33"/>
                    </a:cubicBezTo>
                    <a:cubicBezTo>
                      <a:pt x="33" y="35"/>
                      <a:pt x="31" y="36"/>
                      <a:pt x="28" y="37"/>
                    </a:cubicBezTo>
                    <a:cubicBezTo>
                      <a:pt x="26" y="38"/>
                      <a:pt x="23" y="39"/>
                      <a:pt x="20" y="39"/>
                    </a:cubicBezTo>
                    <a:close/>
                    <a:moveTo>
                      <a:pt x="20" y="30"/>
                    </a:moveTo>
                    <a:cubicBezTo>
                      <a:pt x="22" y="30"/>
                      <a:pt x="23" y="29"/>
                      <a:pt x="24" y="29"/>
                    </a:cubicBezTo>
                    <a:cubicBezTo>
                      <a:pt x="26" y="28"/>
                      <a:pt x="27" y="28"/>
                      <a:pt x="27" y="27"/>
                    </a:cubicBezTo>
                    <a:cubicBezTo>
                      <a:pt x="28" y="26"/>
                      <a:pt x="29" y="25"/>
                      <a:pt x="29" y="23"/>
                    </a:cubicBezTo>
                    <a:cubicBezTo>
                      <a:pt x="30" y="22"/>
                      <a:pt x="30" y="21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8"/>
                      <a:pt x="30" y="16"/>
                      <a:pt x="29" y="15"/>
                    </a:cubicBezTo>
                    <a:cubicBezTo>
                      <a:pt x="29" y="14"/>
                      <a:pt x="28" y="13"/>
                      <a:pt x="27" y="12"/>
                    </a:cubicBezTo>
                    <a:cubicBezTo>
                      <a:pt x="26" y="11"/>
                      <a:pt x="25" y="10"/>
                      <a:pt x="24" y="10"/>
                    </a:cubicBezTo>
                    <a:cubicBezTo>
                      <a:pt x="23" y="9"/>
                      <a:pt x="22" y="9"/>
                      <a:pt x="20" y="9"/>
                    </a:cubicBezTo>
                    <a:cubicBezTo>
                      <a:pt x="19" y="9"/>
                      <a:pt x="17" y="9"/>
                      <a:pt x="16" y="10"/>
                    </a:cubicBezTo>
                    <a:cubicBezTo>
                      <a:pt x="15" y="10"/>
                      <a:pt x="14" y="11"/>
                      <a:pt x="13" y="12"/>
                    </a:cubicBezTo>
                    <a:cubicBezTo>
                      <a:pt x="12" y="13"/>
                      <a:pt x="11" y="14"/>
                      <a:pt x="11" y="15"/>
                    </a:cubicBezTo>
                    <a:cubicBezTo>
                      <a:pt x="11" y="16"/>
                      <a:pt x="10" y="18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11" y="22"/>
                      <a:pt x="11" y="23"/>
                    </a:cubicBezTo>
                    <a:cubicBezTo>
                      <a:pt x="12" y="24"/>
                      <a:pt x="12" y="26"/>
                      <a:pt x="13" y="27"/>
                    </a:cubicBezTo>
                    <a:cubicBezTo>
                      <a:pt x="14" y="27"/>
                      <a:pt x="15" y="28"/>
                      <a:pt x="16" y="29"/>
                    </a:cubicBezTo>
                    <a:cubicBezTo>
                      <a:pt x="17" y="29"/>
                      <a:pt x="19" y="30"/>
                      <a:pt x="20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8" name="Freeform 96"/>
              <p:cNvSpPr>
                <a:spLocks/>
              </p:cNvSpPr>
              <p:nvPr/>
            </p:nvSpPr>
            <p:spPr bwMode="auto">
              <a:xfrm>
                <a:off x="7035800" y="4989513"/>
                <a:ext cx="238125" cy="157163"/>
              </a:xfrm>
              <a:custGeom>
                <a:avLst/>
                <a:gdLst>
                  <a:gd name="T0" fmla="*/ 0 w 58"/>
                  <a:gd name="T1" fmla="*/ 0 h 38"/>
                  <a:gd name="T2" fmla="*/ 11 w 58"/>
                  <a:gd name="T3" fmla="*/ 0 h 38"/>
                  <a:gd name="T4" fmla="*/ 11 w 58"/>
                  <a:gd name="T5" fmla="*/ 6 h 38"/>
                  <a:gd name="T6" fmla="*/ 13 w 58"/>
                  <a:gd name="T7" fmla="*/ 3 h 38"/>
                  <a:gd name="T8" fmla="*/ 15 w 58"/>
                  <a:gd name="T9" fmla="*/ 1 h 38"/>
                  <a:gd name="T10" fmla="*/ 18 w 58"/>
                  <a:gd name="T11" fmla="*/ 0 h 38"/>
                  <a:gd name="T12" fmla="*/ 22 w 58"/>
                  <a:gd name="T13" fmla="*/ 0 h 38"/>
                  <a:gd name="T14" fmla="*/ 28 w 58"/>
                  <a:gd name="T15" fmla="*/ 1 h 38"/>
                  <a:gd name="T16" fmla="*/ 33 w 58"/>
                  <a:gd name="T17" fmla="*/ 6 h 38"/>
                  <a:gd name="T18" fmla="*/ 38 w 58"/>
                  <a:gd name="T19" fmla="*/ 1 h 38"/>
                  <a:gd name="T20" fmla="*/ 45 w 58"/>
                  <a:gd name="T21" fmla="*/ 0 h 38"/>
                  <a:gd name="T22" fmla="*/ 54 w 58"/>
                  <a:gd name="T23" fmla="*/ 3 h 38"/>
                  <a:gd name="T24" fmla="*/ 58 w 58"/>
                  <a:gd name="T25" fmla="*/ 13 h 38"/>
                  <a:gd name="T26" fmla="*/ 58 w 58"/>
                  <a:gd name="T27" fmla="*/ 38 h 38"/>
                  <a:gd name="T28" fmla="*/ 47 w 58"/>
                  <a:gd name="T29" fmla="*/ 38 h 38"/>
                  <a:gd name="T30" fmla="*/ 47 w 58"/>
                  <a:gd name="T31" fmla="*/ 17 h 38"/>
                  <a:gd name="T32" fmla="*/ 45 w 58"/>
                  <a:gd name="T33" fmla="*/ 11 h 38"/>
                  <a:gd name="T34" fmla="*/ 41 w 58"/>
                  <a:gd name="T35" fmla="*/ 9 h 38"/>
                  <a:gd name="T36" fmla="*/ 36 w 58"/>
                  <a:gd name="T37" fmla="*/ 11 h 38"/>
                  <a:gd name="T38" fmla="*/ 34 w 58"/>
                  <a:gd name="T39" fmla="*/ 17 h 38"/>
                  <a:gd name="T40" fmla="*/ 34 w 58"/>
                  <a:gd name="T41" fmla="*/ 38 h 38"/>
                  <a:gd name="T42" fmla="*/ 24 w 58"/>
                  <a:gd name="T43" fmla="*/ 38 h 38"/>
                  <a:gd name="T44" fmla="*/ 24 w 58"/>
                  <a:gd name="T45" fmla="*/ 17 h 38"/>
                  <a:gd name="T46" fmla="*/ 22 w 58"/>
                  <a:gd name="T47" fmla="*/ 11 h 38"/>
                  <a:gd name="T48" fmla="*/ 17 w 58"/>
                  <a:gd name="T49" fmla="*/ 9 h 38"/>
                  <a:gd name="T50" fmla="*/ 12 w 58"/>
                  <a:gd name="T51" fmla="*/ 11 h 38"/>
                  <a:gd name="T52" fmla="*/ 11 w 58"/>
                  <a:gd name="T53" fmla="*/ 17 h 38"/>
                  <a:gd name="T54" fmla="*/ 11 w 58"/>
                  <a:gd name="T55" fmla="*/ 38 h 38"/>
                  <a:gd name="T56" fmla="*/ 0 w 58"/>
                  <a:gd name="T57" fmla="*/ 38 h 38"/>
                  <a:gd name="T58" fmla="*/ 0 w 58"/>
                  <a:gd name="T5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8" h="38">
                    <a:moveTo>
                      <a:pt x="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2" y="4"/>
                      <a:pt x="13" y="3"/>
                    </a:cubicBezTo>
                    <a:cubicBezTo>
                      <a:pt x="13" y="3"/>
                      <a:pt x="14" y="2"/>
                      <a:pt x="15" y="1"/>
                    </a:cubicBezTo>
                    <a:cubicBezTo>
                      <a:pt x="16" y="1"/>
                      <a:pt x="17" y="0"/>
                      <a:pt x="18" y="0"/>
                    </a:cubicBezTo>
                    <a:cubicBezTo>
                      <a:pt x="19" y="0"/>
                      <a:pt x="21" y="0"/>
                      <a:pt x="22" y="0"/>
                    </a:cubicBezTo>
                    <a:cubicBezTo>
                      <a:pt x="24" y="0"/>
                      <a:pt x="27" y="0"/>
                      <a:pt x="28" y="1"/>
                    </a:cubicBezTo>
                    <a:cubicBezTo>
                      <a:pt x="30" y="2"/>
                      <a:pt x="32" y="4"/>
                      <a:pt x="33" y="6"/>
                    </a:cubicBezTo>
                    <a:cubicBezTo>
                      <a:pt x="34" y="4"/>
                      <a:pt x="36" y="2"/>
                      <a:pt x="38" y="1"/>
                    </a:cubicBezTo>
                    <a:cubicBezTo>
                      <a:pt x="40" y="0"/>
                      <a:pt x="42" y="0"/>
                      <a:pt x="45" y="0"/>
                    </a:cubicBezTo>
                    <a:cubicBezTo>
                      <a:pt x="49" y="0"/>
                      <a:pt x="52" y="1"/>
                      <a:pt x="54" y="3"/>
                    </a:cubicBezTo>
                    <a:cubicBezTo>
                      <a:pt x="57" y="5"/>
                      <a:pt x="58" y="9"/>
                      <a:pt x="58" y="13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47" y="38"/>
                      <a:pt x="47" y="38"/>
                      <a:pt x="47" y="38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7" y="14"/>
                      <a:pt x="46" y="13"/>
                      <a:pt x="45" y="11"/>
                    </a:cubicBezTo>
                    <a:cubicBezTo>
                      <a:pt x="44" y="10"/>
                      <a:pt x="43" y="9"/>
                      <a:pt x="41" y="9"/>
                    </a:cubicBezTo>
                    <a:cubicBezTo>
                      <a:pt x="39" y="9"/>
                      <a:pt x="37" y="10"/>
                      <a:pt x="36" y="11"/>
                    </a:cubicBezTo>
                    <a:cubicBezTo>
                      <a:pt x="35" y="13"/>
                      <a:pt x="34" y="14"/>
                      <a:pt x="34" y="17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4"/>
                      <a:pt x="23" y="13"/>
                      <a:pt x="22" y="11"/>
                    </a:cubicBezTo>
                    <a:cubicBezTo>
                      <a:pt x="21" y="10"/>
                      <a:pt x="19" y="9"/>
                      <a:pt x="17" y="9"/>
                    </a:cubicBezTo>
                    <a:cubicBezTo>
                      <a:pt x="15" y="9"/>
                      <a:pt x="14" y="10"/>
                      <a:pt x="12" y="11"/>
                    </a:cubicBezTo>
                    <a:cubicBezTo>
                      <a:pt x="11" y="13"/>
                      <a:pt x="11" y="14"/>
                      <a:pt x="11" y="17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0" y="38"/>
                      <a:pt x="0" y="38"/>
                      <a:pt x="0" y="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9" name="Freeform 97"/>
              <p:cNvSpPr>
                <a:spLocks noEditPoints="1"/>
              </p:cNvSpPr>
              <p:nvPr/>
            </p:nvSpPr>
            <p:spPr bwMode="auto">
              <a:xfrm>
                <a:off x="7307263" y="4937125"/>
                <a:ext cx="44450" cy="209550"/>
              </a:xfrm>
              <a:custGeom>
                <a:avLst/>
                <a:gdLst>
                  <a:gd name="T0" fmla="*/ 0 w 28"/>
                  <a:gd name="T1" fmla="*/ 0 h 132"/>
                  <a:gd name="T2" fmla="*/ 28 w 28"/>
                  <a:gd name="T3" fmla="*/ 0 h 132"/>
                  <a:gd name="T4" fmla="*/ 28 w 28"/>
                  <a:gd name="T5" fmla="*/ 23 h 132"/>
                  <a:gd name="T6" fmla="*/ 0 w 28"/>
                  <a:gd name="T7" fmla="*/ 23 h 132"/>
                  <a:gd name="T8" fmla="*/ 0 w 28"/>
                  <a:gd name="T9" fmla="*/ 0 h 132"/>
                  <a:gd name="T10" fmla="*/ 0 w 28"/>
                  <a:gd name="T11" fmla="*/ 33 h 132"/>
                  <a:gd name="T12" fmla="*/ 28 w 28"/>
                  <a:gd name="T13" fmla="*/ 33 h 132"/>
                  <a:gd name="T14" fmla="*/ 28 w 28"/>
                  <a:gd name="T15" fmla="*/ 132 h 132"/>
                  <a:gd name="T16" fmla="*/ 0 w 28"/>
                  <a:gd name="T17" fmla="*/ 132 h 132"/>
                  <a:gd name="T18" fmla="*/ 0 w 28"/>
                  <a:gd name="T19" fmla="*/ 33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132">
                    <a:moveTo>
                      <a:pt x="0" y="0"/>
                    </a:moveTo>
                    <a:lnTo>
                      <a:pt x="28" y="0"/>
                    </a:lnTo>
                    <a:lnTo>
                      <a:pt x="28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  <a:moveTo>
                      <a:pt x="0" y="33"/>
                    </a:moveTo>
                    <a:lnTo>
                      <a:pt x="28" y="33"/>
                    </a:lnTo>
                    <a:lnTo>
                      <a:pt x="28" y="132"/>
                    </a:lnTo>
                    <a:lnTo>
                      <a:pt x="0" y="132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0" name="Freeform 98"/>
              <p:cNvSpPr>
                <a:spLocks/>
              </p:cNvSpPr>
              <p:nvPr/>
            </p:nvSpPr>
            <p:spPr bwMode="auto">
              <a:xfrm>
                <a:off x="7377113" y="4989513"/>
                <a:ext cx="122238" cy="161925"/>
              </a:xfrm>
              <a:custGeom>
                <a:avLst/>
                <a:gdLst>
                  <a:gd name="T0" fmla="*/ 16 w 30"/>
                  <a:gd name="T1" fmla="*/ 39 h 39"/>
                  <a:gd name="T2" fmla="*/ 8 w 30"/>
                  <a:gd name="T3" fmla="*/ 37 h 39"/>
                  <a:gd name="T4" fmla="*/ 0 w 30"/>
                  <a:gd name="T5" fmla="*/ 33 h 39"/>
                  <a:gd name="T6" fmla="*/ 4 w 30"/>
                  <a:gd name="T7" fmla="*/ 26 h 39"/>
                  <a:gd name="T8" fmla="*/ 10 w 30"/>
                  <a:gd name="T9" fmla="*/ 29 h 39"/>
                  <a:gd name="T10" fmla="*/ 16 w 30"/>
                  <a:gd name="T11" fmla="*/ 31 h 39"/>
                  <a:gd name="T12" fmla="*/ 20 w 30"/>
                  <a:gd name="T13" fmla="*/ 30 h 39"/>
                  <a:gd name="T14" fmla="*/ 21 w 30"/>
                  <a:gd name="T15" fmla="*/ 28 h 39"/>
                  <a:gd name="T16" fmla="*/ 21 w 30"/>
                  <a:gd name="T17" fmla="*/ 28 h 39"/>
                  <a:gd name="T18" fmla="*/ 20 w 30"/>
                  <a:gd name="T19" fmla="*/ 26 h 39"/>
                  <a:gd name="T20" fmla="*/ 18 w 30"/>
                  <a:gd name="T21" fmla="*/ 25 h 39"/>
                  <a:gd name="T22" fmla="*/ 16 w 30"/>
                  <a:gd name="T23" fmla="*/ 24 h 39"/>
                  <a:gd name="T24" fmla="*/ 13 w 30"/>
                  <a:gd name="T25" fmla="*/ 23 h 39"/>
                  <a:gd name="T26" fmla="*/ 9 w 30"/>
                  <a:gd name="T27" fmla="*/ 22 h 39"/>
                  <a:gd name="T28" fmla="*/ 5 w 30"/>
                  <a:gd name="T29" fmla="*/ 20 h 39"/>
                  <a:gd name="T30" fmla="*/ 3 w 30"/>
                  <a:gd name="T31" fmla="*/ 16 h 39"/>
                  <a:gd name="T32" fmla="*/ 1 w 30"/>
                  <a:gd name="T33" fmla="*/ 12 h 39"/>
                  <a:gd name="T34" fmla="*/ 1 w 30"/>
                  <a:gd name="T35" fmla="*/ 12 h 39"/>
                  <a:gd name="T36" fmla="*/ 3 w 30"/>
                  <a:gd name="T37" fmla="*/ 7 h 39"/>
                  <a:gd name="T38" fmla="*/ 6 w 30"/>
                  <a:gd name="T39" fmla="*/ 3 h 39"/>
                  <a:gd name="T40" fmla="*/ 10 w 30"/>
                  <a:gd name="T41" fmla="*/ 0 h 39"/>
                  <a:gd name="T42" fmla="*/ 15 w 30"/>
                  <a:gd name="T43" fmla="*/ 0 h 39"/>
                  <a:gd name="T44" fmla="*/ 23 w 30"/>
                  <a:gd name="T45" fmla="*/ 1 h 39"/>
                  <a:gd name="T46" fmla="*/ 29 w 30"/>
                  <a:gd name="T47" fmla="*/ 4 h 39"/>
                  <a:gd name="T48" fmla="*/ 25 w 30"/>
                  <a:gd name="T49" fmla="*/ 11 h 39"/>
                  <a:gd name="T50" fmla="*/ 20 w 30"/>
                  <a:gd name="T51" fmla="*/ 9 h 39"/>
                  <a:gd name="T52" fmla="*/ 15 w 30"/>
                  <a:gd name="T53" fmla="*/ 8 h 39"/>
                  <a:gd name="T54" fmla="*/ 12 w 30"/>
                  <a:gd name="T55" fmla="*/ 9 h 39"/>
                  <a:gd name="T56" fmla="*/ 11 w 30"/>
                  <a:gd name="T57" fmla="*/ 11 h 39"/>
                  <a:gd name="T58" fmla="*/ 11 w 30"/>
                  <a:gd name="T59" fmla="*/ 11 h 39"/>
                  <a:gd name="T60" fmla="*/ 12 w 30"/>
                  <a:gd name="T61" fmla="*/ 12 h 39"/>
                  <a:gd name="T62" fmla="*/ 13 w 30"/>
                  <a:gd name="T63" fmla="*/ 13 h 39"/>
                  <a:gd name="T64" fmla="*/ 16 w 30"/>
                  <a:gd name="T65" fmla="*/ 14 h 39"/>
                  <a:gd name="T66" fmla="*/ 19 w 30"/>
                  <a:gd name="T67" fmla="*/ 15 h 39"/>
                  <a:gd name="T68" fmla="*/ 23 w 30"/>
                  <a:gd name="T69" fmla="*/ 17 h 39"/>
                  <a:gd name="T70" fmla="*/ 27 w 30"/>
                  <a:gd name="T71" fmla="*/ 19 h 39"/>
                  <a:gd name="T72" fmla="*/ 29 w 30"/>
                  <a:gd name="T73" fmla="*/ 22 h 39"/>
                  <a:gd name="T74" fmla="*/ 30 w 30"/>
                  <a:gd name="T75" fmla="*/ 26 h 39"/>
                  <a:gd name="T76" fmla="*/ 30 w 30"/>
                  <a:gd name="T77" fmla="*/ 27 h 39"/>
                  <a:gd name="T78" fmla="*/ 29 w 30"/>
                  <a:gd name="T79" fmla="*/ 32 h 39"/>
                  <a:gd name="T80" fmla="*/ 26 w 30"/>
                  <a:gd name="T81" fmla="*/ 36 h 39"/>
                  <a:gd name="T82" fmla="*/ 21 w 30"/>
                  <a:gd name="T83" fmla="*/ 38 h 39"/>
                  <a:gd name="T84" fmla="*/ 16 w 30"/>
                  <a:gd name="T8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" h="39">
                    <a:moveTo>
                      <a:pt x="16" y="39"/>
                    </a:moveTo>
                    <a:cubicBezTo>
                      <a:pt x="13" y="39"/>
                      <a:pt x="10" y="38"/>
                      <a:pt x="8" y="37"/>
                    </a:cubicBezTo>
                    <a:cubicBezTo>
                      <a:pt x="5" y="36"/>
                      <a:pt x="2" y="35"/>
                      <a:pt x="0" y="33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6" y="27"/>
                      <a:pt x="8" y="29"/>
                      <a:pt x="10" y="29"/>
                    </a:cubicBezTo>
                    <a:cubicBezTo>
                      <a:pt x="12" y="30"/>
                      <a:pt x="14" y="31"/>
                      <a:pt x="16" y="31"/>
                    </a:cubicBezTo>
                    <a:cubicBezTo>
                      <a:pt x="18" y="31"/>
                      <a:pt x="19" y="30"/>
                      <a:pt x="20" y="30"/>
                    </a:cubicBezTo>
                    <a:cubicBezTo>
                      <a:pt x="20" y="29"/>
                      <a:pt x="21" y="29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7"/>
                      <a:pt x="20" y="26"/>
                      <a:pt x="20" y="26"/>
                    </a:cubicBezTo>
                    <a:cubicBezTo>
                      <a:pt x="20" y="26"/>
                      <a:pt x="19" y="25"/>
                      <a:pt x="18" y="25"/>
                    </a:cubicBezTo>
                    <a:cubicBezTo>
                      <a:pt x="18" y="25"/>
                      <a:pt x="17" y="24"/>
                      <a:pt x="16" y="24"/>
                    </a:cubicBezTo>
                    <a:cubicBezTo>
                      <a:pt x="15" y="24"/>
                      <a:pt x="14" y="23"/>
                      <a:pt x="13" y="23"/>
                    </a:cubicBezTo>
                    <a:cubicBezTo>
                      <a:pt x="11" y="23"/>
                      <a:pt x="10" y="22"/>
                      <a:pt x="9" y="22"/>
                    </a:cubicBezTo>
                    <a:cubicBezTo>
                      <a:pt x="7" y="21"/>
                      <a:pt x="6" y="21"/>
                      <a:pt x="5" y="20"/>
                    </a:cubicBezTo>
                    <a:cubicBezTo>
                      <a:pt x="4" y="19"/>
                      <a:pt x="3" y="18"/>
                      <a:pt x="3" y="16"/>
                    </a:cubicBezTo>
                    <a:cubicBezTo>
                      <a:pt x="2" y="15"/>
                      <a:pt x="1" y="14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0"/>
                      <a:pt x="2" y="8"/>
                      <a:pt x="3" y="7"/>
                    </a:cubicBezTo>
                    <a:cubicBezTo>
                      <a:pt x="3" y="5"/>
                      <a:pt x="4" y="4"/>
                      <a:pt x="6" y="3"/>
                    </a:cubicBezTo>
                    <a:cubicBezTo>
                      <a:pt x="7" y="2"/>
                      <a:pt x="8" y="1"/>
                      <a:pt x="10" y="0"/>
                    </a:cubicBezTo>
                    <a:cubicBezTo>
                      <a:pt x="12" y="0"/>
                      <a:pt x="13" y="0"/>
                      <a:pt x="15" y="0"/>
                    </a:cubicBezTo>
                    <a:cubicBezTo>
                      <a:pt x="18" y="0"/>
                      <a:pt x="20" y="0"/>
                      <a:pt x="23" y="1"/>
                    </a:cubicBezTo>
                    <a:cubicBezTo>
                      <a:pt x="25" y="2"/>
                      <a:pt x="27" y="3"/>
                      <a:pt x="29" y="4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3" y="10"/>
                      <a:pt x="22" y="10"/>
                      <a:pt x="20" y="9"/>
                    </a:cubicBezTo>
                    <a:cubicBezTo>
                      <a:pt x="18" y="8"/>
                      <a:pt x="16" y="8"/>
                      <a:pt x="15" y="8"/>
                    </a:cubicBezTo>
                    <a:cubicBezTo>
                      <a:pt x="14" y="8"/>
                      <a:pt x="13" y="8"/>
                      <a:pt x="12" y="9"/>
                    </a:cubicBezTo>
                    <a:cubicBezTo>
                      <a:pt x="11" y="9"/>
                      <a:pt x="11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2"/>
                      <a:pt x="12" y="12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4" y="14"/>
                      <a:pt x="15" y="14"/>
                      <a:pt x="16" y="14"/>
                    </a:cubicBezTo>
                    <a:cubicBezTo>
                      <a:pt x="17" y="15"/>
                      <a:pt x="18" y="15"/>
                      <a:pt x="19" y="15"/>
                    </a:cubicBezTo>
                    <a:cubicBezTo>
                      <a:pt x="20" y="16"/>
                      <a:pt x="22" y="16"/>
                      <a:pt x="23" y="17"/>
                    </a:cubicBezTo>
                    <a:cubicBezTo>
                      <a:pt x="24" y="17"/>
                      <a:pt x="25" y="18"/>
                      <a:pt x="27" y="19"/>
                    </a:cubicBezTo>
                    <a:cubicBezTo>
                      <a:pt x="28" y="20"/>
                      <a:pt x="29" y="21"/>
                      <a:pt x="29" y="22"/>
                    </a:cubicBezTo>
                    <a:cubicBezTo>
                      <a:pt x="30" y="23"/>
                      <a:pt x="30" y="25"/>
                      <a:pt x="30" y="26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9"/>
                      <a:pt x="30" y="30"/>
                      <a:pt x="29" y="32"/>
                    </a:cubicBezTo>
                    <a:cubicBezTo>
                      <a:pt x="28" y="34"/>
                      <a:pt x="27" y="35"/>
                      <a:pt x="26" y="36"/>
                    </a:cubicBezTo>
                    <a:cubicBezTo>
                      <a:pt x="25" y="37"/>
                      <a:pt x="23" y="38"/>
                      <a:pt x="21" y="38"/>
                    </a:cubicBezTo>
                    <a:cubicBezTo>
                      <a:pt x="20" y="39"/>
                      <a:pt x="18" y="39"/>
                      <a:pt x="16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1" name="Freeform 99"/>
              <p:cNvSpPr>
                <a:spLocks noEditPoints="1"/>
              </p:cNvSpPr>
              <p:nvPr/>
            </p:nvSpPr>
            <p:spPr bwMode="auto">
              <a:xfrm>
                <a:off x="7527925" y="4937125"/>
                <a:ext cx="46038" cy="209550"/>
              </a:xfrm>
              <a:custGeom>
                <a:avLst/>
                <a:gdLst>
                  <a:gd name="T0" fmla="*/ 0 w 29"/>
                  <a:gd name="T1" fmla="*/ 0 h 132"/>
                  <a:gd name="T2" fmla="*/ 29 w 29"/>
                  <a:gd name="T3" fmla="*/ 0 h 132"/>
                  <a:gd name="T4" fmla="*/ 29 w 29"/>
                  <a:gd name="T5" fmla="*/ 23 h 132"/>
                  <a:gd name="T6" fmla="*/ 0 w 29"/>
                  <a:gd name="T7" fmla="*/ 23 h 132"/>
                  <a:gd name="T8" fmla="*/ 0 w 29"/>
                  <a:gd name="T9" fmla="*/ 0 h 132"/>
                  <a:gd name="T10" fmla="*/ 0 w 29"/>
                  <a:gd name="T11" fmla="*/ 33 h 132"/>
                  <a:gd name="T12" fmla="*/ 29 w 29"/>
                  <a:gd name="T13" fmla="*/ 33 h 132"/>
                  <a:gd name="T14" fmla="*/ 29 w 29"/>
                  <a:gd name="T15" fmla="*/ 132 h 132"/>
                  <a:gd name="T16" fmla="*/ 0 w 29"/>
                  <a:gd name="T17" fmla="*/ 132 h 132"/>
                  <a:gd name="T18" fmla="*/ 0 w 29"/>
                  <a:gd name="T19" fmla="*/ 33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132">
                    <a:moveTo>
                      <a:pt x="0" y="0"/>
                    </a:moveTo>
                    <a:lnTo>
                      <a:pt x="29" y="0"/>
                    </a:lnTo>
                    <a:lnTo>
                      <a:pt x="29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  <a:moveTo>
                      <a:pt x="0" y="33"/>
                    </a:moveTo>
                    <a:lnTo>
                      <a:pt x="29" y="33"/>
                    </a:lnTo>
                    <a:lnTo>
                      <a:pt x="29" y="132"/>
                    </a:lnTo>
                    <a:lnTo>
                      <a:pt x="0" y="132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2" name="Freeform 100"/>
              <p:cNvSpPr>
                <a:spLocks noEditPoints="1"/>
              </p:cNvSpPr>
              <p:nvPr/>
            </p:nvSpPr>
            <p:spPr bwMode="auto">
              <a:xfrm>
                <a:off x="7602538" y="4924425"/>
                <a:ext cx="168275" cy="227013"/>
              </a:xfrm>
              <a:custGeom>
                <a:avLst/>
                <a:gdLst>
                  <a:gd name="T0" fmla="*/ 20 w 41"/>
                  <a:gd name="T1" fmla="*/ 55 h 55"/>
                  <a:gd name="T2" fmla="*/ 12 w 41"/>
                  <a:gd name="T3" fmla="*/ 53 h 55"/>
                  <a:gd name="T4" fmla="*/ 5 w 41"/>
                  <a:gd name="T5" fmla="*/ 49 h 55"/>
                  <a:gd name="T6" fmla="*/ 1 w 41"/>
                  <a:gd name="T7" fmla="*/ 43 h 55"/>
                  <a:gd name="T8" fmla="*/ 0 w 41"/>
                  <a:gd name="T9" fmla="*/ 35 h 55"/>
                  <a:gd name="T10" fmla="*/ 0 w 41"/>
                  <a:gd name="T11" fmla="*/ 35 h 55"/>
                  <a:gd name="T12" fmla="*/ 1 w 41"/>
                  <a:gd name="T13" fmla="*/ 28 h 55"/>
                  <a:gd name="T14" fmla="*/ 5 w 41"/>
                  <a:gd name="T15" fmla="*/ 21 h 55"/>
                  <a:gd name="T16" fmla="*/ 12 w 41"/>
                  <a:gd name="T17" fmla="*/ 17 h 55"/>
                  <a:gd name="T18" fmla="*/ 20 w 41"/>
                  <a:gd name="T19" fmla="*/ 16 h 55"/>
                  <a:gd name="T20" fmla="*/ 28 w 41"/>
                  <a:gd name="T21" fmla="*/ 17 h 55"/>
                  <a:gd name="T22" fmla="*/ 35 w 41"/>
                  <a:gd name="T23" fmla="*/ 21 h 55"/>
                  <a:gd name="T24" fmla="*/ 39 w 41"/>
                  <a:gd name="T25" fmla="*/ 27 h 55"/>
                  <a:gd name="T26" fmla="*/ 41 w 41"/>
                  <a:gd name="T27" fmla="*/ 35 h 55"/>
                  <a:gd name="T28" fmla="*/ 41 w 41"/>
                  <a:gd name="T29" fmla="*/ 35 h 55"/>
                  <a:gd name="T30" fmla="*/ 39 w 41"/>
                  <a:gd name="T31" fmla="*/ 43 h 55"/>
                  <a:gd name="T32" fmla="*/ 35 w 41"/>
                  <a:gd name="T33" fmla="*/ 49 h 55"/>
                  <a:gd name="T34" fmla="*/ 28 w 41"/>
                  <a:gd name="T35" fmla="*/ 53 h 55"/>
                  <a:gd name="T36" fmla="*/ 20 w 41"/>
                  <a:gd name="T37" fmla="*/ 55 h 55"/>
                  <a:gd name="T38" fmla="*/ 20 w 41"/>
                  <a:gd name="T39" fmla="*/ 46 h 55"/>
                  <a:gd name="T40" fmla="*/ 24 w 41"/>
                  <a:gd name="T41" fmla="*/ 45 h 55"/>
                  <a:gd name="T42" fmla="*/ 27 w 41"/>
                  <a:gd name="T43" fmla="*/ 43 h 55"/>
                  <a:gd name="T44" fmla="*/ 29 w 41"/>
                  <a:gd name="T45" fmla="*/ 39 h 55"/>
                  <a:gd name="T46" fmla="*/ 30 w 41"/>
                  <a:gd name="T47" fmla="*/ 35 h 55"/>
                  <a:gd name="T48" fmla="*/ 30 w 41"/>
                  <a:gd name="T49" fmla="*/ 35 h 55"/>
                  <a:gd name="T50" fmla="*/ 29 w 41"/>
                  <a:gd name="T51" fmla="*/ 31 h 55"/>
                  <a:gd name="T52" fmla="*/ 27 w 41"/>
                  <a:gd name="T53" fmla="*/ 28 h 55"/>
                  <a:gd name="T54" fmla="*/ 24 w 41"/>
                  <a:gd name="T55" fmla="*/ 26 h 55"/>
                  <a:gd name="T56" fmla="*/ 20 w 41"/>
                  <a:gd name="T57" fmla="*/ 25 h 55"/>
                  <a:gd name="T58" fmla="*/ 16 w 41"/>
                  <a:gd name="T59" fmla="*/ 26 h 55"/>
                  <a:gd name="T60" fmla="*/ 13 w 41"/>
                  <a:gd name="T61" fmla="*/ 28 h 55"/>
                  <a:gd name="T62" fmla="*/ 11 w 41"/>
                  <a:gd name="T63" fmla="*/ 31 h 55"/>
                  <a:gd name="T64" fmla="*/ 10 w 41"/>
                  <a:gd name="T65" fmla="*/ 35 h 55"/>
                  <a:gd name="T66" fmla="*/ 10 w 41"/>
                  <a:gd name="T67" fmla="*/ 35 h 55"/>
                  <a:gd name="T68" fmla="*/ 11 w 41"/>
                  <a:gd name="T69" fmla="*/ 39 h 55"/>
                  <a:gd name="T70" fmla="*/ 13 w 41"/>
                  <a:gd name="T71" fmla="*/ 43 h 55"/>
                  <a:gd name="T72" fmla="*/ 16 w 41"/>
                  <a:gd name="T73" fmla="*/ 45 h 55"/>
                  <a:gd name="T74" fmla="*/ 20 w 41"/>
                  <a:gd name="T75" fmla="*/ 46 h 55"/>
                  <a:gd name="T76" fmla="*/ 24 w 41"/>
                  <a:gd name="T77" fmla="*/ 0 h 55"/>
                  <a:gd name="T78" fmla="*/ 33 w 41"/>
                  <a:gd name="T79" fmla="*/ 4 h 55"/>
                  <a:gd name="T80" fmla="*/ 24 w 41"/>
                  <a:gd name="T81" fmla="*/ 12 h 55"/>
                  <a:gd name="T82" fmla="*/ 16 w 41"/>
                  <a:gd name="T83" fmla="*/ 12 h 55"/>
                  <a:gd name="T84" fmla="*/ 24 w 41"/>
                  <a:gd name="T8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1" h="55">
                    <a:moveTo>
                      <a:pt x="20" y="55"/>
                    </a:moveTo>
                    <a:cubicBezTo>
                      <a:pt x="17" y="55"/>
                      <a:pt x="14" y="54"/>
                      <a:pt x="12" y="53"/>
                    </a:cubicBezTo>
                    <a:cubicBezTo>
                      <a:pt x="9" y="52"/>
                      <a:pt x="7" y="51"/>
                      <a:pt x="5" y="49"/>
                    </a:cubicBezTo>
                    <a:cubicBezTo>
                      <a:pt x="4" y="47"/>
                      <a:pt x="2" y="45"/>
                      <a:pt x="1" y="43"/>
                    </a:cubicBezTo>
                    <a:cubicBezTo>
                      <a:pt x="0" y="41"/>
                      <a:pt x="0" y="38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2"/>
                      <a:pt x="0" y="30"/>
                      <a:pt x="1" y="28"/>
                    </a:cubicBezTo>
                    <a:cubicBezTo>
                      <a:pt x="2" y="25"/>
                      <a:pt x="4" y="23"/>
                      <a:pt x="5" y="21"/>
                    </a:cubicBezTo>
                    <a:cubicBezTo>
                      <a:pt x="7" y="20"/>
                      <a:pt x="9" y="18"/>
                      <a:pt x="12" y="17"/>
                    </a:cubicBezTo>
                    <a:cubicBezTo>
                      <a:pt x="14" y="16"/>
                      <a:pt x="17" y="16"/>
                      <a:pt x="20" y="16"/>
                    </a:cubicBezTo>
                    <a:cubicBezTo>
                      <a:pt x="23" y="16"/>
                      <a:pt x="26" y="16"/>
                      <a:pt x="28" y="17"/>
                    </a:cubicBezTo>
                    <a:cubicBezTo>
                      <a:pt x="31" y="18"/>
                      <a:pt x="33" y="19"/>
                      <a:pt x="35" y="21"/>
                    </a:cubicBezTo>
                    <a:cubicBezTo>
                      <a:pt x="37" y="23"/>
                      <a:pt x="38" y="25"/>
                      <a:pt x="39" y="27"/>
                    </a:cubicBezTo>
                    <a:cubicBezTo>
                      <a:pt x="40" y="30"/>
                      <a:pt x="41" y="32"/>
                      <a:pt x="41" y="35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41" y="38"/>
                      <a:pt x="40" y="40"/>
                      <a:pt x="39" y="43"/>
                    </a:cubicBezTo>
                    <a:cubicBezTo>
                      <a:pt x="38" y="45"/>
                      <a:pt x="37" y="47"/>
                      <a:pt x="35" y="49"/>
                    </a:cubicBezTo>
                    <a:cubicBezTo>
                      <a:pt x="33" y="51"/>
                      <a:pt x="31" y="52"/>
                      <a:pt x="28" y="53"/>
                    </a:cubicBezTo>
                    <a:cubicBezTo>
                      <a:pt x="26" y="54"/>
                      <a:pt x="23" y="55"/>
                      <a:pt x="20" y="55"/>
                    </a:cubicBezTo>
                    <a:close/>
                    <a:moveTo>
                      <a:pt x="20" y="46"/>
                    </a:moveTo>
                    <a:cubicBezTo>
                      <a:pt x="22" y="46"/>
                      <a:pt x="23" y="45"/>
                      <a:pt x="24" y="45"/>
                    </a:cubicBezTo>
                    <a:cubicBezTo>
                      <a:pt x="25" y="44"/>
                      <a:pt x="26" y="44"/>
                      <a:pt x="27" y="43"/>
                    </a:cubicBezTo>
                    <a:cubicBezTo>
                      <a:pt x="28" y="42"/>
                      <a:pt x="29" y="41"/>
                      <a:pt x="29" y="39"/>
                    </a:cubicBezTo>
                    <a:cubicBezTo>
                      <a:pt x="30" y="38"/>
                      <a:pt x="30" y="37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4"/>
                      <a:pt x="30" y="32"/>
                      <a:pt x="29" y="31"/>
                    </a:cubicBezTo>
                    <a:cubicBezTo>
                      <a:pt x="29" y="30"/>
                      <a:pt x="28" y="29"/>
                      <a:pt x="27" y="28"/>
                    </a:cubicBezTo>
                    <a:cubicBezTo>
                      <a:pt x="26" y="27"/>
                      <a:pt x="25" y="26"/>
                      <a:pt x="24" y="26"/>
                    </a:cubicBezTo>
                    <a:cubicBezTo>
                      <a:pt x="23" y="25"/>
                      <a:pt x="21" y="25"/>
                      <a:pt x="20" y="25"/>
                    </a:cubicBezTo>
                    <a:cubicBezTo>
                      <a:pt x="18" y="25"/>
                      <a:pt x="17" y="25"/>
                      <a:pt x="16" y="26"/>
                    </a:cubicBezTo>
                    <a:cubicBezTo>
                      <a:pt x="15" y="26"/>
                      <a:pt x="14" y="27"/>
                      <a:pt x="13" y="28"/>
                    </a:cubicBezTo>
                    <a:cubicBezTo>
                      <a:pt x="12" y="29"/>
                      <a:pt x="11" y="30"/>
                      <a:pt x="11" y="31"/>
                    </a:cubicBezTo>
                    <a:cubicBezTo>
                      <a:pt x="10" y="32"/>
                      <a:pt x="10" y="34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7"/>
                      <a:pt x="10" y="38"/>
                      <a:pt x="11" y="39"/>
                    </a:cubicBezTo>
                    <a:cubicBezTo>
                      <a:pt x="11" y="40"/>
                      <a:pt x="12" y="42"/>
                      <a:pt x="13" y="43"/>
                    </a:cubicBezTo>
                    <a:cubicBezTo>
                      <a:pt x="14" y="43"/>
                      <a:pt x="15" y="44"/>
                      <a:pt x="16" y="45"/>
                    </a:cubicBezTo>
                    <a:cubicBezTo>
                      <a:pt x="17" y="45"/>
                      <a:pt x="19" y="46"/>
                      <a:pt x="20" y="46"/>
                    </a:cubicBezTo>
                    <a:close/>
                    <a:moveTo>
                      <a:pt x="24" y="0"/>
                    </a:moveTo>
                    <a:cubicBezTo>
                      <a:pt x="33" y="4"/>
                      <a:pt x="33" y="4"/>
                      <a:pt x="33" y="4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16" y="12"/>
                      <a:pt x="16" y="12"/>
                      <a:pt x="16" y="12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3" name="Freeform 101"/>
              <p:cNvSpPr>
                <a:spLocks/>
              </p:cNvSpPr>
              <p:nvPr/>
            </p:nvSpPr>
            <p:spPr bwMode="auto">
              <a:xfrm>
                <a:off x="7794625" y="4989513"/>
                <a:ext cx="144463" cy="157163"/>
              </a:xfrm>
              <a:custGeom>
                <a:avLst/>
                <a:gdLst>
                  <a:gd name="T0" fmla="*/ 0 w 35"/>
                  <a:gd name="T1" fmla="*/ 0 h 38"/>
                  <a:gd name="T2" fmla="*/ 11 w 35"/>
                  <a:gd name="T3" fmla="*/ 0 h 38"/>
                  <a:gd name="T4" fmla="*/ 11 w 35"/>
                  <a:gd name="T5" fmla="*/ 6 h 38"/>
                  <a:gd name="T6" fmla="*/ 13 w 35"/>
                  <a:gd name="T7" fmla="*/ 3 h 38"/>
                  <a:gd name="T8" fmla="*/ 15 w 35"/>
                  <a:gd name="T9" fmla="*/ 1 h 38"/>
                  <a:gd name="T10" fmla="*/ 18 w 35"/>
                  <a:gd name="T11" fmla="*/ 0 h 38"/>
                  <a:gd name="T12" fmla="*/ 22 w 35"/>
                  <a:gd name="T13" fmla="*/ 0 h 38"/>
                  <a:gd name="T14" fmla="*/ 31 w 35"/>
                  <a:gd name="T15" fmla="*/ 3 h 38"/>
                  <a:gd name="T16" fmla="*/ 35 w 35"/>
                  <a:gd name="T17" fmla="*/ 14 h 38"/>
                  <a:gd name="T18" fmla="*/ 35 w 35"/>
                  <a:gd name="T19" fmla="*/ 38 h 38"/>
                  <a:gd name="T20" fmla="*/ 24 w 35"/>
                  <a:gd name="T21" fmla="*/ 38 h 38"/>
                  <a:gd name="T22" fmla="*/ 24 w 35"/>
                  <a:gd name="T23" fmla="*/ 17 h 38"/>
                  <a:gd name="T24" fmla="*/ 22 w 35"/>
                  <a:gd name="T25" fmla="*/ 11 h 38"/>
                  <a:gd name="T26" fmla="*/ 17 w 35"/>
                  <a:gd name="T27" fmla="*/ 9 h 38"/>
                  <a:gd name="T28" fmla="*/ 12 w 35"/>
                  <a:gd name="T29" fmla="*/ 11 h 38"/>
                  <a:gd name="T30" fmla="*/ 11 w 35"/>
                  <a:gd name="T31" fmla="*/ 17 h 38"/>
                  <a:gd name="T32" fmla="*/ 11 w 35"/>
                  <a:gd name="T33" fmla="*/ 38 h 38"/>
                  <a:gd name="T34" fmla="*/ 0 w 35"/>
                  <a:gd name="T35" fmla="*/ 38 h 38"/>
                  <a:gd name="T36" fmla="*/ 0 w 35"/>
                  <a:gd name="T3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38">
                    <a:moveTo>
                      <a:pt x="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2" y="4"/>
                      <a:pt x="13" y="3"/>
                    </a:cubicBezTo>
                    <a:cubicBezTo>
                      <a:pt x="13" y="3"/>
                      <a:pt x="14" y="2"/>
                      <a:pt x="15" y="1"/>
                    </a:cubicBezTo>
                    <a:cubicBezTo>
                      <a:pt x="16" y="1"/>
                      <a:pt x="17" y="0"/>
                      <a:pt x="18" y="0"/>
                    </a:cubicBezTo>
                    <a:cubicBezTo>
                      <a:pt x="19" y="0"/>
                      <a:pt x="20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33" y="6"/>
                      <a:pt x="35" y="9"/>
                      <a:pt x="35" y="14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4"/>
                      <a:pt x="23" y="13"/>
                      <a:pt x="22" y="11"/>
                    </a:cubicBezTo>
                    <a:cubicBezTo>
                      <a:pt x="21" y="10"/>
                      <a:pt x="19" y="9"/>
                      <a:pt x="17" y="9"/>
                    </a:cubicBezTo>
                    <a:cubicBezTo>
                      <a:pt x="15" y="9"/>
                      <a:pt x="14" y="10"/>
                      <a:pt x="12" y="11"/>
                    </a:cubicBezTo>
                    <a:cubicBezTo>
                      <a:pt x="11" y="13"/>
                      <a:pt x="11" y="14"/>
                      <a:pt x="11" y="17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0" y="38"/>
                      <a:pt x="0" y="38"/>
                      <a:pt x="0" y="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4" name="Freeform 102"/>
              <p:cNvSpPr>
                <a:spLocks noEditPoints="1"/>
              </p:cNvSpPr>
              <p:nvPr/>
            </p:nvSpPr>
            <p:spPr bwMode="auto">
              <a:xfrm>
                <a:off x="8045450" y="4937125"/>
                <a:ext cx="160338" cy="214313"/>
              </a:xfrm>
              <a:custGeom>
                <a:avLst/>
                <a:gdLst>
                  <a:gd name="T0" fmla="*/ 17 w 39"/>
                  <a:gd name="T1" fmla="*/ 52 h 52"/>
                  <a:gd name="T2" fmla="*/ 10 w 39"/>
                  <a:gd name="T3" fmla="*/ 50 h 52"/>
                  <a:gd name="T4" fmla="*/ 5 w 39"/>
                  <a:gd name="T5" fmla="*/ 47 h 52"/>
                  <a:gd name="T6" fmla="*/ 1 w 39"/>
                  <a:gd name="T7" fmla="*/ 41 h 52"/>
                  <a:gd name="T8" fmla="*/ 0 w 39"/>
                  <a:gd name="T9" fmla="*/ 32 h 52"/>
                  <a:gd name="T10" fmla="*/ 0 w 39"/>
                  <a:gd name="T11" fmla="*/ 32 h 52"/>
                  <a:gd name="T12" fmla="*/ 1 w 39"/>
                  <a:gd name="T13" fmla="*/ 24 h 52"/>
                  <a:gd name="T14" fmla="*/ 5 w 39"/>
                  <a:gd name="T15" fmla="*/ 18 h 52"/>
                  <a:gd name="T16" fmla="*/ 10 w 39"/>
                  <a:gd name="T17" fmla="*/ 14 h 52"/>
                  <a:gd name="T18" fmla="*/ 17 w 39"/>
                  <a:gd name="T19" fmla="*/ 13 h 52"/>
                  <a:gd name="T20" fmla="*/ 24 w 39"/>
                  <a:gd name="T21" fmla="*/ 14 h 52"/>
                  <a:gd name="T22" fmla="*/ 29 w 39"/>
                  <a:gd name="T23" fmla="*/ 18 h 52"/>
                  <a:gd name="T24" fmla="*/ 29 w 39"/>
                  <a:gd name="T25" fmla="*/ 0 h 52"/>
                  <a:gd name="T26" fmla="*/ 39 w 39"/>
                  <a:gd name="T27" fmla="*/ 0 h 52"/>
                  <a:gd name="T28" fmla="*/ 39 w 39"/>
                  <a:gd name="T29" fmla="*/ 51 h 52"/>
                  <a:gd name="T30" fmla="*/ 29 w 39"/>
                  <a:gd name="T31" fmla="*/ 51 h 52"/>
                  <a:gd name="T32" fmla="*/ 29 w 39"/>
                  <a:gd name="T33" fmla="*/ 46 h 52"/>
                  <a:gd name="T34" fmla="*/ 24 w 39"/>
                  <a:gd name="T35" fmla="*/ 50 h 52"/>
                  <a:gd name="T36" fmla="*/ 17 w 39"/>
                  <a:gd name="T37" fmla="*/ 52 h 52"/>
                  <a:gd name="T38" fmla="*/ 19 w 39"/>
                  <a:gd name="T39" fmla="*/ 43 h 52"/>
                  <a:gd name="T40" fmla="*/ 23 w 39"/>
                  <a:gd name="T41" fmla="*/ 42 h 52"/>
                  <a:gd name="T42" fmla="*/ 26 w 39"/>
                  <a:gd name="T43" fmla="*/ 40 h 52"/>
                  <a:gd name="T44" fmla="*/ 28 w 39"/>
                  <a:gd name="T45" fmla="*/ 36 h 52"/>
                  <a:gd name="T46" fmla="*/ 29 w 39"/>
                  <a:gd name="T47" fmla="*/ 32 h 52"/>
                  <a:gd name="T48" fmla="*/ 29 w 39"/>
                  <a:gd name="T49" fmla="*/ 32 h 52"/>
                  <a:gd name="T50" fmla="*/ 28 w 39"/>
                  <a:gd name="T51" fmla="*/ 28 h 52"/>
                  <a:gd name="T52" fmla="*/ 26 w 39"/>
                  <a:gd name="T53" fmla="*/ 24 h 52"/>
                  <a:gd name="T54" fmla="*/ 23 w 39"/>
                  <a:gd name="T55" fmla="*/ 22 h 52"/>
                  <a:gd name="T56" fmla="*/ 19 w 39"/>
                  <a:gd name="T57" fmla="*/ 22 h 52"/>
                  <a:gd name="T58" fmla="*/ 16 w 39"/>
                  <a:gd name="T59" fmla="*/ 22 h 52"/>
                  <a:gd name="T60" fmla="*/ 13 w 39"/>
                  <a:gd name="T61" fmla="*/ 24 h 52"/>
                  <a:gd name="T62" fmla="*/ 11 w 39"/>
                  <a:gd name="T63" fmla="*/ 28 h 52"/>
                  <a:gd name="T64" fmla="*/ 10 w 39"/>
                  <a:gd name="T65" fmla="*/ 32 h 52"/>
                  <a:gd name="T66" fmla="*/ 10 w 39"/>
                  <a:gd name="T67" fmla="*/ 32 h 52"/>
                  <a:gd name="T68" fmla="*/ 11 w 39"/>
                  <a:gd name="T69" fmla="*/ 36 h 52"/>
                  <a:gd name="T70" fmla="*/ 13 w 39"/>
                  <a:gd name="T71" fmla="*/ 40 h 52"/>
                  <a:gd name="T72" fmla="*/ 16 w 39"/>
                  <a:gd name="T73" fmla="*/ 42 h 52"/>
                  <a:gd name="T74" fmla="*/ 19 w 39"/>
                  <a:gd name="T75" fmla="*/ 4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9" h="52">
                    <a:moveTo>
                      <a:pt x="17" y="52"/>
                    </a:moveTo>
                    <a:cubicBezTo>
                      <a:pt x="15" y="52"/>
                      <a:pt x="12" y="51"/>
                      <a:pt x="10" y="50"/>
                    </a:cubicBezTo>
                    <a:cubicBezTo>
                      <a:pt x="8" y="50"/>
                      <a:pt x="6" y="48"/>
                      <a:pt x="5" y="47"/>
                    </a:cubicBezTo>
                    <a:cubicBezTo>
                      <a:pt x="3" y="45"/>
                      <a:pt x="2" y="43"/>
                      <a:pt x="1" y="41"/>
                    </a:cubicBezTo>
                    <a:cubicBezTo>
                      <a:pt x="0" y="38"/>
                      <a:pt x="0" y="35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29"/>
                      <a:pt x="0" y="26"/>
                      <a:pt x="1" y="24"/>
                    </a:cubicBezTo>
                    <a:cubicBezTo>
                      <a:pt x="2" y="21"/>
                      <a:pt x="3" y="19"/>
                      <a:pt x="5" y="18"/>
                    </a:cubicBezTo>
                    <a:cubicBezTo>
                      <a:pt x="6" y="16"/>
                      <a:pt x="8" y="15"/>
                      <a:pt x="10" y="14"/>
                    </a:cubicBezTo>
                    <a:cubicBezTo>
                      <a:pt x="12" y="13"/>
                      <a:pt x="14" y="13"/>
                      <a:pt x="17" y="13"/>
                    </a:cubicBezTo>
                    <a:cubicBezTo>
                      <a:pt x="20" y="13"/>
                      <a:pt x="22" y="13"/>
                      <a:pt x="24" y="14"/>
                    </a:cubicBezTo>
                    <a:cubicBezTo>
                      <a:pt x="26" y="15"/>
                      <a:pt x="27" y="17"/>
                      <a:pt x="29" y="18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7" y="47"/>
                      <a:pt x="26" y="49"/>
                      <a:pt x="24" y="50"/>
                    </a:cubicBezTo>
                    <a:cubicBezTo>
                      <a:pt x="22" y="51"/>
                      <a:pt x="20" y="52"/>
                      <a:pt x="17" y="52"/>
                    </a:cubicBezTo>
                    <a:close/>
                    <a:moveTo>
                      <a:pt x="19" y="43"/>
                    </a:moveTo>
                    <a:cubicBezTo>
                      <a:pt x="21" y="43"/>
                      <a:pt x="22" y="42"/>
                      <a:pt x="23" y="42"/>
                    </a:cubicBezTo>
                    <a:cubicBezTo>
                      <a:pt x="24" y="41"/>
                      <a:pt x="25" y="41"/>
                      <a:pt x="26" y="40"/>
                    </a:cubicBezTo>
                    <a:cubicBezTo>
                      <a:pt x="27" y="39"/>
                      <a:pt x="27" y="38"/>
                      <a:pt x="28" y="36"/>
                    </a:cubicBezTo>
                    <a:cubicBezTo>
                      <a:pt x="28" y="35"/>
                      <a:pt x="29" y="34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1"/>
                      <a:pt x="28" y="29"/>
                      <a:pt x="28" y="28"/>
                    </a:cubicBezTo>
                    <a:cubicBezTo>
                      <a:pt x="27" y="27"/>
                      <a:pt x="27" y="25"/>
                      <a:pt x="26" y="24"/>
                    </a:cubicBezTo>
                    <a:cubicBezTo>
                      <a:pt x="25" y="24"/>
                      <a:pt x="24" y="23"/>
                      <a:pt x="23" y="22"/>
                    </a:cubicBezTo>
                    <a:cubicBezTo>
                      <a:pt x="22" y="22"/>
                      <a:pt x="21" y="22"/>
                      <a:pt x="19" y="22"/>
                    </a:cubicBezTo>
                    <a:cubicBezTo>
                      <a:pt x="18" y="22"/>
                      <a:pt x="17" y="22"/>
                      <a:pt x="16" y="22"/>
                    </a:cubicBezTo>
                    <a:cubicBezTo>
                      <a:pt x="15" y="23"/>
                      <a:pt x="14" y="24"/>
                      <a:pt x="13" y="24"/>
                    </a:cubicBezTo>
                    <a:cubicBezTo>
                      <a:pt x="12" y="25"/>
                      <a:pt x="11" y="26"/>
                      <a:pt x="11" y="28"/>
                    </a:cubicBezTo>
                    <a:cubicBezTo>
                      <a:pt x="10" y="29"/>
                      <a:pt x="10" y="30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4"/>
                      <a:pt x="10" y="35"/>
                      <a:pt x="11" y="36"/>
                    </a:cubicBezTo>
                    <a:cubicBezTo>
                      <a:pt x="11" y="38"/>
                      <a:pt x="12" y="39"/>
                      <a:pt x="13" y="40"/>
                    </a:cubicBezTo>
                    <a:cubicBezTo>
                      <a:pt x="14" y="41"/>
                      <a:pt x="15" y="41"/>
                      <a:pt x="16" y="42"/>
                    </a:cubicBezTo>
                    <a:cubicBezTo>
                      <a:pt x="17" y="42"/>
                      <a:pt x="18" y="43"/>
                      <a:pt x="19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5" name="Freeform 103"/>
              <p:cNvSpPr>
                <a:spLocks noEditPoints="1"/>
              </p:cNvSpPr>
              <p:nvPr/>
            </p:nvSpPr>
            <p:spPr bwMode="auto">
              <a:xfrm>
                <a:off x="8234363" y="4989513"/>
                <a:ext cx="152400" cy="161925"/>
              </a:xfrm>
              <a:custGeom>
                <a:avLst/>
                <a:gdLst>
                  <a:gd name="T0" fmla="*/ 19 w 37"/>
                  <a:gd name="T1" fmla="*/ 39 h 39"/>
                  <a:gd name="T2" fmla="*/ 11 w 37"/>
                  <a:gd name="T3" fmla="*/ 37 h 39"/>
                  <a:gd name="T4" fmla="*/ 5 w 37"/>
                  <a:gd name="T5" fmla="*/ 33 h 39"/>
                  <a:gd name="T6" fmla="*/ 1 w 37"/>
                  <a:gd name="T7" fmla="*/ 27 h 39"/>
                  <a:gd name="T8" fmla="*/ 0 w 37"/>
                  <a:gd name="T9" fmla="*/ 19 h 39"/>
                  <a:gd name="T10" fmla="*/ 0 w 37"/>
                  <a:gd name="T11" fmla="*/ 19 h 39"/>
                  <a:gd name="T12" fmla="*/ 1 w 37"/>
                  <a:gd name="T13" fmla="*/ 12 h 39"/>
                  <a:gd name="T14" fmla="*/ 5 w 37"/>
                  <a:gd name="T15" fmla="*/ 5 h 39"/>
                  <a:gd name="T16" fmla="*/ 11 w 37"/>
                  <a:gd name="T17" fmla="*/ 1 h 39"/>
                  <a:gd name="T18" fmla="*/ 18 w 37"/>
                  <a:gd name="T19" fmla="*/ 0 h 39"/>
                  <a:gd name="T20" fmla="*/ 26 w 37"/>
                  <a:gd name="T21" fmla="*/ 1 h 39"/>
                  <a:gd name="T22" fmla="*/ 32 w 37"/>
                  <a:gd name="T23" fmla="*/ 6 h 39"/>
                  <a:gd name="T24" fmla="*/ 36 w 37"/>
                  <a:gd name="T25" fmla="*/ 12 h 39"/>
                  <a:gd name="T26" fmla="*/ 37 w 37"/>
                  <a:gd name="T27" fmla="*/ 20 h 39"/>
                  <a:gd name="T28" fmla="*/ 37 w 37"/>
                  <a:gd name="T29" fmla="*/ 21 h 39"/>
                  <a:gd name="T30" fmla="*/ 37 w 37"/>
                  <a:gd name="T31" fmla="*/ 23 h 39"/>
                  <a:gd name="T32" fmla="*/ 10 w 37"/>
                  <a:gd name="T33" fmla="*/ 23 h 39"/>
                  <a:gd name="T34" fmla="*/ 13 w 37"/>
                  <a:gd name="T35" fmla="*/ 28 h 39"/>
                  <a:gd name="T36" fmla="*/ 19 w 37"/>
                  <a:gd name="T37" fmla="*/ 30 h 39"/>
                  <a:gd name="T38" fmla="*/ 24 w 37"/>
                  <a:gd name="T39" fmla="*/ 29 h 39"/>
                  <a:gd name="T40" fmla="*/ 29 w 37"/>
                  <a:gd name="T41" fmla="*/ 26 h 39"/>
                  <a:gd name="T42" fmla="*/ 35 w 37"/>
                  <a:gd name="T43" fmla="*/ 32 h 39"/>
                  <a:gd name="T44" fmla="*/ 28 w 37"/>
                  <a:gd name="T45" fmla="*/ 37 h 39"/>
                  <a:gd name="T46" fmla="*/ 19 w 37"/>
                  <a:gd name="T47" fmla="*/ 39 h 39"/>
                  <a:gd name="T48" fmla="*/ 26 w 37"/>
                  <a:gd name="T49" fmla="*/ 16 h 39"/>
                  <a:gd name="T50" fmla="*/ 24 w 37"/>
                  <a:gd name="T51" fmla="*/ 10 h 39"/>
                  <a:gd name="T52" fmla="*/ 18 w 37"/>
                  <a:gd name="T53" fmla="*/ 8 h 39"/>
                  <a:gd name="T54" fmla="*/ 13 w 37"/>
                  <a:gd name="T55" fmla="*/ 10 h 39"/>
                  <a:gd name="T56" fmla="*/ 10 w 37"/>
                  <a:gd name="T57" fmla="*/ 16 h 39"/>
                  <a:gd name="T58" fmla="*/ 26 w 37"/>
                  <a:gd name="T59" fmla="*/ 1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7" h="39">
                    <a:moveTo>
                      <a:pt x="19" y="39"/>
                    </a:moveTo>
                    <a:cubicBezTo>
                      <a:pt x="17" y="39"/>
                      <a:pt x="14" y="38"/>
                      <a:pt x="11" y="37"/>
                    </a:cubicBezTo>
                    <a:cubicBezTo>
                      <a:pt x="9" y="37"/>
                      <a:pt x="7" y="35"/>
                      <a:pt x="5" y="33"/>
                    </a:cubicBezTo>
                    <a:cubicBezTo>
                      <a:pt x="3" y="32"/>
                      <a:pt x="2" y="30"/>
                      <a:pt x="1" y="27"/>
                    </a:cubicBezTo>
                    <a:cubicBezTo>
                      <a:pt x="0" y="25"/>
                      <a:pt x="0" y="22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7"/>
                      <a:pt x="0" y="14"/>
                      <a:pt x="1" y="12"/>
                    </a:cubicBezTo>
                    <a:cubicBezTo>
                      <a:pt x="2" y="9"/>
                      <a:pt x="3" y="7"/>
                      <a:pt x="5" y="5"/>
                    </a:cubicBezTo>
                    <a:cubicBezTo>
                      <a:pt x="6" y="4"/>
                      <a:pt x="8" y="2"/>
                      <a:pt x="11" y="1"/>
                    </a:cubicBezTo>
                    <a:cubicBezTo>
                      <a:pt x="13" y="0"/>
                      <a:pt x="16" y="0"/>
                      <a:pt x="18" y="0"/>
                    </a:cubicBezTo>
                    <a:cubicBezTo>
                      <a:pt x="21" y="0"/>
                      <a:pt x="24" y="0"/>
                      <a:pt x="26" y="1"/>
                    </a:cubicBezTo>
                    <a:cubicBezTo>
                      <a:pt x="29" y="2"/>
                      <a:pt x="31" y="4"/>
                      <a:pt x="32" y="6"/>
                    </a:cubicBezTo>
                    <a:cubicBezTo>
                      <a:pt x="34" y="8"/>
                      <a:pt x="35" y="10"/>
                      <a:pt x="36" y="12"/>
                    </a:cubicBezTo>
                    <a:cubicBezTo>
                      <a:pt x="36" y="15"/>
                      <a:pt x="37" y="17"/>
                      <a:pt x="37" y="20"/>
                    </a:cubicBezTo>
                    <a:cubicBezTo>
                      <a:pt x="37" y="20"/>
                      <a:pt x="37" y="21"/>
                      <a:pt x="37" y="21"/>
                    </a:cubicBezTo>
                    <a:cubicBezTo>
                      <a:pt x="37" y="22"/>
                      <a:pt x="37" y="22"/>
                      <a:pt x="37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5"/>
                      <a:pt x="12" y="27"/>
                      <a:pt x="13" y="28"/>
                    </a:cubicBezTo>
                    <a:cubicBezTo>
                      <a:pt x="15" y="30"/>
                      <a:pt x="17" y="30"/>
                      <a:pt x="19" y="30"/>
                    </a:cubicBezTo>
                    <a:cubicBezTo>
                      <a:pt x="21" y="30"/>
                      <a:pt x="23" y="30"/>
                      <a:pt x="24" y="29"/>
                    </a:cubicBezTo>
                    <a:cubicBezTo>
                      <a:pt x="26" y="29"/>
                      <a:pt x="27" y="28"/>
                      <a:pt x="29" y="26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3" y="34"/>
                      <a:pt x="31" y="36"/>
                      <a:pt x="28" y="37"/>
                    </a:cubicBezTo>
                    <a:cubicBezTo>
                      <a:pt x="26" y="38"/>
                      <a:pt x="23" y="39"/>
                      <a:pt x="19" y="39"/>
                    </a:cubicBezTo>
                    <a:close/>
                    <a:moveTo>
                      <a:pt x="26" y="16"/>
                    </a:moveTo>
                    <a:cubicBezTo>
                      <a:pt x="26" y="14"/>
                      <a:pt x="25" y="12"/>
                      <a:pt x="24" y="10"/>
                    </a:cubicBezTo>
                    <a:cubicBezTo>
                      <a:pt x="22" y="9"/>
                      <a:pt x="21" y="8"/>
                      <a:pt x="18" y="8"/>
                    </a:cubicBezTo>
                    <a:cubicBezTo>
                      <a:pt x="16" y="8"/>
                      <a:pt x="14" y="9"/>
                      <a:pt x="13" y="10"/>
                    </a:cubicBezTo>
                    <a:cubicBezTo>
                      <a:pt x="11" y="12"/>
                      <a:pt x="11" y="14"/>
                      <a:pt x="10" y="16"/>
                    </a:cubicBez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6" name="Freeform 111"/>
              <p:cNvSpPr>
                <a:spLocks/>
              </p:cNvSpPr>
              <p:nvPr/>
            </p:nvSpPr>
            <p:spPr bwMode="auto">
              <a:xfrm>
                <a:off x="6645275" y="5410200"/>
                <a:ext cx="201613" cy="201613"/>
              </a:xfrm>
              <a:custGeom>
                <a:avLst/>
                <a:gdLst>
                  <a:gd name="T0" fmla="*/ 0 w 127"/>
                  <a:gd name="T1" fmla="*/ 0 h 127"/>
                  <a:gd name="T2" fmla="*/ 31 w 127"/>
                  <a:gd name="T3" fmla="*/ 0 h 127"/>
                  <a:gd name="T4" fmla="*/ 65 w 127"/>
                  <a:gd name="T5" fmla="*/ 52 h 127"/>
                  <a:gd name="T6" fmla="*/ 99 w 127"/>
                  <a:gd name="T7" fmla="*/ 0 h 127"/>
                  <a:gd name="T8" fmla="*/ 127 w 127"/>
                  <a:gd name="T9" fmla="*/ 0 h 127"/>
                  <a:gd name="T10" fmla="*/ 127 w 127"/>
                  <a:gd name="T11" fmla="*/ 127 h 127"/>
                  <a:gd name="T12" fmla="*/ 101 w 127"/>
                  <a:gd name="T13" fmla="*/ 127 h 127"/>
                  <a:gd name="T14" fmla="*/ 101 w 127"/>
                  <a:gd name="T15" fmla="*/ 44 h 127"/>
                  <a:gd name="T16" fmla="*/ 65 w 127"/>
                  <a:gd name="T17" fmla="*/ 99 h 127"/>
                  <a:gd name="T18" fmla="*/ 65 w 127"/>
                  <a:gd name="T19" fmla="*/ 99 h 127"/>
                  <a:gd name="T20" fmla="*/ 29 w 127"/>
                  <a:gd name="T21" fmla="*/ 44 h 127"/>
                  <a:gd name="T22" fmla="*/ 29 w 127"/>
                  <a:gd name="T23" fmla="*/ 127 h 127"/>
                  <a:gd name="T24" fmla="*/ 0 w 127"/>
                  <a:gd name="T25" fmla="*/ 127 h 127"/>
                  <a:gd name="T26" fmla="*/ 0 w 127"/>
                  <a:gd name="T2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7" h="127">
                    <a:moveTo>
                      <a:pt x="0" y="0"/>
                    </a:moveTo>
                    <a:lnTo>
                      <a:pt x="31" y="0"/>
                    </a:lnTo>
                    <a:lnTo>
                      <a:pt x="65" y="52"/>
                    </a:lnTo>
                    <a:lnTo>
                      <a:pt x="99" y="0"/>
                    </a:lnTo>
                    <a:lnTo>
                      <a:pt x="127" y="0"/>
                    </a:lnTo>
                    <a:lnTo>
                      <a:pt x="127" y="127"/>
                    </a:lnTo>
                    <a:lnTo>
                      <a:pt x="101" y="127"/>
                    </a:lnTo>
                    <a:lnTo>
                      <a:pt x="101" y="44"/>
                    </a:lnTo>
                    <a:lnTo>
                      <a:pt x="65" y="99"/>
                    </a:lnTo>
                    <a:lnTo>
                      <a:pt x="65" y="99"/>
                    </a:lnTo>
                    <a:lnTo>
                      <a:pt x="29" y="44"/>
                    </a:lnTo>
                    <a:lnTo>
                      <a:pt x="29" y="127"/>
                    </a:lnTo>
                    <a:lnTo>
                      <a:pt x="0" y="1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7" name="Freeform 112"/>
              <p:cNvSpPr>
                <a:spLocks noEditPoints="1"/>
              </p:cNvSpPr>
              <p:nvPr/>
            </p:nvSpPr>
            <p:spPr bwMode="auto">
              <a:xfrm>
                <a:off x="6880225" y="5451475"/>
                <a:ext cx="150813" cy="165100"/>
              </a:xfrm>
              <a:custGeom>
                <a:avLst/>
                <a:gdLst>
                  <a:gd name="T0" fmla="*/ 20 w 37"/>
                  <a:gd name="T1" fmla="*/ 40 h 40"/>
                  <a:gd name="T2" fmla="*/ 12 w 37"/>
                  <a:gd name="T3" fmla="*/ 38 h 40"/>
                  <a:gd name="T4" fmla="*/ 6 w 37"/>
                  <a:gd name="T5" fmla="*/ 34 h 40"/>
                  <a:gd name="T6" fmla="*/ 1 w 37"/>
                  <a:gd name="T7" fmla="*/ 28 h 40"/>
                  <a:gd name="T8" fmla="*/ 0 w 37"/>
                  <a:gd name="T9" fmla="*/ 20 h 40"/>
                  <a:gd name="T10" fmla="*/ 0 w 37"/>
                  <a:gd name="T11" fmla="*/ 20 h 40"/>
                  <a:gd name="T12" fmla="*/ 1 w 37"/>
                  <a:gd name="T13" fmla="*/ 12 h 40"/>
                  <a:gd name="T14" fmla="*/ 5 w 37"/>
                  <a:gd name="T15" fmla="*/ 6 h 40"/>
                  <a:gd name="T16" fmla="*/ 11 w 37"/>
                  <a:gd name="T17" fmla="*/ 2 h 40"/>
                  <a:gd name="T18" fmla="*/ 19 w 37"/>
                  <a:gd name="T19" fmla="*/ 0 h 40"/>
                  <a:gd name="T20" fmla="*/ 27 w 37"/>
                  <a:gd name="T21" fmla="*/ 2 h 40"/>
                  <a:gd name="T22" fmla="*/ 33 w 37"/>
                  <a:gd name="T23" fmla="*/ 7 h 40"/>
                  <a:gd name="T24" fmla="*/ 36 w 37"/>
                  <a:gd name="T25" fmla="*/ 13 h 40"/>
                  <a:gd name="T26" fmla="*/ 37 w 37"/>
                  <a:gd name="T27" fmla="*/ 21 h 40"/>
                  <a:gd name="T28" fmla="*/ 37 w 37"/>
                  <a:gd name="T29" fmla="*/ 22 h 40"/>
                  <a:gd name="T30" fmla="*/ 37 w 37"/>
                  <a:gd name="T31" fmla="*/ 24 h 40"/>
                  <a:gd name="T32" fmla="*/ 11 w 37"/>
                  <a:gd name="T33" fmla="*/ 24 h 40"/>
                  <a:gd name="T34" fmla="*/ 14 w 37"/>
                  <a:gd name="T35" fmla="*/ 29 h 40"/>
                  <a:gd name="T36" fmla="*/ 20 w 37"/>
                  <a:gd name="T37" fmla="*/ 31 h 40"/>
                  <a:gd name="T38" fmla="*/ 25 w 37"/>
                  <a:gd name="T39" fmla="*/ 30 h 40"/>
                  <a:gd name="T40" fmla="*/ 29 w 37"/>
                  <a:gd name="T41" fmla="*/ 27 h 40"/>
                  <a:gd name="T42" fmla="*/ 35 w 37"/>
                  <a:gd name="T43" fmla="*/ 33 h 40"/>
                  <a:gd name="T44" fmla="*/ 29 w 37"/>
                  <a:gd name="T45" fmla="*/ 38 h 40"/>
                  <a:gd name="T46" fmla="*/ 20 w 37"/>
                  <a:gd name="T47" fmla="*/ 40 h 40"/>
                  <a:gd name="T48" fmla="*/ 27 w 37"/>
                  <a:gd name="T49" fmla="*/ 17 h 40"/>
                  <a:gd name="T50" fmla="*/ 24 w 37"/>
                  <a:gd name="T51" fmla="*/ 11 h 40"/>
                  <a:gd name="T52" fmla="*/ 19 w 37"/>
                  <a:gd name="T53" fmla="*/ 9 h 40"/>
                  <a:gd name="T54" fmla="*/ 13 w 37"/>
                  <a:gd name="T55" fmla="*/ 11 h 40"/>
                  <a:gd name="T56" fmla="*/ 10 w 37"/>
                  <a:gd name="T57" fmla="*/ 17 h 40"/>
                  <a:gd name="T58" fmla="*/ 27 w 37"/>
                  <a:gd name="T59" fmla="*/ 1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7" h="40">
                    <a:moveTo>
                      <a:pt x="20" y="40"/>
                    </a:moveTo>
                    <a:cubicBezTo>
                      <a:pt x="17" y="40"/>
                      <a:pt x="14" y="39"/>
                      <a:pt x="12" y="38"/>
                    </a:cubicBezTo>
                    <a:cubicBezTo>
                      <a:pt x="9" y="37"/>
                      <a:pt x="7" y="36"/>
                      <a:pt x="6" y="34"/>
                    </a:cubicBezTo>
                    <a:cubicBezTo>
                      <a:pt x="4" y="33"/>
                      <a:pt x="2" y="31"/>
                      <a:pt x="1" y="28"/>
                    </a:cubicBezTo>
                    <a:cubicBezTo>
                      <a:pt x="0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0" y="15"/>
                      <a:pt x="1" y="12"/>
                    </a:cubicBezTo>
                    <a:cubicBezTo>
                      <a:pt x="2" y="10"/>
                      <a:pt x="3" y="8"/>
                      <a:pt x="5" y="6"/>
                    </a:cubicBezTo>
                    <a:cubicBezTo>
                      <a:pt x="7" y="4"/>
                      <a:pt x="9" y="3"/>
                      <a:pt x="11" y="2"/>
                    </a:cubicBezTo>
                    <a:cubicBezTo>
                      <a:pt x="13" y="1"/>
                      <a:pt x="16" y="0"/>
                      <a:pt x="19" y="0"/>
                    </a:cubicBezTo>
                    <a:cubicBezTo>
                      <a:pt x="22" y="0"/>
                      <a:pt x="24" y="1"/>
                      <a:pt x="27" y="2"/>
                    </a:cubicBezTo>
                    <a:cubicBezTo>
                      <a:pt x="29" y="3"/>
                      <a:pt x="31" y="5"/>
                      <a:pt x="33" y="7"/>
                    </a:cubicBezTo>
                    <a:cubicBezTo>
                      <a:pt x="34" y="9"/>
                      <a:pt x="35" y="11"/>
                      <a:pt x="36" y="13"/>
                    </a:cubicBezTo>
                    <a:cubicBezTo>
                      <a:pt x="37" y="16"/>
                      <a:pt x="37" y="18"/>
                      <a:pt x="37" y="21"/>
                    </a:cubicBezTo>
                    <a:cubicBezTo>
                      <a:pt x="37" y="21"/>
                      <a:pt x="37" y="22"/>
                      <a:pt x="37" y="22"/>
                    </a:cubicBezTo>
                    <a:cubicBezTo>
                      <a:pt x="37" y="23"/>
                      <a:pt x="37" y="23"/>
                      <a:pt x="37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6"/>
                      <a:pt x="12" y="28"/>
                      <a:pt x="14" y="29"/>
                    </a:cubicBezTo>
                    <a:cubicBezTo>
                      <a:pt x="15" y="31"/>
                      <a:pt x="17" y="31"/>
                      <a:pt x="20" y="31"/>
                    </a:cubicBezTo>
                    <a:cubicBezTo>
                      <a:pt x="22" y="31"/>
                      <a:pt x="23" y="31"/>
                      <a:pt x="25" y="30"/>
                    </a:cubicBezTo>
                    <a:cubicBezTo>
                      <a:pt x="26" y="30"/>
                      <a:pt x="27" y="29"/>
                      <a:pt x="29" y="2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3" y="35"/>
                      <a:pt x="31" y="37"/>
                      <a:pt x="29" y="38"/>
                    </a:cubicBezTo>
                    <a:cubicBezTo>
                      <a:pt x="26" y="39"/>
                      <a:pt x="23" y="40"/>
                      <a:pt x="20" y="40"/>
                    </a:cubicBezTo>
                    <a:close/>
                    <a:moveTo>
                      <a:pt x="27" y="17"/>
                    </a:moveTo>
                    <a:cubicBezTo>
                      <a:pt x="26" y="15"/>
                      <a:pt x="25" y="13"/>
                      <a:pt x="24" y="11"/>
                    </a:cubicBezTo>
                    <a:cubicBezTo>
                      <a:pt x="23" y="10"/>
                      <a:pt x="21" y="9"/>
                      <a:pt x="19" y="9"/>
                    </a:cubicBezTo>
                    <a:cubicBezTo>
                      <a:pt x="16" y="9"/>
                      <a:pt x="15" y="10"/>
                      <a:pt x="13" y="11"/>
                    </a:cubicBezTo>
                    <a:cubicBezTo>
                      <a:pt x="12" y="13"/>
                      <a:pt x="11" y="15"/>
                      <a:pt x="10" y="17"/>
                    </a:cubicBez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8" name="Freeform 113"/>
              <p:cNvSpPr>
                <a:spLocks/>
              </p:cNvSpPr>
              <p:nvPr/>
            </p:nvSpPr>
            <p:spPr bwMode="auto">
              <a:xfrm>
                <a:off x="7048500" y="5414963"/>
                <a:ext cx="98425" cy="201613"/>
              </a:xfrm>
              <a:custGeom>
                <a:avLst/>
                <a:gdLst>
                  <a:gd name="T0" fmla="*/ 15 w 24"/>
                  <a:gd name="T1" fmla="*/ 49 h 49"/>
                  <a:gd name="T2" fmla="*/ 11 w 24"/>
                  <a:gd name="T3" fmla="*/ 48 h 49"/>
                  <a:gd name="T4" fmla="*/ 7 w 24"/>
                  <a:gd name="T5" fmla="*/ 46 h 49"/>
                  <a:gd name="T6" fmla="*/ 5 w 24"/>
                  <a:gd name="T7" fmla="*/ 43 h 49"/>
                  <a:gd name="T8" fmla="*/ 4 w 24"/>
                  <a:gd name="T9" fmla="*/ 37 h 49"/>
                  <a:gd name="T10" fmla="*/ 4 w 24"/>
                  <a:gd name="T11" fmla="*/ 19 h 49"/>
                  <a:gd name="T12" fmla="*/ 0 w 24"/>
                  <a:gd name="T13" fmla="*/ 19 h 49"/>
                  <a:gd name="T14" fmla="*/ 0 w 24"/>
                  <a:gd name="T15" fmla="*/ 10 h 49"/>
                  <a:gd name="T16" fmla="*/ 4 w 24"/>
                  <a:gd name="T17" fmla="*/ 10 h 49"/>
                  <a:gd name="T18" fmla="*/ 4 w 24"/>
                  <a:gd name="T19" fmla="*/ 0 h 49"/>
                  <a:gd name="T20" fmla="*/ 15 w 24"/>
                  <a:gd name="T21" fmla="*/ 0 h 49"/>
                  <a:gd name="T22" fmla="*/ 15 w 24"/>
                  <a:gd name="T23" fmla="*/ 10 h 49"/>
                  <a:gd name="T24" fmla="*/ 24 w 24"/>
                  <a:gd name="T25" fmla="*/ 10 h 49"/>
                  <a:gd name="T26" fmla="*/ 24 w 24"/>
                  <a:gd name="T27" fmla="*/ 19 h 49"/>
                  <a:gd name="T28" fmla="*/ 15 w 24"/>
                  <a:gd name="T29" fmla="*/ 19 h 49"/>
                  <a:gd name="T30" fmla="*/ 15 w 24"/>
                  <a:gd name="T31" fmla="*/ 36 h 49"/>
                  <a:gd name="T32" fmla="*/ 19 w 24"/>
                  <a:gd name="T33" fmla="*/ 39 h 49"/>
                  <a:gd name="T34" fmla="*/ 24 w 24"/>
                  <a:gd name="T35" fmla="*/ 38 h 49"/>
                  <a:gd name="T36" fmla="*/ 24 w 24"/>
                  <a:gd name="T37" fmla="*/ 46 h 49"/>
                  <a:gd name="T38" fmla="*/ 20 w 24"/>
                  <a:gd name="T39" fmla="*/ 48 h 49"/>
                  <a:gd name="T40" fmla="*/ 15 w 24"/>
                  <a:gd name="T4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49">
                    <a:moveTo>
                      <a:pt x="15" y="49"/>
                    </a:moveTo>
                    <a:cubicBezTo>
                      <a:pt x="14" y="49"/>
                      <a:pt x="12" y="48"/>
                      <a:pt x="11" y="48"/>
                    </a:cubicBezTo>
                    <a:cubicBezTo>
                      <a:pt x="10" y="48"/>
                      <a:pt x="8" y="47"/>
                      <a:pt x="7" y="46"/>
                    </a:cubicBezTo>
                    <a:cubicBezTo>
                      <a:pt x="6" y="45"/>
                      <a:pt x="6" y="44"/>
                      <a:pt x="5" y="43"/>
                    </a:cubicBezTo>
                    <a:cubicBezTo>
                      <a:pt x="5" y="41"/>
                      <a:pt x="4" y="39"/>
                      <a:pt x="4" y="37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8"/>
                      <a:pt x="16" y="39"/>
                      <a:pt x="19" y="39"/>
                    </a:cubicBezTo>
                    <a:cubicBezTo>
                      <a:pt x="20" y="39"/>
                      <a:pt x="22" y="39"/>
                      <a:pt x="24" y="38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3" y="47"/>
                      <a:pt x="21" y="48"/>
                      <a:pt x="20" y="48"/>
                    </a:cubicBezTo>
                    <a:cubicBezTo>
                      <a:pt x="19" y="48"/>
                      <a:pt x="17" y="49"/>
                      <a:pt x="15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9" name="Freeform 114"/>
              <p:cNvSpPr>
                <a:spLocks/>
              </p:cNvSpPr>
              <p:nvPr/>
            </p:nvSpPr>
            <p:spPr bwMode="auto">
              <a:xfrm>
                <a:off x="7170738" y="5451475"/>
                <a:ext cx="95250" cy="160338"/>
              </a:xfrm>
              <a:custGeom>
                <a:avLst/>
                <a:gdLst>
                  <a:gd name="T0" fmla="*/ 0 w 23"/>
                  <a:gd name="T1" fmla="*/ 1 h 39"/>
                  <a:gd name="T2" fmla="*/ 11 w 23"/>
                  <a:gd name="T3" fmla="*/ 1 h 39"/>
                  <a:gd name="T4" fmla="*/ 11 w 23"/>
                  <a:gd name="T5" fmla="*/ 9 h 39"/>
                  <a:gd name="T6" fmla="*/ 16 w 23"/>
                  <a:gd name="T7" fmla="*/ 3 h 39"/>
                  <a:gd name="T8" fmla="*/ 23 w 23"/>
                  <a:gd name="T9" fmla="*/ 0 h 39"/>
                  <a:gd name="T10" fmla="*/ 23 w 23"/>
                  <a:gd name="T11" fmla="*/ 12 h 39"/>
                  <a:gd name="T12" fmla="*/ 23 w 23"/>
                  <a:gd name="T13" fmla="*/ 12 h 39"/>
                  <a:gd name="T14" fmla="*/ 14 w 23"/>
                  <a:gd name="T15" fmla="*/ 15 h 39"/>
                  <a:gd name="T16" fmla="*/ 11 w 23"/>
                  <a:gd name="T17" fmla="*/ 25 h 39"/>
                  <a:gd name="T18" fmla="*/ 11 w 23"/>
                  <a:gd name="T19" fmla="*/ 39 h 39"/>
                  <a:gd name="T20" fmla="*/ 0 w 23"/>
                  <a:gd name="T21" fmla="*/ 39 h 39"/>
                  <a:gd name="T22" fmla="*/ 0 w 23"/>
                  <a:gd name="T23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39">
                    <a:moveTo>
                      <a:pt x="0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6"/>
                      <a:pt x="14" y="4"/>
                      <a:pt x="16" y="3"/>
                    </a:cubicBezTo>
                    <a:cubicBezTo>
                      <a:pt x="18" y="1"/>
                      <a:pt x="20" y="0"/>
                      <a:pt x="23" y="0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9" y="12"/>
                      <a:pt x="16" y="13"/>
                      <a:pt x="14" y="15"/>
                    </a:cubicBezTo>
                    <a:cubicBezTo>
                      <a:pt x="12" y="17"/>
                      <a:pt x="11" y="20"/>
                      <a:pt x="11" y="25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0" name="Freeform 115"/>
              <p:cNvSpPr>
                <a:spLocks noEditPoints="1"/>
              </p:cNvSpPr>
              <p:nvPr/>
            </p:nvSpPr>
            <p:spPr bwMode="auto">
              <a:xfrm>
                <a:off x="7281863" y="5451475"/>
                <a:ext cx="168275" cy="165100"/>
              </a:xfrm>
              <a:custGeom>
                <a:avLst/>
                <a:gdLst>
                  <a:gd name="T0" fmla="*/ 20 w 41"/>
                  <a:gd name="T1" fmla="*/ 40 h 40"/>
                  <a:gd name="T2" fmla="*/ 12 w 41"/>
                  <a:gd name="T3" fmla="*/ 38 h 40"/>
                  <a:gd name="T4" fmla="*/ 6 w 41"/>
                  <a:gd name="T5" fmla="*/ 34 h 40"/>
                  <a:gd name="T6" fmla="*/ 1 w 41"/>
                  <a:gd name="T7" fmla="*/ 28 h 40"/>
                  <a:gd name="T8" fmla="*/ 0 w 41"/>
                  <a:gd name="T9" fmla="*/ 20 h 40"/>
                  <a:gd name="T10" fmla="*/ 0 w 41"/>
                  <a:gd name="T11" fmla="*/ 20 h 40"/>
                  <a:gd name="T12" fmla="*/ 1 w 41"/>
                  <a:gd name="T13" fmla="*/ 12 h 40"/>
                  <a:gd name="T14" fmla="*/ 6 w 41"/>
                  <a:gd name="T15" fmla="*/ 6 h 40"/>
                  <a:gd name="T16" fmla="*/ 12 w 41"/>
                  <a:gd name="T17" fmla="*/ 2 h 40"/>
                  <a:gd name="T18" fmla="*/ 20 w 41"/>
                  <a:gd name="T19" fmla="*/ 0 h 40"/>
                  <a:gd name="T20" fmla="*/ 28 w 41"/>
                  <a:gd name="T21" fmla="*/ 2 h 40"/>
                  <a:gd name="T22" fmla="*/ 35 w 41"/>
                  <a:gd name="T23" fmla="*/ 6 h 40"/>
                  <a:gd name="T24" fmla="*/ 39 w 41"/>
                  <a:gd name="T25" fmla="*/ 12 h 40"/>
                  <a:gd name="T26" fmla="*/ 41 w 41"/>
                  <a:gd name="T27" fmla="*/ 20 h 40"/>
                  <a:gd name="T28" fmla="*/ 41 w 41"/>
                  <a:gd name="T29" fmla="*/ 20 h 40"/>
                  <a:gd name="T30" fmla="*/ 39 w 41"/>
                  <a:gd name="T31" fmla="*/ 28 h 40"/>
                  <a:gd name="T32" fmla="*/ 35 w 41"/>
                  <a:gd name="T33" fmla="*/ 34 h 40"/>
                  <a:gd name="T34" fmla="*/ 28 w 41"/>
                  <a:gd name="T35" fmla="*/ 38 h 40"/>
                  <a:gd name="T36" fmla="*/ 20 w 41"/>
                  <a:gd name="T37" fmla="*/ 40 h 40"/>
                  <a:gd name="T38" fmla="*/ 20 w 41"/>
                  <a:gd name="T39" fmla="*/ 31 h 40"/>
                  <a:gd name="T40" fmla="*/ 24 w 41"/>
                  <a:gd name="T41" fmla="*/ 30 h 40"/>
                  <a:gd name="T42" fmla="*/ 27 w 41"/>
                  <a:gd name="T43" fmla="*/ 28 h 40"/>
                  <a:gd name="T44" fmla="*/ 29 w 41"/>
                  <a:gd name="T45" fmla="*/ 24 h 40"/>
                  <a:gd name="T46" fmla="*/ 30 w 41"/>
                  <a:gd name="T47" fmla="*/ 20 h 40"/>
                  <a:gd name="T48" fmla="*/ 30 w 41"/>
                  <a:gd name="T49" fmla="*/ 20 h 40"/>
                  <a:gd name="T50" fmla="*/ 29 w 41"/>
                  <a:gd name="T51" fmla="*/ 16 h 40"/>
                  <a:gd name="T52" fmla="*/ 27 w 41"/>
                  <a:gd name="T53" fmla="*/ 13 h 40"/>
                  <a:gd name="T54" fmla="*/ 24 w 41"/>
                  <a:gd name="T55" fmla="*/ 11 h 40"/>
                  <a:gd name="T56" fmla="*/ 20 w 41"/>
                  <a:gd name="T57" fmla="*/ 10 h 40"/>
                  <a:gd name="T58" fmla="*/ 16 w 41"/>
                  <a:gd name="T59" fmla="*/ 10 h 40"/>
                  <a:gd name="T60" fmla="*/ 13 w 41"/>
                  <a:gd name="T61" fmla="*/ 13 h 40"/>
                  <a:gd name="T62" fmla="*/ 11 w 41"/>
                  <a:gd name="T63" fmla="*/ 16 h 40"/>
                  <a:gd name="T64" fmla="*/ 10 w 41"/>
                  <a:gd name="T65" fmla="*/ 20 h 40"/>
                  <a:gd name="T66" fmla="*/ 10 w 41"/>
                  <a:gd name="T67" fmla="*/ 20 h 40"/>
                  <a:gd name="T68" fmla="*/ 11 w 41"/>
                  <a:gd name="T69" fmla="*/ 24 h 40"/>
                  <a:gd name="T70" fmla="*/ 13 w 41"/>
                  <a:gd name="T71" fmla="*/ 27 h 40"/>
                  <a:gd name="T72" fmla="*/ 16 w 41"/>
                  <a:gd name="T73" fmla="*/ 30 h 40"/>
                  <a:gd name="T74" fmla="*/ 20 w 41"/>
                  <a:gd name="T75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40">
                    <a:moveTo>
                      <a:pt x="20" y="40"/>
                    </a:moveTo>
                    <a:cubicBezTo>
                      <a:pt x="17" y="40"/>
                      <a:pt x="14" y="39"/>
                      <a:pt x="12" y="38"/>
                    </a:cubicBezTo>
                    <a:cubicBezTo>
                      <a:pt x="10" y="37"/>
                      <a:pt x="7" y="36"/>
                      <a:pt x="6" y="34"/>
                    </a:cubicBezTo>
                    <a:cubicBezTo>
                      <a:pt x="4" y="32"/>
                      <a:pt x="2" y="30"/>
                      <a:pt x="1" y="28"/>
                    </a:cubicBezTo>
                    <a:cubicBezTo>
                      <a:pt x="0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0" y="15"/>
                      <a:pt x="1" y="12"/>
                    </a:cubicBezTo>
                    <a:cubicBezTo>
                      <a:pt x="2" y="10"/>
                      <a:pt x="4" y="8"/>
                      <a:pt x="6" y="6"/>
                    </a:cubicBezTo>
                    <a:cubicBezTo>
                      <a:pt x="7" y="4"/>
                      <a:pt x="10" y="3"/>
                      <a:pt x="12" y="2"/>
                    </a:cubicBezTo>
                    <a:cubicBezTo>
                      <a:pt x="15" y="1"/>
                      <a:pt x="17" y="0"/>
                      <a:pt x="20" y="0"/>
                    </a:cubicBezTo>
                    <a:cubicBezTo>
                      <a:pt x="23" y="0"/>
                      <a:pt x="26" y="1"/>
                      <a:pt x="28" y="2"/>
                    </a:cubicBezTo>
                    <a:cubicBezTo>
                      <a:pt x="31" y="3"/>
                      <a:pt x="33" y="4"/>
                      <a:pt x="35" y="6"/>
                    </a:cubicBezTo>
                    <a:cubicBezTo>
                      <a:pt x="37" y="8"/>
                      <a:pt x="38" y="10"/>
                      <a:pt x="39" y="12"/>
                    </a:cubicBezTo>
                    <a:cubicBezTo>
                      <a:pt x="40" y="15"/>
                      <a:pt x="41" y="17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3"/>
                      <a:pt x="40" y="25"/>
                      <a:pt x="39" y="28"/>
                    </a:cubicBezTo>
                    <a:cubicBezTo>
                      <a:pt x="38" y="30"/>
                      <a:pt x="37" y="32"/>
                      <a:pt x="35" y="34"/>
                    </a:cubicBezTo>
                    <a:cubicBezTo>
                      <a:pt x="33" y="36"/>
                      <a:pt x="31" y="37"/>
                      <a:pt x="28" y="38"/>
                    </a:cubicBezTo>
                    <a:cubicBezTo>
                      <a:pt x="26" y="39"/>
                      <a:pt x="23" y="40"/>
                      <a:pt x="20" y="40"/>
                    </a:cubicBezTo>
                    <a:close/>
                    <a:moveTo>
                      <a:pt x="20" y="31"/>
                    </a:moveTo>
                    <a:cubicBezTo>
                      <a:pt x="22" y="31"/>
                      <a:pt x="23" y="30"/>
                      <a:pt x="24" y="30"/>
                    </a:cubicBezTo>
                    <a:cubicBezTo>
                      <a:pt x="26" y="29"/>
                      <a:pt x="27" y="28"/>
                      <a:pt x="27" y="28"/>
                    </a:cubicBezTo>
                    <a:cubicBezTo>
                      <a:pt x="28" y="27"/>
                      <a:pt x="29" y="25"/>
                      <a:pt x="29" y="24"/>
                    </a:cubicBezTo>
                    <a:cubicBezTo>
                      <a:pt x="30" y="23"/>
                      <a:pt x="30" y="22"/>
                      <a:pt x="30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9"/>
                      <a:pt x="30" y="17"/>
                      <a:pt x="29" y="16"/>
                    </a:cubicBezTo>
                    <a:cubicBezTo>
                      <a:pt x="29" y="15"/>
                      <a:pt x="28" y="14"/>
                      <a:pt x="27" y="13"/>
                    </a:cubicBezTo>
                    <a:cubicBezTo>
                      <a:pt x="26" y="12"/>
                      <a:pt x="25" y="11"/>
                      <a:pt x="24" y="11"/>
                    </a:cubicBezTo>
                    <a:cubicBezTo>
                      <a:pt x="23" y="10"/>
                      <a:pt x="22" y="10"/>
                      <a:pt x="20" y="10"/>
                    </a:cubicBezTo>
                    <a:cubicBezTo>
                      <a:pt x="19" y="10"/>
                      <a:pt x="17" y="10"/>
                      <a:pt x="16" y="10"/>
                    </a:cubicBezTo>
                    <a:cubicBezTo>
                      <a:pt x="15" y="11"/>
                      <a:pt x="14" y="12"/>
                      <a:pt x="13" y="13"/>
                    </a:cubicBezTo>
                    <a:cubicBezTo>
                      <a:pt x="12" y="14"/>
                      <a:pt x="11" y="15"/>
                      <a:pt x="11" y="16"/>
                    </a:cubicBezTo>
                    <a:cubicBezTo>
                      <a:pt x="11" y="17"/>
                      <a:pt x="10" y="19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2"/>
                      <a:pt x="11" y="23"/>
                      <a:pt x="11" y="24"/>
                    </a:cubicBezTo>
                    <a:cubicBezTo>
                      <a:pt x="11" y="25"/>
                      <a:pt x="12" y="26"/>
                      <a:pt x="13" y="27"/>
                    </a:cubicBezTo>
                    <a:cubicBezTo>
                      <a:pt x="14" y="28"/>
                      <a:pt x="15" y="29"/>
                      <a:pt x="16" y="30"/>
                    </a:cubicBezTo>
                    <a:cubicBezTo>
                      <a:pt x="17" y="30"/>
                      <a:pt x="19" y="31"/>
                      <a:pt x="20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1" name="Freeform 116"/>
              <p:cNvSpPr>
                <a:spLocks noEditPoints="1"/>
              </p:cNvSpPr>
              <p:nvPr/>
            </p:nvSpPr>
            <p:spPr bwMode="auto">
              <a:xfrm>
                <a:off x="7475538" y="5451475"/>
                <a:ext cx="163513" cy="206375"/>
              </a:xfrm>
              <a:custGeom>
                <a:avLst/>
                <a:gdLst>
                  <a:gd name="T0" fmla="*/ 0 w 40"/>
                  <a:gd name="T1" fmla="*/ 1 h 50"/>
                  <a:gd name="T2" fmla="*/ 11 w 40"/>
                  <a:gd name="T3" fmla="*/ 1 h 50"/>
                  <a:gd name="T4" fmla="*/ 11 w 40"/>
                  <a:gd name="T5" fmla="*/ 7 h 50"/>
                  <a:gd name="T6" fmla="*/ 15 w 40"/>
                  <a:gd name="T7" fmla="*/ 2 h 50"/>
                  <a:gd name="T8" fmla="*/ 23 w 40"/>
                  <a:gd name="T9" fmla="*/ 0 h 50"/>
                  <a:gd name="T10" fmla="*/ 29 w 40"/>
                  <a:gd name="T11" fmla="*/ 2 h 50"/>
                  <a:gd name="T12" fmla="*/ 34 w 40"/>
                  <a:gd name="T13" fmla="*/ 5 h 50"/>
                  <a:gd name="T14" fmla="*/ 38 w 40"/>
                  <a:gd name="T15" fmla="*/ 12 h 50"/>
                  <a:gd name="T16" fmla="*/ 40 w 40"/>
                  <a:gd name="T17" fmla="*/ 20 h 50"/>
                  <a:gd name="T18" fmla="*/ 40 w 40"/>
                  <a:gd name="T19" fmla="*/ 20 h 50"/>
                  <a:gd name="T20" fmla="*/ 38 w 40"/>
                  <a:gd name="T21" fmla="*/ 28 h 50"/>
                  <a:gd name="T22" fmla="*/ 34 w 40"/>
                  <a:gd name="T23" fmla="*/ 35 h 50"/>
                  <a:gd name="T24" fmla="*/ 29 w 40"/>
                  <a:gd name="T25" fmla="*/ 38 h 50"/>
                  <a:gd name="T26" fmla="*/ 23 w 40"/>
                  <a:gd name="T27" fmla="*/ 40 h 50"/>
                  <a:gd name="T28" fmla="*/ 15 w 40"/>
                  <a:gd name="T29" fmla="*/ 38 h 50"/>
                  <a:gd name="T30" fmla="*/ 11 w 40"/>
                  <a:gd name="T31" fmla="*/ 34 h 50"/>
                  <a:gd name="T32" fmla="*/ 11 w 40"/>
                  <a:gd name="T33" fmla="*/ 50 h 50"/>
                  <a:gd name="T34" fmla="*/ 0 w 40"/>
                  <a:gd name="T35" fmla="*/ 50 h 50"/>
                  <a:gd name="T36" fmla="*/ 0 w 40"/>
                  <a:gd name="T37" fmla="*/ 1 h 50"/>
                  <a:gd name="T38" fmla="*/ 20 w 40"/>
                  <a:gd name="T39" fmla="*/ 31 h 50"/>
                  <a:gd name="T40" fmla="*/ 23 w 40"/>
                  <a:gd name="T41" fmla="*/ 30 h 50"/>
                  <a:gd name="T42" fmla="*/ 26 w 40"/>
                  <a:gd name="T43" fmla="*/ 28 h 50"/>
                  <a:gd name="T44" fmla="*/ 28 w 40"/>
                  <a:gd name="T45" fmla="*/ 24 h 50"/>
                  <a:gd name="T46" fmla="*/ 29 w 40"/>
                  <a:gd name="T47" fmla="*/ 20 h 50"/>
                  <a:gd name="T48" fmla="*/ 29 w 40"/>
                  <a:gd name="T49" fmla="*/ 20 h 50"/>
                  <a:gd name="T50" fmla="*/ 28 w 40"/>
                  <a:gd name="T51" fmla="*/ 16 h 50"/>
                  <a:gd name="T52" fmla="*/ 26 w 40"/>
                  <a:gd name="T53" fmla="*/ 12 h 50"/>
                  <a:gd name="T54" fmla="*/ 23 w 40"/>
                  <a:gd name="T55" fmla="*/ 10 h 50"/>
                  <a:gd name="T56" fmla="*/ 20 w 40"/>
                  <a:gd name="T57" fmla="*/ 10 h 50"/>
                  <a:gd name="T58" fmla="*/ 16 w 40"/>
                  <a:gd name="T59" fmla="*/ 10 h 50"/>
                  <a:gd name="T60" fmla="*/ 13 w 40"/>
                  <a:gd name="T61" fmla="*/ 12 h 50"/>
                  <a:gd name="T62" fmla="*/ 11 w 40"/>
                  <a:gd name="T63" fmla="*/ 16 h 50"/>
                  <a:gd name="T64" fmla="*/ 11 w 40"/>
                  <a:gd name="T65" fmla="*/ 20 h 50"/>
                  <a:gd name="T66" fmla="*/ 11 w 40"/>
                  <a:gd name="T67" fmla="*/ 20 h 50"/>
                  <a:gd name="T68" fmla="*/ 11 w 40"/>
                  <a:gd name="T69" fmla="*/ 24 h 50"/>
                  <a:gd name="T70" fmla="*/ 13 w 40"/>
                  <a:gd name="T71" fmla="*/ 28 h 50"/>
                  <a:gd name="T72" fmla="*/ 16 w 40"/>
                  <a:gd name="T73" fmla="*/ 30 h 50"/>
                  <a:gd name="T74" fmla="*/ 20 w 40"/>
                  <a:gd name="T75" fmla="*/ 3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0" h="50">
                    <a:moveTo>
                      <a:pt x="0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5"/>
                      <a:pt x="14" y="3"/>
                      <a:pt x="15" y="2"/>
                    </a:cubicBezTo>
                    <a:cubicBezTo>
                      <a:pt x="17" y="1"/>
                      <a:pt x="20" y="0"/>
                      <a:pt x="23" y="0"/>
                    </a:cubicBezTo>
                    <a:cubicBezTo>
                      <a:pt x="25" y="0"/>
                      <a:pt x="27" y="1"/>
                      <a:pt x="29" y="2"/>
                    </a:cubicBezTo>
                    <a:cubicBezTo>
                      <a:pt x="31" y="3"/>
                      <a:pt x="33" y="4"/>
                      <a:pt x="34" y="5"/>
                    </a:cubicBezTo>
                    <a:cubicBezTo>
                      <a:pt x="36" y="7"/>
                      <a:pt x="37" y="9"/>
                      <a:pt x="38" y="12"/>
                    </a:cubicBezTo>
                    <a:cubicBezTo>
                      <a:pt x="39" y="14"/>
                      <a:pt x="40" y="17"/>
                      <a:pt x="4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23"/>
                      <a:pt x="39" y="26"/>
                      <a:pt x="38" y="28"/>
                    </a:cubicBezTo>
                    <a:cubicBezTo>
                      <a:pt x="37" y="31"/>
                      <a:pt x="36" y="33"/>
                      <a:pt x="34" y="35"/>
                    </a:cubicBezTo>
                    <a:cubicBezTo>
                      <a:pt x="33" y="36"/>
                      <a:pt x="31" y="38"/>
                      <a:pt x="29" y="38"/>
                    </a:cubicBezTo>
                    <a:cubicBezTo>
                      <a:pt x="27" y="39"/>
                      <a:pt x="25" y="40"/>
                      <a:pt x="23" y="40"/>
                    </a:cubicBezTo>
                    <a:cubicBezTo>
                      <a:pt x="20" y="40"/>
                      <a:pt x="17" y="39"/>
                      <a:pt x="15" y="38"/>
                    </a:cubicBezTo>
                    <a:cubicBezTo>
                      <a:pt x="14" y="37"/>
                      <a:pt x="12" y="36"/>
                      <a:pt x="11" y="34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0" y="50"/>
                      <a:pt x="0" y="50"/>
                      <a:pt x="0" y="50"/>
                    </a:cubicBezTo>
                    <a:lnTo>
                      <a:pt x="0" y="1"/>
                    </a:lnTo>
                    <a:close/>
                    <a:moveTo>
                      <a:pt x="20" y="31"/>
                    </a:moveTo>
                    <a:cubicBezTo>
                      <a:pt x="21" y="31"/>
                      <a:pt x="22" y="30"/>
                      <a:pt x="23" y="30"/>
                    </a:cubicBezTo>
                    <a:cubicBezTo>
                      <a:pt x="24" y="29"/>
                      <a:pt x="25" y="29"/>
                      <a:pt x="26" y="28"/>
                    </a:cubicBezTo>
                    <a:cubicBezTo>
                      <a:pt x="27" y="27"/>
                      <a:pt x="28" y="26"/>
                      <a:pt x="28" y="24"/>
                    </a:cubicBezTo>
                    <a:cubicBezTo>
                      <a:pt x="29" y="23"/>
                      <a:pt x="29" y="22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8"/>
                      <a:pt x="29" y="17"/>
                      <a:pt x="28" y="16"/>
                    </a:cubicBezTo>
                    <a:cubicBezTo>
                      <a:pt x="28" y="14"/>
                      <a:pt x="27" y="13"/>
                      <a:pt x="26" y="12"/>
                    </a:cubicBezTo>
                    <a:cubicBezTo>
                      <a:pt x="25" y="11"/>
                      <a:pt x="24" y="11"/>
                      <a:pt x="23" y="10"/>
                    </a:cubicBezTo>
                    <a:cubicBezTo>
                      <a:pt x="22" y="10"/>
                      <a:pt x="21" y="10"/>
                      <a:pt x="20" y="10"/>
                    </a:cubicBezTo>
                    <a:cubicBezTo>
                      <a:pt x="18" y="10"/>
                      <a:pt x="17" y="10"/>
                      <a:pt x="16" y="10"/>
                    </a:cubicBezTo>
                    <a:cubicBezTo>
                      <a:pt x="15" y="11"/>
                      <a:pt x="14" y="11"/>
                      <a:pt x="13" y="12"/>
                    </a:cubicBezTo>
                    <a:cubicBezTo>
                      <a:pt x="12" y="13"/>
                      <a:pt x="12" y="14"/>
                      <a:pt x="11" y="16"/>
                    </a:cubicBezTo>
                    <a:cubicBezTo>
                      <a:pt x="11" y="17"/>
                      <a:pt x="11" y="18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2"/>
                      <a:pt x="11" y="23"/>
                      <a:pt x="11" y="24"/>
                    </a:cubicBezTo>
                    <a:cubicBezTo>
                      <a:pt x="12" y="26"/>
                      <a:pt x="12" y="27"/>
                      <a:pt x="13" y="28"/>
                    </a:cubicBezTo>
                    <a:cubicBezTo>
                      <a:pt x="14" y="29"/>
                      <a:pt x="15" y="29"/>
                      <a:pt x="16" y="30"/>
                    </a:cubicBezTo>
                    <a:cubicBezTo>
                      <a:pt x="17" y="30"/>
                      <a:pt x="18" y="31"/>
                      <a:pt x="20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2" name="Freeform 117"/>
              <p:cNvSpPr>
                <a:spLocks noEditPoints="1"/>
              </p:cNvSpPr>
              <p:nvPr/>
            </p:nvSpPr>
            <p:spPr bwMode="auto">
              <a:xfrm>
                <a:off x="7654925" y="5451475"/>
                <a:ext cx="169863" cy="165100"/>
              </a:xfrm>
              <a:custGeom>
                <a:avLst/>
                <a:gdLst>
                  <a:gd name="T0" fmla="*/ 21 w 41"/>
                  <a:gd name="T1" fmla="*/ 40 h 40"/>
                  <a:gd name="T2" fmla="*/ 13 w 41"/>
                  <a:gd name="T3" fmla="*/ 38 h 40"/>
                  <a:gd name="T4" fmla="*/ 6 w 41"/>
                  <a:gd name="T5" fmla="*/ 34 h 40"/>
                  <a:gd name="T6" fmla="*/ 2 w 41"/>
                  <a:gd name="T7" fmla="*/ 28 h 40"/>
                  <a:gd name="T8" fmla="*/ 0 w 41"/>
                  <a:gd name="T9" fmla="*/ 20 h 40"/>
                  <a:gd name="T10" fmla="*/ 0 w 41"/>
                  <a:gd name="T11" fmla="*/ 20 h 40"/>
                  <a:gd name="T12" fmla="*/ 2 w 41"/>
                  <a:gd name="T13" fmla="*/ 12 h 40"/>
                  <a:gd name="T14" fmla="*/ 6 w 41"/>
                  <a:gd name="T15" fmla="*/ 6 h 40"/>
                  <a:gd name="T16" fmla="*/ 13 w 41"/>
                  <a:gd name="T17" fmla="*/ 2 h 40"/>
                  <a:gd name="T18" fmla="*/ 21 w 41"/>
                  <a:gd name="T19" fmla="*/ 0 h 40"/>
                  <a:gd name="T20" fmla="*/ 29 w 41"/>
                  <a:gd name="T21" fmla="*/ 2 h 40"/>
                  <a:gd name="T22" fmla="*/ 35 w 41"/>
                  <a:gd name="T23" fmla="*/ 6 h 40"/>
                  <a:gd name="T24" fmla="*/ 40 w 41"/>
                  <a:gd name="T25" fmla="*/ 12 h 40"/>
                  <a:gd name="T26" fmla="*/ 41 w 41"/>
                  <a:gd name="T27" fmla="*/ 20 h 40"/>
                  <a:gd name="T28" fmla="*/ 41 w 41"/>
                  <a:gd name="T29" fmla="*/ 20 h 40"/>
                  <a:gd name="T30" fmla="*/ 40 w 41"/>
                  <a:gd name="T31" fmla="*/ 28 h 40"/>
                  <a:gd name="T32" fmla="*/ 35 w 41"/>
                  <a:gd name="T33" fmla="*/ 34 h 40"/>
                  <a:gd name="T34" fmla="*/ 29 w 41"/>
                  <a:gd name="T35" fmla="*/ 38 h 40"/>
                  <a:gd name="T36" fmla="*/ 21 w 41"/>
                  <a:gd name="T37" fmla="*/ 40 h 40"/>
                  <a:gd name="T38" fmla="*/ 21 w 41"/>
                  <a:gd name="T39" fmla="*/ 31 h 40"/>
                  <a:gd name="T40" fmla="*/ 25 w 41"/>
                  <a:gd name="T41" fmla="*/ 30 h 40"/>
                  <a:gd name="T42" fmla="*/ 28 w 41"/>
                  <a:gd name="T43" fmla="*/ 28 h 40"/>
                  <a:gd name="T44" fmla="*/ 30 w 41"/>
                  <a:gd name="T45" fmla="*/ 24 h 40"/>
                  <a:gd name="T46" fmla="*/ 31 w 41"/>
                  <a:gd name="T47" fmla="*/ 20 h 40"/>
                  <a:gd name="T48" fmla="*/ 31 w 41"/>
                  <a:gd name="T49" fmla="*/ 20 h 40"/>
                  <a:gd name="T50" fmla="*/ 30 w 41"/>
                  <a:gd name="T51" fmla="*/ 16 h 40"/>
                  <a:gd name="T52" fmla="*/ 28 w 41"/>
                  <a:gd name="T53" fmla="*/ 13 h 40"/>
                  <a:gd name="T54" fmla="*/ 25 w 41"/>
                  <a:gd name="T55" fmla="*/ 11 h 40"/>
                  <a:gd name="T56" fmla="*/ 21 w 41"/>
                  <a:gd name="T57" fmla="*/ 10 h 40"/>
                  <a:gd name="T58" fmla="*/ 17 w 41"/>
                  <a:gd name="T59" fmla="*/ 10 h 40"/>
                  <a:gd name="T60" fmla="*/ 14 w 41"/>
                  <a:gd name="T61" fmla="*/ 13 h 40"/>
                  <a:gd name="T62" fmla="*/ 12 w 41"/>
                  <a:gd name="T63" fmla="*/ 16 h 40"/>
                  <a:gd name="T64" fmla="*/ 11 w 41"/>
                  <a:gd name="T65" fmla="*/ 20 h 40"/>
                  <a:gd name="T66" fmla="*/ 11 w 41"/>
                  <a:gd name="T67" fmla="*/ 20 h 40"/>
                  <a:gd name="T68" fmla="*/ 12 w 41"/>
                  <a:gd name="T69" fmla="*/ 24 h 40"/>
                  <a:gd name="T70" fmla="*/ 14 w 41"/>
                  <a:gd name="T71" fmla="*/ 27 h 40"/>
                  <a:gd name="T72" fmla="*/ 17 w 41"/>
                  <a:gd name="T73" fmla="*/ 30 h 40"/>
                  <a:gd name="T74" fmla="*/ 21 w 41"/>
                  <a:gd name="T75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40">
                    <a:moveTo>
                      <a:pt x="21" y="40"/>
                    </a:moveTo>
                    <a:cubicBezTo>
                      <a:pt x="18" y="40"/>
                      <a:pt x="15" y="39"/>
                      <a:pt x="13" y="38"/>
                    </a:cubicBezTo>
                    <a:cubicBezTo>
                      <a:pt x="10" y="37"/>
                      <a:pt x="8" y="36"/>
                      <a:pt x="6" y="34"/>
                    </a:cubicBezTo>
                    <a:cubicBezTo>
                      <a:pt x="4" y="32"/>
                      <a:pt x="3" y="30"/>
                      <a:pt x="2" y="28"/>
                    </a:cubicBezTo>
                    <a:cubicBezTo>
                      <a:pt x="1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1" y="15"/>
                      <a:pt x="2" y="12"/>
                    </a:cubicBezTo>
                    <a:cubicBezTo>
                      <a:pt x="3" y="10"/>
                      <a:pt x="4" y="8"/>
                      <a:pt x="6" y="6"/>
                    </a:cubicBezTo>
                    <a:cubicBezTo>
                      <a:pt x="8" y="4"/>
                      <a:pt x="10" y="3"/>
                      <a:pt x="13" y="2"/>
                    </a:cubicBezTo>
                    <a:cubicBezTo>
                      <a:pt x="15" y="1"/>
                      <a:pt x="18" y="0"/>
                      <a:pt x="21" y="0"/>
                    </a:cubicBezTo>
                    <a:cubicBezTo>
                      <a:pt x="24" y="0"/>
                      <a:pt x="27" y="1"/>
                      <a:pt x="29" y="2"/>
                    </a:cubicBezTo>
                    <a:cubicBezTo>
                      <a:pt x="32" y="3"/>
                      <a:pt x="34" y="4"/>
                      <a:pt x="35" y="6"/>
                    </a:cubicBezTo>
                    <a:cubicBezTo>
                      <a:pt x="37" y="8"/>
                      <a:pt x="39" y="10"/>
                      <a:pt x="40" y="12"/>
                    </a:cubicBezTo>
                    <a:cubicBezTo>
                      <a:pt x="41" y="15"/>
                      <a:pt x="41" y="17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3"/>
                      <a:pt x="41" y="25"/>
                      <a:pt x="40" y="28"/>
                    </a:cubicBezTo>
                    <a:cubicBezTo>
                      <a:pt x="39" y="30"/>
                      <a:pt x="37" y="32"/>
                      <a:pt x="35" y="34"/>
                    </a:cubicBezTo>
                    <a:cubicBezTo>
                      <a:pt x="34" y="36"/>
                      <a:pt x="31" y="37"/>
                      <a:pt x="29" y="38"/>
                    </a:cubicBezTo>
                    <a:cubicBezTo>
                      <a:pt x="26" y="39"/>
                      <a:pt x="24" y="40"/>
                      <a:pt x="21" y="40"/>
                    </a:cubicBezTo>
                    <a:close/>
                    <a:moveTo>
                      <a:pt x="21" y="31"/>
                    </a:moveTo>
                    <a:cubicBezTo>
                      <a:pt x="22" y="31"/>
                      <a:pt x="24" y="30"/>
                      <a:pt x="25" y="30"/>
                    </a:cubicBezTo>
                    <a:cubicBezTo>
                      <a:pt x="26" y="29"/>
                      <a:pt x="27" y="28"/>
                      <a:pt x="28" y="28"/>
                    </a:cubicBezTo>
                    <a:cubicBezTo>
                      <a:pt x="29" y="27"/>
                      <a:pt x="30" y="25"/>
                      <a:pt x="30" y="24"/>
                    </a:cubicBezTo>
                    <a:cubicBezTo>
                      <a:pt x="30" y="23"/>
                      <a:pt x="31" y="22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19"/>
                      <a:pt x="30" y="17"/>
                      <a:pt x="30" y="16"/>
                    </a:cubicBezTo>
                    <a:cubicBezTo>
                      <a:pt x="30" y="15"/>
                      <a:pt x="29" y="14"/>
                      <a:pt x="28" y="13"/>
                    </a:cubicBezTo>
                    <a:cubicBezTo>
                      <a:pt x="27" y="12"/>
                      <a:pt x="26" y="11"/>
                      <a:pt x="25" y="11"/>
                    </a:cubicBezTo>
                    <a:cubicBezTo>
                      <a:pt x="24" y="10"/>
                      <a:pt x="22" y="10"/>
                      <a:pt x="21" y="10"/>
                    </a:cubicBezTo>
                    <a:cubicBezTo>
                      <a:pt x="19" y="10"/>
                      <a:pt x="18" y="10"/>
                      <a:pt x="17" y="10"/>
                    </a:cubicBezTo>
                    <a:cubicBezTo>
                      <a:pt x="15" y="11"/>
                      <a:pt x="14" y="12"/>
                      <a:pt x="14" y="13"/>
                    </a:cubicBezTo>
                    <a:cubicBezTo>
                      <a:pt x="13" y="14"/>
                      <a:pt x="12" y="15"/>
                      <a:pt x="12" y="16"/>
                    </a:cubicBezTo>
                    <a:cubicBezTo>
                      <a:pt x="11" y="17"/>
                      <a:pt x="11" y="19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2"/>
                      <a:pt x="11" y="23"/>
                      <a:pt x="12" y="24"/>
                    </a:cubicBezTo>
                    <a:cubicBezTo>
                      <a:pt x="12" y="25"/>
                      <a:pt x="13" y="26"/>
                      <a:pt x="14" y="27"/>
                    </a:cubicBezTo>
                    <a:cubicBezTo>
                      <a:pt x="15" y="28"/>
                      <a:pt x="16" y="29"/>
                      <a:pt x="17" y="30"/>
                    </a:cubicBezTo>
                    <a:cubicBezTo>
                      <a:pt x="18" y="30"/>
                      <a:pt x="19" y="31"/>
                      <a:pt x="2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3" name="Rectangle 118"/>
              <p:cNvSpPr>
                <a:spLocks noChangeArrowheads="1"/>
              </p:cNvSpPr>
              <p:nvPr/>
            </p:nvSpPr>
            <p:spPr bwMode="auto">
              <a:xfrm>
                <a:off x="7853363" y="5397500"/>
                <a:ext cx="44450" cy="214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4" name="Freeform 119"/>
              <p:cNvSpPr>
                <a:spLocks noEditPoints="1"/>
              </p:cNvSpPr>
              <p:nvPr/>
            </p:nvSpPr>
            <p:spPr bwMode="auto">
              <a:xfrm>
                <a:off x="7934325" y="5397500"/>
                <a:ext cx="46038" cy="214313"/>
              </a:xfrm>
              <a:custGeom>
                <a:avLst/>
                <a:gdLst>
                  <a:gd name="T0" fmla="*/ 0 w 29"/>
                  <a:gd name="T1" fmla="*/ 0 h 135"/>
                  <a:gd name="T2" fmla="*/ 29 w 29"/>
                  <a:gd name="T3" fmla="*/ 0 h 135"/>
                  <a:gd name="T4" fmla="*/ 29 w 29"/>
                  <a:gd name="T5" fmla="*/ 26 h 135"/>
                  <a:gd name="T6" fmla="*/ 0 w 29"/>
                  <a:gd name="T7" fmla="*/ 26 h 135"/>
                  <a:gd name="T8" fmla="*/ 0 w 29"/>
                  <a:gd name="T9" fmla="*/ 0 h 135"/>
                  <a:gd name="T10" fmla="*/ 0 w 29"/>
                  <a:gd name="T11" fmla="*/ 36 h 135"/>
                  <a:gd name="T12" fmla="*/ 29 w 29"/>
                  <a:gd name="T13" fmla="*/ 36 h 135"/>
                  <a:gd name="T14" fmla="*/ 29 w 29"/>
                  <a:gd name="T15" fmla="*/ 135 h 135"/>
                  <a:gd name="T16" fmla="*/ 0 w 29"/>
                  <a:gd name="T17" fmla="*/ 135 h 135"/>
                  <a:gd name="T18" fmla="*/ 0 w 29"/>
                  <a:gd name="T19" fmla="*/ 3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135">
                    <a:moveTo>
                      <a:pt x="0" y="0"/>
                    </a:moveTo>
                    <a:lnTo>
                      <a:pt x="29" y="0"/>
                    </a:lnTo>
                    <a:lnTo>
                      <a:pt x="29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  <a:moveTo>
                      <a:pt x="0" y="36"/>
                    </a:moveTo>
                    <a:lnTo>
                      <a:pt x="29" y="36"/>
                    </a:lnTo>
                    <a:lnTo>
                      <a:pt x="29" y="135"/>
                    </a:lnTo>
                    <a:lnTo>
                      <a:pt x="0" y="135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5" name="Freeform 120"/>
              <p:cNvSpPr>
                <a:spLocks/>
              </p:cNvSpPr>
              <p:nvPr/>
            </p:nvSpPr>
            <p:spPr bwMode="auto">
              <a:xfrm>
                <a:off x="8004175" y="5414963"/>
                <a:ext cx="98425" cy="201613"/>
              </a:xfrm>
              <a:custGeom>
                <a:avLst/>
                <a:gdLst>
                  <a:gd name="T0" fmla="*/ 15 w 24"/>
                  <a:gd name="T1" fmla="*/ 49 h 49"/>
                  <a:gd name="T2" fmla="*/ 11 w 24"/>
                  <a:gd name="T3" fmla="*/ 48 h 49"/>
                  <a:gd name="T4" fmla="*/ 7 w 24"/>
                  <a:gd name="T5" fmla="*/ 46 h 49"/>
                  <a:gd name="T6" fmla="*/ 5 w 24"/>
                  <a:gd name="T7" fmla="*/ 43 h 49"/>
                  <a:gd name="T8" fmla="*/ 4 w 24"/>
                  <a:gd name="T9" fmla="*/ 37 h 49"/>
                  <a:gd name="T10" fmla="*/ 4 w 24"/>
                  <a:gd name="T11" fmla="*/ 19 h 49"/>
                  <a:gd name="T12" fmla="*/ 0 w 24"/>
                  <a:gd name="T13" fmla="*/ 19 h 49"/>
                  <a:gd name="T14" fmla="*/ 0 w 24"/>
                  <a:gd name="T15" fmla="*/ 10 h 49"/>
                  <a:gd name="T16" fmla="*/ 4 w 24"/>
                  <a:gd name="T17" fmla="*/ 10 h 49"/>
                  <a:gd name="T18" fmla="*/ 4 w 24"/>
                  <a:gd name="T19" fmla="*/ 0 h 49"/>
                  <a:gd name="T20" fmla="*/ 15 w 24"/>
                  <a:gd name="T21" fmla="*/ 0 h 49"/>
                  <a:gd name="T22" fmla="*/ 15 w 24"/>
                  <a:gd name="T23" fmla="*/ 10 h 49"/>
                  <a:gd name="T24" fmla="*/ 24 w 24"/>
                  <a:gd name="T25" fmla="*/ 10 h 49"/>
                  <a:gd name="T26" fmla="*/ 24 w 24"/>
                  <a:gd name="T27" fmla="*/ 19 h 49"/>
                  <a:gd name="T28" fmla="*/ 15 w 24"/>
                  <a:gd name="T29" fmla="*/ 19 h 49"/>
                  <a:gd name="T30" fmla="*/ 15 w 24"/>
                  <a:gd name="T31" fmla="*/ 36 h 49"/>
                  <a:gd name="T32" fmla="*/ 18 w 24"/>
                  <a:gd name="T33" fmla="*/ 39 h 49"/>
                  <a:gd name="T34" fmla="*/ 24 w 24"/>
                  <a:gd name="T35" fmla="*/ 38 h 49"/>
                  <a:gd name="T36" fmla="*/ 24 w 24"/>
                  <a:gd name="T37" fmla="*/ 46 h 49"/>
                  <a:gd name="T38" fmla="*/ 20 w 24"/>
                  <a:gd name="T39" fmla="*/ 48 h 49"/>
                  <a:gd name="T40" fmla="*/ 15 w 24"/>
                  <a:gd name="T4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49">
                    <a:moveTo>
                      <a:pt x="15" y="49"/>
                    </a:moveTo>
                    <a:cubicBezTo>
                      <a:pt x="14" y="49"/>
                      <a:pt x="12" y="48"/>
                      <a:pt x="11" y="48"/>
                    </a:cubicBezTo>
                    <a:cubicBezTo>
                      <a:pt x="9" y="48"/>
                      <a:pt x="8" y="47"/>
                      <a:pt x="7" y="46"/>
                    </a:cubicBezTo>
                    <a:cubicBezTo>
                      <a:pt x="6" y="45"/>
                      <a:pt x="6" y="44"/>
                      <a:pt x="5" y="43"/>
                    </a:cubicBezTo>
                    <a:cubicBezTo>
                      <a:pt x="4" y="41"/>
                      <a:pt x="4" y="39"/>
                      <a:pt x="4" y="37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8"/>
                      <a:pt x="16" y="39"/>
                      <a:pt x="18" y="39"/>
                    </a:cubicBezTo>
                    <a:cubicBezTo>
                      <a:pt x="20" y="39"/>
                      <a:pt x="22" y="39"/>
                      <a:pt x="24" y="38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3" y="47"/>
                      <a:pt x="21" y="48"/>
                      <a:pt x="20" y="48"/>
                    </a:cubicBezTo>
                    <a:cubicBezTo>
                      <a:pt x="19" y="48"/>
                      <a:pt x="17" y="49"/>
                      <a:pt x="15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6" name="Freeform 121"/>
              <p:cNvSpPr>
                <a:spLocks noEditPoints="1"/>
              </p:cNvSpPr>
              <p:nvPr/>
            </p:nvSpPr>
            <p:spPr bwMode="auto">
              <a:xfrm>
                <a:off x="8120063" y="5454650"/>
                <a:ext cx="142875" cy="161925"/>
              </a:xfrm>
              <a:custGeom>
                <a:avLst/>
                <a:gdLst>
                  <a:gd name="T0" fmla="*/ 13 w 35"/>
                  <a:gd name="T1" fmla="*/ 39 h 39"/>
                  <a:gd name="T2" fmla="*/ 8 w 35"/>
                  <a:gd name="T3" fmla="*/ 38 h 39"/>
                  <a:gd name="T4" fmla="*/ 4 w 35"/>
                  <a:gd name="T5" fmla="*/ 36 h 39"/>
                  <a:gd name="T6" fmla="*/ 1 w 35"/>
                  <a:gd name="T7" fmla="*/ 32 h 39"/>
                  <a:gd name="T8" fmla="*/ 0 w 35"/>
                  <a:gd name="T9" fmla="*/ 27 h 39"/>
                  <a:gd name="T10" fmla="*/ 0 w 35"/>
                  <a:gd name="T11" fmla="*/ 27 h 39"/>
                  <a:gd name="T12" fmla="*/ 1 w 35"/>
                  <a:gd name="T13" fmla="*/ 22 h 39"/>
                  <a:gd name="T14" fmla="*/ 4 w 35"/>
                  <a:gd name="T15" fmla="*/ 18 h 39"/>
                  <a:gd name="T16" fmla="*/ 9 w 35"/>
                  <a:gd name="T17" fmla="*/ 16 h 39"/>
                  <a:gd name="T18" fmla="*/ 15 w 35"/>
                  <a:gd name="T19" fmla="*/ 15 h 39"/>
                  <a:gd name="T20" fmla="*/ 20 w 35"/>
                  <a:gd name="T21" fmla="*/ 15 h 39"/>
                  <a:gd name="T22" fmla="*/ 25 w 35"/>
                  <a:gd name="T23" fmla="*/ 16 h 39"/>
                  <a:gd name="T24" fmla="*/ 25 w 35"/>
                  <a:gd name="T25" fmla="*/ 16 h 39"/>
                  <a:gd name="T26" fmla="*/ 23 w 35"/>
                  <a:gd name="T27" fmla="*/ 11 h 39"/>
                  <a:gd name="T28" fmla="*/ 16 w 35"/>
                  <a:gd name="T29" fmla="*/ 9 h 39"/>
                  <a:gd name="T30" fmla="*/ 11 w 35"/>
                  <a:gd name="T31" fmla="*/ 9 h 39"/>
                  <a:gd name="T32" fmla="*/ 6 w 35"/>
                  <a:gd name="T33" fmla="*/ 11 h 39"/>
                  <a:gd name="T34" fmla="*/ 3 w 35"/>
                  <a:gd name="T35" fmla="*/ 3 h 39"/>
                  <a:gd name="T36" fmla="*/ 10 w 35"/>
                  <a:gd name="T37" fmla="*/ 1 h 39"/>
                  <a:gd name="T38" fmla="*/ 18 w 35"/>
                  <a:gd name="T39" fmla="*/ 0 h 39"/>
                  <a:gd name="T40" fmla="*/ 26 w 35"/>
                  <a:gd name="T41" fmla="*/ 1 h 39"/>
                  <a:gd name="T42" fmla="*/ 31 w 35"/>
                  <a:gd name="T43" fmla="*/ 4 h 39"/>
                  <a:gd name="T44" fmla="*/ 34 w 35"/>
                  <a:gd name="T45" fmla="*/ 9 h 39"/>
                  <a:gd name="T46" fmla="*/ 35 w 35"/>
                  <a:gd name="T47" fmla="*/ 16 h 39"/>
                  <a:gd name="T48" fmla="*/ 35 w 35"/>
                  <a:gd name="T49" fmla="*/ 38 h 39"/>
                  <a:gd name="T50" fmla="*/ 24 w 35"/>
                  <a:gd name="T51" fmla="*/ 38 h 39"/>
                  <a:gd name="T52" fmla="*/ 24 w 35"/>
                  <a:gd name="T53" fmla="*/ 34 h 39"/>
                  <a:gd name="T54" fmla="*/ 20 w 35"/>
                  <a:gd name="T55" fmla="*/ 37 h 39"/>
                  <a:gd name="T56" fmla="*/ 13 w 35"/>
                  <a:gd name="T57" fmla="*/ 39 h 39"/>
                  <a:gd name="T58" fmla="*/ 16 w 35"/>
                  <a:gd name="T59" fmla="*/ 31 h 39"/>
                  <a:gd name="T60" fmla="*/ 22 w 35"/>
                  <a:gd name="T61" fmla="*/ 29 h 39"/>
                  <a:gd name="T62" fmla="*/ 25 w 35"/>
                  <a:gd name="T63" fmla="*/ 25 h 39"/>
                  <a:gd name="T64" fmla="*/ 25 w 35"/>
                  <a:gd name="T65" fmla="*/ 23 h 39"/>
                  <a:gd name="T66" fmla="*/ 22 w 35"/>
                  <a:gd name="T67" fmla="*/ 22 h 39"/>
                  <a:gd name="T68" fmla="*/ 18 w 35"/>
                  <a:gd name="T69" fmla="*/ 21 h 39"/>
                  <a:gd name="T70" fmla="*/ 12 w 35"/>
                  <a:gd name="T71" fmla="*/ 23 h 39"/>
                  <a:gd name="T72" fmla="*/ 10 w 35"/>
                  <a:gd name="T73" fmla="*/ 27 h 39"/>
                  <a:gd name="T74" fmla="*/ 10 w 35"/>
                  <a:gd name="T75" fmla="*/ 27 h 39"/>
                  <a:gd name="T76" fmla="*/ 12 w 35"/>
                  <a:gd name="T77" fmla="*/ 30 h 39"/>
                  <a:gd name="T78" fmla="*/ 16 w 35"/>
                  <a:gd name="T7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39">
                    <a:moveTo>
                      <a:pt x="13" y="39"/>
                    </a:moveTo>
                    <a:cubicBezTo>
                      <a:pt x="11" y="39"/>
                      <a:pt x="10" y="38"/>
                      <a:pt x="8" y="38"/>
                    </a:cubicBezTo>
                    <a:cubicBezTo>
                      <a:pt x="6" y="37"/>
                      <a:pt x="5" y="37"/>
                      <a:pt x="4" y="36"/>
                    </a:cubicBezTo>
                    <a:cubicBezTo>
                      <a:pt x="3" y="35"/>
                      <a:pt x="2" y="34"/>
                      <a:pt x="1" y="32"/>
                    </a:cubicBezTo>
                    <a:cubicBezTo>
                      <a:pt x="0" y="31"/>
                      <a:pt x="0" y="29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5"/>
                      <a:pt x="0" y="23"/>
                      <a:pt x="1" y="22"/>
                    </a:cubicBezTo>
                    <a:cubicBezTo>
                      <a:pt x="2" y="20"/>
                      <a:pt x="3" y="19"/>
                      <a:pt x="4" y="18"/>
                    </a:cubicBezTo>
                    <a:cubicBezTo>
                      <a:pt x="6" y="17"/>
                      <a:pt x="7" y="16"/>
                      <a:pt x="9" y="16"/>
                    </a:cubicBezTo>
                    <a:cubicBezTo>
                      <a:pt x="11" y="15"/>
                      <a:pt x="13" y="15"/>
                      <a:pt x="15" y="15"/>
                    </a:cubicBezTo>
                    <a:cubicBezTo>
                      <a:pt x="17" y="15"/>
                      <a:pt x="19" y="15"/>
                      <a:pt x="20" y="15"/>
                    </a:cubicBezTo>
                    <a:cubicBezTo>
                      <a:pt x="22" y="16"/>
                      <a:pt x="23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4"/>
                      <a:pt x="24" y="12"/>
                      <a:pt x="23" y="11"/>
                    </a:cubicBezTo>
                    <a:cubicBezTo>
                      <a:pt x="21" y="9"/>
                      <a:pt x="19" y="9"/>
                      <a:pt x="16" y="9"/>
                    </a:cubicBezTo>
                    <a:cubicBezTo>
                      <a:pt x="14" y="9"/>
                      <a:pt x="13" y="9"/>
                      <a:pt x="11" y="9"/>
                    </a:cubicBezTo>
                    <a:cubicBezTo>
                      <a:pt x="9" y="10"/>
                      <a:pt x="8" y="10"/>
                      <a:pt x="6" y="1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8" y="1"/>
                      <a:pt x="10" y="1"/>
                    </a:cubicBezTo>
                    <a:cubicBezTo>
                      <a:pt x="12" y="0"/>
                      <a:pt x="15" y="0"/>
                      <a:pt x="18" y="0"/>
                    </a:cubicBezTo>
                    <a:cubicBezTo>
                      <a:pt x="21" y="0"/>
                      <a:pt x="23" y="0"/>
                      <a:pt x="26" y="1"/>
                    </a:cubicBezTo>
                    <a:cubicBezTo>
                      <a:pt x="28" y="2"/>
                      <a:pt x="29" y="3"/>
                      <a:pt x="31" y="4"/>
                    </a:cubicBezTo>
                    <a:cubicBezTo>
                      <a:pt x="32" y="5"/>
                      <a:pt x="33" y="7"/>
                      <a:pt x="34" y="9"/>
                    </a:cubicBezTo>
                    <a:cubicBezTo>
                      <a:pt x="35" y="11"/>
                      <a:pt x="35" y="13"/>
                      <a:pt x="35" y="16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3" y="35"/>
                      <a:pt x="22" y="36"/>
                      <a:pt x="20" y="37"/>
                    </a:cubicBezTo>
                    <a:cubicBezTo>
                      <a:pt x="18" y="38"/>
                      <a:pt x="16" y="39"/>
                      <a:pt x="13" y="39"/>
                    </a:cubicBezTo>
                    <a:close/>
                    <a:moveTo>
                      <a:pt x="16" y="31"/>
                    </a:moveTo>
                    <a:cubicBezTo>
                      <a:pt x="19" y="31"/>
                      <a:pt x="21" y="31"/>
                      <a:pt x="22" y="29"/>
                    </a:cubicBezTo>
                    <a:cubicBezTo>
                      <a:pt x="24" y="28"/>
                      <a:pt x="25" y="27"/>
                      <a:pt x="25" y="25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2"/>
                      <a:pt x="23" y="22"/>
                      <a:pt x="22" y="22"/>
                    </a:cubicBezTo>
                    <a:cubicBezTo>
                      <a:pt x="20" y="21"/>
                      <a:pt x="19" y="21"/>
                      <a:pt x="18" y="21"/>
                    </a:cubicBezTo>
                    <a:cubicBezTo>
                      <a:pt x="16" y="21"/>
                      <a:pt x="14" y="22"/>
                      <a:pt x="12" y="23"/>
                    </a:cubicBezTo>
                    <a:cubicBezTo>
                      <a:pt x="11" y="24"/>
                      <a:pt x="10" y="25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8"/>
                      <a:pt x="11" y="29"/>
                      <a:pt x="12" y="30"/>
                    </a:cubicBezTo>
                    <a:cubicBezTo>
                      <a:pt x="13" y="31"/>
                      <a:pt x="15" y="31"/>
                      <a:pt x="16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7" name="Freeform 122"/>
              <p:cNvSpPr>
                <a:spLocks/>
              </p:cNvSpPr>
              <p:nvPr/>
            </p:nvSpPr>
            <p:spPr bwMode="auto">
              <a:xfrm>
                <a:off x="8296275" y="5451475"/>
                <a:ext cx="139700" cy="160338"/>
              </a:xfrm>
              <a:custGeom>
                <a:avLst/>
                <a:gdLst>
                  <a:gd name="T0" fmla="*/ 0 w 34"/>
                  <a:gd name="T1" fmla="*/ 1 h 39"/>
                  <a:gd name="T2" fmla="*/ 10 w 34"/>
                  <a:gd name="T3" fmla="*/ 1 h 39"/>
                  <a:gd name="T4" fmla="*/ 10 w 34"/>
                  <a:gd name="T5" fmla="*/ 7 h 39"/>
                  <a:gd name="T6" fmla="*/ 12 w 34"/>
                  <a:gd name="T7" fmla="*/ 4 h 39"/>
                  <a:gd name="T8" fmla="*/ 15 w 34"/>
                  <a:gd name="T9" fmla="*/ 2 h 39"/>
                  <a:gd name="T10" fmla="*/ 18 w 34"/>
                  <a:gd name="T11" fmla="*/ 1 h 39"/>
                  <a:gd name="T12" fmla="*/ 21 w 34"/>
                  <a:gd name="T13" fmla="*/ 0 h 39"/>
                  <a:gd name="T14" fmla="*/ 31 w 34"/>
                  <a:gd name="T15" fmla="*/ 4 h 39"/>
                  <a:gd name="T16" fmla="*/ 34 w 34"/>
                  <a:gd name="T17" fmla="*/ 14 h 39"/>
                  <a:gd name="T18" fmla="*/ 34 w 34"/>
                  <a:gd name="T19" fmla="*/ 39 h 39"/>
                  <a:gd name="T20" fmla="*/ 24 w 34"/>
                  <a:gd name="T21" fmla="*/ 39 h 39"/>
                  <a:gd name="T22" fmla="*/ 24 w 34"/>
                  <a:gd name="T23" fmla="*/ 18 h 39"/>
                  <a:gd name="T24" fmla="*/ 22 w 34"/>
                  <a:gd name="T25" fmla="*/ 12 h 39"/>
                  <a:gd name="T26" fmla="*/ 17 w 34"/>
                  <a:gd name="T27" fmla="*/ 10 h 39"/>
                  <a:gd name="T28" fmla="*/ 12 w 34"/>
                  <a:gd name="T29" fmla="*/ 12 h 39"/>
                  <a:gd name="T30" fmla="*/ 10 w 34"/>
                  <a:gd name="T31" fmla="*/ 18 h 39"/>
                  <a:gd name="T32" fmla="*/ 10 w 34"/>
                  <a:gd name="T33" fmla="*/ 39 h 39"/>
                  <a:gd name="T34" fmla="*/ 0 w 34"/>
                  <a:gd name="T35" fmla="*/ 39 h 39"/>
                  <a:gd name="T36" fmla="*/ 0 w 34"/>
                  <a:gd name="T37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39">
                    <a:moveTo>
                      <a:pt x="0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6"/>
                      <a:pt x="12" y="5"/>
                      <a:pt x="12" y="4"/>
                    </a:cubicBezTo>
                    <a:cubicBezTo>
                      <a:pt x="13" y="3"/>
                      <a:pt x="14" y="3"/>
                      <a:pt x="15" y="2"/>
                    </a:cubicBezTo>
                    <a:cubicBezTo>
                      <a:pt x="16" y="2"/>
                      <a:pt x="17" y="1"/>
                      <a:pt x="18" y="1"/>
                    </a:cubicBezTo>
                    <a:cubicBezTo>
                      <a:pt x="19" y="1"/>
                      <a:pt x="20" y="0"/>
                      <a:pt x="21" y="0"/>
                    </a:cubicBezTo>
                    <a:cubicBezTo>
                      <a:pt x="26" y="0"/>
                      <a:pt x="29" y="2"/>
                      <a:pt x="31" y="4"/>
                    </a:cubicBezTo>
                    <a:cubicBezTo>
                      <a:pt x="33" y="7"/>
                      <a:pt x="34" y="10"/>
                      <a:pt x="34" y="14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5"/>
                      <a:pt x="23" y="13"/>
                      <a:pt x="22" y="12"/>
                    </a:cubicBezTo>
                    <a:cubicBezTo>
                      <a:pt x="21" y="11"/>
                      <a:pt x="19" y="10"/>
                      <a:pt x="17" y="10"/>
                    </a:cubicBezTo>
                    <a:cubicBezTo>
                      <a:pt x="15" y="10"/>
                      <a:pt x="13" y="11"/>
                      <a:pt x="12" y="12"/>
                    </a:cubicBezTo>
                    <a:cubicBezTo>
                      <a:pt x="11" y="13"/>
                      <a:pt x="10" y="15"/>
                      <a:pt x="10" y="1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8" name="Freeform 123"/>
              <p:cNvSpPr>
                <a:spLocks noEditPoints="1"/>
              </p:cNvSpPr>
              <p:nvPr/>
            </p:nvSpPr>
            <p:spPr bwMode="auto">
              <a:xfrm>
                <a:off x="8459788" y="5451475"/>
                <a:ext cx="168275" cy="165100"/>
              </a:xfrm>
              <a:custGeom>
                <a:avLst/>
                <a:gdLst>
                  <a:gd name="T0" fmla="*/ 21 w 41"/>
                  <a:gd name="T1" fmla="*/ 40 h 40"/>
                  <a:gd name="T2" fmla="*/ 13 w 41"/>
                  <a:gd name="T3" fmla="*/ 38 h 40"/>
                  <a:gd name="T4" fmla="*/ 6 w 41"/>
                  <a:gd name="T5" fmla="*/ 34 h 40"/>
                  <a:gd name="T6" fmla="*/ 2 w 41"/>
                  <a:gd name="T7" fmla="*/ 28 h 40"/>
                  <a:gd name="T8" fmla="*/ 0 w 41"/>
                  <a:gd name="T9" fmla="*/ 20 h 40"/>
                  <a:gd name="T10" fmla="*/ 0 w 41"/>
                  <a:gd name="T11" fmla="*/ 20 h 40"/>
                  <a:gd name="T12" fmla="*/ 2 w 41"/>
                  <a:gd name="T13" fmla="*/ 12 h 40"/>
                  <a:gd name="T14" fmla="*/ 6 w 41"/>
                  <a:gd name="T15" fmla="*/ 6 h 40"/>
                  <a:gd name="T16" fmla="*/ 13 w 41"/>
                  <a:gd name="T17" fmla="*/ 2 h 40"/>
                  <a:gd name="T18" fmla="*/ 21 w 41"/>
                  <a:gd name="T19" fmla="*/ 0 h 40"/>
                  <a:gd name="T20" fmla="*/ 29 w 41"/>
                  <a:gd name="T21" fmla="*/ 2 h 40"/>
                  <a:gd name="T22" fmla="*/ 36 w 41"/>
                  <a:gd name="T23" fmla="*/ 6 h 40"/>
                  <a:gd name="T24" fmla="*/ 40 w 41"/>
                  <a:gd name="T25" fmla="*/ 12 h 40"/>
                  <a:gd name="T26" fmla="*/ 41 w 41"/>
                  <a:gd name="T27" fmla="*/ 20 h 40"/>
                  <a:gd name="T28" fmla="*/ 41 w 41"/>
                  <a:gd name="T29" fmla="*/ 20 h 40"/>
                  <a:gd name="T30" fmla="*/ 40 w 41"/>
                  <a:gd name="T31" fmla="*/ 28 h 40"/>
                  <a:gd name="T32" fmla="*/ 35 w 41"/>
                  <a:gd name="T33" fmla="*/ 34 h 40"/>
                  <a:gd name="T34" fmla="*/ 29 w 41"/>
                  <a:gd name="T35" fmla="*/ 38 h 40"/>
                  <a:gd name="T36" fmla="*/ 21 w 41"/>
                  <a:gd name="T37" fmla="*/ 40 h 40"/>
                  <a:gd name="T38" fmla="*/ 21 w 41"/>
                  <a:gd name="T39" fmla="*/ 31 h 40"/>
                  <a:gd name="T40" fmla="*/ 25 w 41"/>
                  <a:gd name="T41" fmla="*/ 30 h 40"/>
                  <a:gd name="T42" fmla="*/ 28 w 41"/>
                  <a:gd name="T43" fmla="*/ 28 h 40"/>
                  <a:gd name="T44" fmla="*/ 30 w 41"/>
                  <a:gd name="T45" fmla="*/ 24 h 40"/>
                  <a:gd name="T46" fmla="*/ 31 w 41"/>
                  <a:gd name="T47" fmla="*/ 20 h 40"/>
                  <a:gd name="T48" fmla="*/ 31 w 41"/>
                  <a:gd name="T49" fmla="*/ 20 h 40"/>
                  <a:gd name="T50" fmla="*/ 30 w 41"/>
                  <a:gd name="T51" fmla="*/ 16 h 40"/>
                  <a:gd name="T52" fmla="*/ 28 w 41"/>
                  <a:gd name="T53" fmla="*/ 13 h 40"/>
                  <a:gd name="T54" fmla="*/ 25 w 41"/>
                  <a:gd name="T55" fmla="*/ 11 h 40"/>
                  <a:gd name="T56" fmla="*/ 21 w 41"/>
                  <a:gd name="T57" fmla="*/ 10 h 40"/>
                  <a:gd name="T58" fmla="*/ 17 w 41"/>
                  <a:gd name="T59" fmla="*/ 10 h 40"/>
                  <a:gd name="T60" fmla="*/ 14 w 41"/>
                  <a:gd name="T61" fmla="*/ 13 h 40"/>
                  <a:gd name="T62" fmla="*/ 12 w 41"/>
                  <a:gd name="T63" fmla="*/ 16 h 40"/>
                  <a:gd name="T64" fmla="*/ 11 w 41"/>
                  <a:gd name="T65" fmla="*/ 20 h 40"/>
                  <a:gd name="T66" fmla="*/ 11 w 41"/>
                  <a:gd name="T67" fmla="*/ 20 h 40"/>
                  <a:gd name="T68" fmla="*/ 12 w 41"/>
                  <a:gd name="T69" fmla="*/ 24 h 40"/>
                  <a:gd name="T70" fmla="*/ 14 w 41"/>
                  <a:gd name="T71" fmla="*/ 27 h 40"/>
                  <a:gd name="T72" fmla="*/ 17 w 41"/>
                  <a:gd name="T73" fmla="*/ 30 h 40"/>
                  <a:gd name="T74" fmla="*/ 21 w 41"/>
                  <a:gd name="T75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40">
                    <a:moveTo>
                      <a:pt x="21" y="40"/>
                    </a:moveTo>
                    <a:cubicBezTo>
                      <a:pt x="18" y="40"/>
                      <a:pt x="15" y="39"/>
                      <a:pt x="13" y="38"/>
                    </a:cubicBezTo>
                    <a:cubicBezTo>
                      <a:pt x="10" y="37"/>
                      <a:pt x="8" y="36"/>
                      <a:pt x="6" y="34"/>
                    </a:cubicBezTo>
                    <a:cubicBezTo>
                      <a:pt x="4" y="32"/>
                      <a:pt x="3" y="30"/>
                      <a:pt x="2" y="28"/>
                    </a:cubicBezTo>
                    <a:cubicBezTo>
                      <a:pt x="1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1" y="15"/>
                      <a:pt x="2" y="12"/>
                    </a:cubicBezTo>
                    <a:cubicBezTo>
                      <a:pt x="3" y="10"/>
                      <a:pt x="4" y="8"/>
                      <a:pt x="6" y="6"/>
                    </a:cubicBezTo>
                    <a:cubicBezTo>
                      <a:pt x="8" y="4"/>
                      <a:pt x="10" y="3"/>
                      <a:pt x="13" y="2"/>
                    </a:cubicBezTo>
                    <a:cubicBezTo>
                      <a:pt x="15" y="1"/>
                      <a:pt x="18" y="0"/>
                      <a:pt x="21" y="0"/>
                    </a:cubicBezTo>
                    <a:cubicBezTo>
                      <a:pt x="24" y="0"/>
                      <a:pt x="27" y="1"/>
                      <a:pt x="29" y="2"/>
                    </a:cubicBezTo>
                    <a:cubicBezTo>
                      <a:pt x="32" y="3"/>
                      <a:pt x="34" y="4"/>
                      <a:pt x="36" y="6"/>
                    </a:cubicBezTo>
                    <a:cubicBezTo>
                      <a:pt x="37" y="8"/>
                      <a:pt x="39" y="10"/>
                      <a:pt x="40" y="12"/>
                    </a:cubicBezTo>
                    <a:cubicBezTo>
                      <a:pt x="41" y="15"/>
                      <a:pt x="41" y="17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3"/>
                      <a:pt x="41" y="25"/>
                      <a:pt x="40" y="28"/>
                    </a:cubicBezTo>
                    <a:cubicBezTo>
                      <a:pt x="39" y="30"/>
                      <a:pt x="37" y="32"/>
                      <a:pt x="35" y="34"/>
                    </a:cubicBezTo>
                    <a:cubicBezTo>
                      <a:pt x="34" y="36"/>
                      <a:pt x="31" y="37"/>
                      <a:pt x="29" y="38"/>
                    </a:cubicBezTo>
                    <a:cubicBezTo>
                      <a:pt x="26" y="39"/>
                      <a:pt x="24" y="40"/>
                      <a:pt x="21" y="40"/>
                    </a:cubicBezTo>
                    <a:close/>
                    <a:moveTo>
                      <a:pt x="21" y="31"/>
                    </a:moveTo>
                    <a:cubicBezTo>
                      <a:pt x="22" y="31"/>
                      <a:pt x="24" y="30"/>
                      <a:pt x="25" y="30"/>
                    </a:cubicBezTo>
                    <a:cubicBezTo>
                      <a:pt x="26" y="29"/>
                      <a:pt x="27" y="28"/>
                      <a:pt x="28" y="28"/>
                    </a:cubicBezTo>
                    <a:cubicBezTo>
                      <a:pt x="29" y="27"/>
                      <a:pt x="30" y="25"/>
                      <a:pt x="30" y="24"/>
                    </a:cubicBezTo>
                    <a:cubicBezTo>
                      <a:pt x="31" y="23"/>
                      <a:pt x="31" y="22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19"/>
                      <a:pt x="31" y="17"/>
                      <a:pt x="30" y="16"/>
                    </a:cubicBezTo>
                    <a:cubicBezTo>
                      <a:pt x="30" y="15"/>
                      <a:pt x="29" y="14"/>
                      <a:pt x="28" y="13"/>
                    </a:cubicBezTo>
                    <a:cubicBezTo>
                      <a:pt x="27" y="12"/>
                      <a:pt x="26" y="11"/>
                      <a:pt x="25" y="11"/>
                    </a:cubicBezTo>
                    <a:cubicBezTo>
                      <a:pt x="24" y="10"/>
                      <a:pt x="22" y="10"/>
                      <a:pt x="21" y="10"/>
                    </a:cubicBezTo>
                    <a:cubicBezTo>
                      <a:pt x="19" y="10"/>
                      <a:pt x="18" y="10"/>
                      <a:pt x="17" y="10"/>
                    </a:cubicBezTo>
                    <a:cubicBezTo>
                      <a:pt x="15" y="11"/>
                      <a:pt x="14" y="12"/>
                      <a:pt x="14" y="13"/>
                    </a:cubicBezTo>
                    <a:cubicBezTo>
                      <a:pt x="13" y="14"/>
                      <a:pt x="12" y="15"/>
                      <a:pt x="12" y="16"/>
                    </a:cubicBezTo>
                    <a:cubicBezTo>
                      <a:pt x="11" y="17"/>
                      <a:pt x="11" y="19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2"/>
                      <a:pt x="11" y="23"/>
                      <a:pt x="12" y="24"/>
                    </a:cubicBezTo>
                    <a:cubicBezTo>
                      <a:pt x="12" y="25"/>
                      <a:pt x="13" y="26"/>
                      <a:pt x="14" y="27"/>
                    </a:cubicBezTo>
                    <a:cubicBezTo>
                      <a:pt x="15" y="28"/>
                      <a:pt x="16" y="29"/>
                      <a:pt x="17" y="30"/>
                    </a:cubicBezTo>
                    <a:cubicBezTo>
                      <a:pt x="18" y="30"/>
                      <a:pt x="19" y="31"/>
                      <a:pt x="2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9" name="Freeform 125"/>
              <p:cNvSpPr>
                <a:spLocks/>
              </p:cNvSpPr>
              <p:nvPr/>
            </p:nvSpPr>
            <p:spPr bwMode="auto">
              <a:xfrm>
                <a:off x="7804150" y="5653088"/>
                <a:ext cx="130175" cy="147638"/>
              </a:xfrm>
              <a:custGeom>
                <a:avLst/>
                <a:gdLst>
                  <a:gd name="T0" fmla="*/ 18 w 32"/>
                  <a:gd name="T1" fmla="*/ 36 h 36"/>
                  <a:gd name="T2" fmla="*/ 11 w 32"/>
                  <a:gd name="T3" fmla="*/ 34 h 36"/>
                  <a:gd name="T4" fmla="*/ 5 w 32"/>
                  <a:gd name="T5" fmla="*/ 30 h 36"/>
                  <a:gd name="T6" fmla="*/ 2 w 32"/>
                  <a:gd name="T7" fmla="*/ 25 h 36"/>
                  <a:gd name="T8" fmla="*/ 0 w 32"/>
                  <a:gd name="T9" fmla="*/ 18 h 36"/>
                  <a:gd name="T10" fmla="*/ 0 w 32"/>
                  <a:gd name="T11" fmla="*/ 18 h 36"/>
                  <a:gd name="T12" fmla="*/ 2 w 32"/>
                  <a:gd name="T13" fmla="*/ 11 h 36"/>
                  <a:gd name="T14" fmla="*/ 5 w 32"/>
                  <a:gd name="T15" fmla="*/ 5 h 36"/>
                  <a:gd name="T16" fmla="*/ 11 w 32"/>
                  <a:gd name="T17" fmla="*/ 1 h 36"/>
                  <a:gd name="T18" fmla="*/ 18 w 32"/>
                  <a:gd name="T19" fmla="*/ 0 h 36"/>
                  <a:gd name="T20" fmla="*/ 22 w 32"/>
                  <a:gd name="T21" fmla="*/ 0 h 36"/>
                  <a:gd name="T22" fmla="*/ 26 w 32"/>
                  <a:gd name="T23" fmla="*/ 1 h 36"/>
                  <a:gd name="T24" fmla="*/ 29 w 32"/>
                  <a:gd name="T25" fmla="*/ 3 h 36"/>
                  <a:gd name="T26" fmla="*/ 31 w 32"/>
                  <a:gd name="T27" fmla="*/ 5 h 36"/>
                  <a:gd name="T28" fmla="*/ 29 w 32"/>
                  <a:gd name="T29" fmla="*/ 8 h 36"/>
                  <a:gd name="T30" fmla="*/ 24 w 32"/>
                  <a:gd name="T31" fmla="*/ 5 h 36"/>
                  <a:gd name="T32" fmla="*/ 18 w 32"/>
                  <a:gd name="T33" fmla="*/ 3 h 36"/>
                  <a:gd name="T34" fmla="*/ 12 w 32"/>
                  <a:gd name="T35" fmla="*/ 4 h 36"/>
                  <a:gd name="T36" fmla="*/ 8 w 32"/>
                  <a:gd name="T37" fmla="*/ 7 h 36"/>
                  <a:gd name="T38" fmla="*/ 5 w 32"/>
                  <a:gd name="T39" fmla="*/ 12 h 36"/>
                  <a:gd name="T40" fmla="*/ 4 w 32"/>
                  <a:gd name="T41" fmla="*/ 18 h 36"/>
                  <a:gd name="T42" fmla="*/ 4 w 32"/>
                  <a:gd name="T43" fmla="*/ 18 h 36"/>
                  <a:gd name="T44" fmla="*/ 5 w 32"/>
                  <a:gd name="T45" fmla="*/ 23 h 36"/>
                  <a:gd name="T46" fmla="*/ 8 w 32"/>
                  <a:gd name="T47" fmla="*/ 28 h 36"/>
                  <a:gd name="T48" fmla="*/ 12 w 32"/>
                  <a:gd name="T49" fmla="*/ 31 h 36"/>
                  <a:gd name="T50" fmla="*/ 18 w 32"/>
                  <a:gd name="T51" fmla="*/ 32 h 36"/>
                  <a:gd name="T52" fmla="*/ 24 w 32"/>
                  <a:gd name="T53" fmla="*/ 31 h 36"/>
                  <a:gd name="T54" fmla="*/ 29 w 32"/>
                  <a:gd name="T55" fmla="*/ 27 h 36"/>
                  <a:gd name="T56" fmla="*/ 32 w 32"/>
                  <a:gd name="T57" fmla="*/ 29 h 36"/>
                  <a:gd name="T58" fmla="*/ 29 w 32"/>
                  <a:gd name="T59" fmla="*/ 32 h 36"/>
                  <a:gd name="T60" fmla="*/ 26 w 32"/>
                  <a:gd name="T61" fmla="*/ 34 h 36"/>
                  <a:gd name="T62" fmla="*/ 22 w 32"/>
                  <a:gd name="T63" fmla="*/ 35 h 36"/>
                  <a:gd name="T64" fmla="*/ 18 w 32"/>
                  <a:gd name="T6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" h="36">
                    <a:moveTo>
                      <a:pt x="18" y="36"/>
                    </a:moveTo>
                    <a:cubicBezTo>
                      <a:pt x="15" y="36"/>
                      <a:pt x="13" y="35"/>
                      <a:pt x="11" y="34"/>
                    </a:cubicBezTo>
                    <a:cubicBezTo>
                      <a:pt x="9" y="33"/>
                      <a:pt x="7" y="32"/>
                      <a:pt x="5" y="30"/>
                    </a:cubicBezTo>
                    <a:cubicBezTo>
                      <a:pt x="4" y="29"/>
                      <a:pt x="3" y="27"/>
                      <a:pt x="2" y="25"/>
                    </a:cubicBezTo>
                    <a:cubicBezTo>
                      <a:pt x="1" y="23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5"/>
                      <a:pt x="1" y="13"/>
                      <a:pt x="2" y="11"/>
                    </a:cubicBezTo>
                    <a:cubicBezTo>
                      <a:pt x="3" y="9"/>
                      <a:pt x="4" y="7"/>
                      <a:pt x="5" y="5"/>
                    </a:cubicBezTo>
                    <a:cubicBezTo>
                      <a:pt x="7" y="3"/>
                      <a:pt x="9" y="2"/>
                      <a:pt x="11" y="1"/>
                    </a:cubicBezTo>
                    <a:cubicBezTo>
                      <a:pt x="13" y="0"/>
                      <a:pt x="15" y="0"/>
                      <a:pt x="18" y="0"/>
                    </a:cubicBezTo>
                    <a:cubicBezTo>
                      <a:pt x="19" y="0"/>
                      <a:pt x="21" y="0"/>
                      <a:pt x="22" y="0"/>
                    </a:cubicBezTo>
                    <a:cubicBezTo>
                      <a:pt x="23" y="0"/>
                      <a:pt x="25" y="1"/>
                      <a:pt x="26" y="1"/>
                    </a:cubicBezTo>
                    <a:cubicBezTo>
                      <a:pt x="27" y="2"/>
                      <a:pt x="28" y="2"/>
                      <a:pt x="29" y="3"/>
                    </a:cubicBezTo>
                    <a:cubicBezTo>
                      <a:pt x="30" y="4"/>
                      <a:pt x="30" y="4"/>
                      <a:pt x="31" y="5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7" y="7"/>
                      <a:pt x="26" y="6"/>
                      <a:pt x="24" y="5"/>
                    </a:cubicBezTo>
                    <a:cubicBezTo>
                      <a:pt x="22" y="4"/>
                      <a:pt x="20" y="3"/>
                      <a:pt x="18" y="3"/>
                    </a:cubicBezTo>
                    <a:cubicBezTo>
                      <a:pt x="16" y="3"/>
                      <a:pt x="14" y="4"/>
                      <a:pt x="12" y="4"/>
                    </a:cubicBezTo>
                    <a:cubicBezTo>
                      <a:pt x="11" y="5"/>
                      <a:pt x="9" y="6"/>
                      <a:pt x="8" y="7"/>
                    </a:cubicBezTo>
                    <a:cubicBezTo>
                      <a:pt x="7" y="9"/>
                      <a:pt x="6" y="10"/>
                      <a:pt x="5" y="12"/>
                    </a:cubicBezTo>
                    <a:cubicBezTo>
                      <a:pt x="5" y="14"/>
                      <a:pt x="4" y="16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20"/>
                      <a:pt x="5" y="22"/>
                      <a:pt x="5" y="23"/>
                    </a:cubicBezTo>
                    <a:cubicBezTo>
                      <a:pt x="6" y="25"/>
                      <a:pt x="7" y="26"/>
                      <a:pt x="8" y="28"/>
                    </a:cubicBezTo>
                    <a:cubicBezTo>
                      <a:pt x="9" y="29"/>
                      <a:pt x="11" y="30"/>
                      <a:pt x="12" y="31"/>
                    </a:cubicBezTo>
                    <a:cubicBezTo>
                      <a:pt x="14" y="32"/>
                      <a:pt x="16" y="32"/>
                      <a:pt x="18" y="32"/>
                    </a:cubicBezTo>
                    <a:cubicBezTo>
                      <a:pt x="20" y="32"/>
                      <a:pt x="22" y="31"/>
                      <a:pt x="24" y="31"/>
                    </a:cubicBezTo>
                    <a:cubicBezTo>
                      <a:pt x="26" y="30"/>
                      <a:pt x="27" y="29"/>
                      <a:pt x="29" y="27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1" y="30"/>
                      <a:pt x="30" y="31"/>
                      <a:pt x="29" y="32"/>
                    </a:cubicBezTo>
                    <a:cubicBezTo>
                      <a:pt x="28" y="33"/>
                      <a:pt x="27" y="33"/>
                      <a:pt x="26" y="34"/>
                    </a:cubicBezTo>
                    <a:cubicBezTo>
                      <a:pt x="24" y="34"/>
                      <a:pt x="23" y="35"/>
                      <a:pt x="22" y="35"/>
                    </a:cubicBezTo>
                    <a:cubicBezTo>
                      <a:pt x="21" y="35"/>
                      <a:pt x="19" y="36"/>
                      <a:pt x="18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0" name="Freeform 126"/>
              <p:cNvSpPr>
                <a:spLocks noEditPoints="1"/>
              </p:cNvSpPr>
              <p:nvPr/>
            </p:nvSpPr>
            <p:spPr bwMode="auto">
              <a:xfrm>
                <a:off x="7954963" y="5653088"/>
                <a:ext cx="144463" cy="147638"/>
              </a:xfrm>
              <a:custGeom>
                <a:avLst/>
                <a:gdLst>
                  <a:gd name="T0" fmla="*/ 17 w 35"/>
                  <a:gd name="T1" fmla="*/ 36 h 36"/>
                  <a:gd name="T2" fmla="*/ 10 w 35"/>
                  <a:gd name="T3" fmla="*/ 34 h 36"/>
                  <a:gd name="T4" fmla="*/ 5 w 35"/>
                  <a:gd name="T5" fmla="*/ 30 h 36"/>
                  <a:gd name="T6" fmla="*/ 1 w 35"/>
                  <a:gd name="T7" fmla="*/ 25 h 36"/>
                  <a:gd name="T8" fmla="*/ 0 w 35"/>
                  <a:gd name="T9" fmla="*/ 18 h 36"/>
                  <a:gd name="T10" fmla="*/ 0 w 35"/>
                  <a:gd name="T11" fmla="*/ 18 h 36"/>
                  <a:gd name="T12" fmla="*/ 1 w 35"/>
                  <a:gd name="T13" fmla="*/ 11 h 36"/>
                  <a:gd name="T14" fmla="*/ 5 w 35"/>
                  <a:gd name="T15" fmla="*/ 5 h 36"/>
                  <a:gd name="T16" fmla="*/ 10 w 35"/>
                  <a:gd name="T17" fmla="*/ 1 h 36"/>
                  <a:gd name="T18" fmla="*/ 18 w 35"/>
                  <a:gd name="T19" fmla="*/ 0 h 36"/>
                  <a:gd name="T20" fmla="*/ 25 w 35"/>
                  <a:gd name="T21" fmla="*/ 1 h 36"/>
                  <a:gd name="T22" fmla="*/ 30 w 35"/>
                  <a:gd name="T23" fmla="*/ 5 h 36"/>
                  <a:gd name="T24" fmla="*/ 34 w 35"/>
                  <a:gd name="T25" fmla="*/ 11 h 36"/>
                  <a:gd name="T26" fmla="*/ 35 w 35"/>
                  <a:gd name="T27" fmla="*/ 18 h 36"/>
                  <a:gd name="T28" fmla="*/ 35 w 35"/>
                  <a:gd name="T29" fmla="*/ 18 h 36"/>
                  <a:gd name="T30" fmla="*/ 34 w 35"/>
                  <a:gd name="T31" fmla="*/ 24 h 36"/>
                  <a:gd name="T32" fmla="*/ 30 w 35"/>
                  <a:gd name="T33" fmla="*/ 30 h 36"/>
                  <a:gd name="T34" fmla="*/ 25 w 35"/>
                  <a:gd name="T35" fmla="*/ 34 h 36"/>
                  <a:gd name="T36" fmla="*/ 17 w 35"/>
                  <a:gd name="T37" fmla="*/ 36 h 36"/>
                  <a:gd name="T38" fmla="*/ 18 w 35"/>
                  <a:gd name="T39" fmla="*/ 32 h 36"/>
                  <a:gd name="T40" fmla="*/ 23 w 35"/>
                  <a:gd name="T41" fmla="*/ 31 h 36"/>
                  <a:gd name="T42" fmla="*/ 27 w 35"/>
                  <a:gd name="T43" fmla="*/ 28 h 36"/>
                  <a:gd name="T44" fmla="*/ 30 w 35"/>
                  <a:gd name="T45" fmla="*/ 23 h 36"/>
                  <a:gd name="T46" fmla="*/ 31 w 35"/>
                  <a:gd name="T47" fmla="*/ 18 h 36"/>
                  <a:gd name="T48" fmla="*/ 31 w 35"/>
                  <a:gd name="T49" fmla="*/ 18 h 36"/>
                  <a:gd name="T50" fmla="*/ 30 w 35"/>
                  <a:gd name="T51" fmla="*/ 12 h 36"/>
                  <a:gd name="T52" fmla="*/ 27 w 35"/>
                  <a:gd name="T53" fmla="*/ 8 h 36"/>
                  <a:gd name="T54" fmla="*/ 23 w 35"/>
                  <a:gd name="T55" fmla="*/ 5 h 36"/>
                  <a:gd name="T56" fmla="*/ 17 w 35"/>
                  <a:gd name="T57" fmla="*/ 3 h 36"/>
                  <a:gd name="T58" fmla="*/ 12 w 35"/>
                  <a:gd name="T59" fmla="*/ 4 h 36"/>
                  <a:gd name="T60" fmla="*/ 8 w 35"/>
                  <a:gd name="T61" fmla="*/ 8 h 36"/>
                  <a:gd name="T62" fmla="*/ 5 w 35"/>
                  <a:gd name="T63" fmla="*/ 12 h 36"/>
                  <a:gd name="T64" fmla="*/ 4 w 35"/>
                  <a:gd name="T65" fmla="*/ 18 h 36"/>
                  <a:gd name="T66" fmla="*/ 4 w 35"/>
                  <a:gd name="T67" fmla="*/ 18 h 36"/>
                  <a:gd name="T68" fmla="*/ 5 w 35"/>
                  <a:gd name="T69" fmla="*/ 23 h 36"/>
                  <a:gd name="T70" fmla="*/ 8 w 35"/>
                  <a:gd name="T71" fmla="*/ 28 h 36"/>
                  <a:gd name="T72" fmla="*/ 12 w 35"/>
                  <a:gd name="T73" fmla="*/ 31 h 36"/>
                  <a:gd name="T74" fmla="*/ 18 w 35"/>
                  <a:gd name="T75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" h="36">
                    <a:moveTo>
                      <a:pt x="17" y="36"/>
                    </a:moveTo>
                    <a:cubicBezTo>
                      <a:pt x="15" y="36"/>
                      <a:pt x="12" y="35"/>
                      <a:pt x="10" y="34"/>
                    </a:cubicBezTo>
                    <a:cubicBezTo>
                      <a:pt x="8" y="33"/>
                      <a:pt x="6" y="32"/>
                      <a:pt x="5" y="30"/>
                    </a:cubicBezTo>
                    <a:cubicBezTo>
                      <a:pt x="3" y="29"/>
                      <a:pt x="2" y="27"/>
                      <a:pt x="1" y="25"/>
                    </a:cubicBezTo>
                    <a:cubicBezTo>
                      <a:pt x="0" y="22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5"/>
                      <a:pt x="0" y="13"/>
                      <a:pt x="1" y="11"/>
                    </a:cubicBezTo>
                    <a:cubicBezTo>
                      <a:pt x="2" y="9"/>
                      <a:pt x="3" y="7"/>
                      <a:pt x="5" y="5"/>
                    </a:cubicBezTo>
                    <a:cubicBezTo>
                      <a:pt x="6" y="4"/>
                      <a:pt x="8" y="2"/>
                      <a:pt x="10" y="1"/>
                    </a:cubicBezTo>
                    <a:cubicBezTo>
                      <a:pt x="12" y="0"/>
                      <a:pt x="15" y="0"/>
                      <a:pt x="18" y="0"/>
                    </a:cubicBezTo>
                    <a:cubicBezTo>
                      <a:pt x="20" y="0"/>
                      <a:pt x="23" y="0"/>
                      <a:pt x="25" y="1"/>
                    </a:cubicBezTo>
                    <a:cubicBezTo>
                      <a:pt x="27" y="2"/>
                      <a:pt x="29" y="3"/>
                      <a:pt x="30" y="5"/>
                    </a:cubicBezTo>
                    <a:cubicBezTo>
                      <a:pt x="32" y="7"/>
                      <a:pt x="33" y="9"/>
                      <a:pt x="34" y="11"/>
                    </a:cubicBezTo>
                    <a:cubicBezTo>
                      <a:pt x="35" y="13"/>
                      <a:pt x="35" y="15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20"/>
                      <a:pt x="35" y="22"/>
                      <a:pt x="34" y="24"/>
                    </a:cubicBezTo>
                    <a:cubicBezTo>
                      <a:pt x="33" y="27"/>
                      <a:pt x="32" y="29"/>
                      <a:pt x="30" y="30"/>
                    </a:cubicBezTo>
                    <a:cubicBezTo>
                      <a:pt x="29" y="32"/>
                      <a:pt x="27" y="33"/>
                      <a:pt x="25" y="34"/>
                    </a:cubicBezTo>
                    <a:cubicBezTo>
                      <a:pt x="22" y="35"/>
                      <a:pt x="20" y="36"/>
                      <a:pt x="17" y="36"/>
                    </a:cubicBezTo>
                    <a:close/>
                    <a:moveTo>
                      <a:pt x="18" y="32"/>
                    </a:moveTo>
                    <a:cubicBezTo>
                      <a:pt x="19" y="32"/>
                      <a:pt x="21" y="32"/>
                      <a:pt x="23" y="31"/>
                    </a:cubicBezTo>
                    <a:cubicBezTo>
                      <a:pt x="25" y="30"/>
                      <a:pt x="26" y="29"/>
                      <a:pt x="27" y="28"/>
                    </a:cubicBezTo>
                    <a:cubicBezTo>
                      <a:pt x="28" y="26"/>
                      <a:pt x="29" y="25"/>
                      <a:pt x="30" y="23"/>
                    </a:cubicBezTo>
                    <a:cubicBezTo>
                      <a:pt x="31" y="22"/>
                      <a:pt x="31" y="20"/>
                      <a:pt x="31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6"/>
                      <a:pt x="31" y="14"/>
                      <a:pt x="30" y="12"/>
                    </a:cubicBezTo>
                    <a:cubicBezTo>
                      <a:pt x="29" y="10"/>
                      <a:pt x="28" y="9"/>
                      <a:pt x="27" y="8"/>
                    </a:cubicBezTo>
                    <a:cubicBezTo>
                      <a:pt x="26" y="6"/>
                      <a:pt x="25" y="5"/>
                      <a:pt x="23" y="5"/>
                    </a:cubicBezTo>
                    <a:cubicBezTo>
                      <a:pt x="21" y="4"/>
                      <a:pt x="19" y="3"/>
                      <a:pt x="17" y="3"/>
                    </a:cubicBezTo>
                    <a:cubicBezTo>
                      <a:pt x="15" y="3"/>
                      <a:pt x="14" y="4"/>
                      <a:pt x="12" y="4"/>
                    </a:cubicBezTo>
                    <a:cubicBezTo>
                      <a:pt x="10" y="5"/>
                      <a:pt x="9" y="6"/>
                      <a:pt x="8" y="8"/>
                    </a:cubicBezTo>
                    <a:cubicBezTo>
                      <a:pt x="6" y="9"/>
                      <a:pt x="6" y="10"/>
                      <a:pt x="5" y="12"/>
                    </a:cubicBezTo>
                    <a:cubicBezTo>
                      <a:pt x="4" y="14"/>
                      <a:pt x="4" y="16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20"/>
                      <a:pt x="4" y="21"/>
                      <a:pt x="5" y="23"/>
                    </a:cubicBezTo>
                    <a:cubicBezTo>
                      <a:pt x="6" y="25"/>
                      <a:pt x="7" y="26"/>
                      <a:pt x="8" y="28"/>
                    </a:cubicBezTo>
                    <a:cubicBezTo>
                      <a:pt x="9" y="29"/>
                      <a:pt x="10" y="30"/>
                      <a:pt x="12" y="31"/>
                    </a:cubicBezTo>
                    <a:cubicBezTo>
                      <a:pt x="14" y="32"/>
                      <a:pt x="16" y="32"/>
                      <a:pt x="18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1" name="Freeform 127"/>
              <p:cNvSpPr>
                <a:spLocks/>
              </p:cNvSpPr>
              <p:nvPr/>
            </p:nvSpPr>
            <p:spPr bwMode="auto">
              <a:xfrm>
                <a:off x="8131175" y="5653088"/>
                <a:ext cx="123825" cy="144463"/>
              </a:xfrm>
              <a:custGeom>
                <a:avLst/>
                <a:gdLst>
                  <a:gd name="T0" fmla="*/ 0 w 78"/>
                  <a:gd name="T1" fmla="*/ 0 h 91"/>
                  <a:gd name="T2" fmla="*/ 11 w 78"/>
                  <a:gd name="T3" fmla="*/ 0 h 91"/>
                  <a:gd name="T4" fmla="*/ 68 w 78"/>
                  <a:gd name="T5" fmla="*/ 73 h 91"/>
                  <a:gd name="T6" fmla="*/ 68 w 78"/>
                  <a:gd name="T7" fmla="*/ 0 h 91"/>
                  <a:gd name="T8" fmla="*/ 78 w 78"/>
                  <a:gd name="T9" fmla="*/ 0 h 91"/>
                  <a:gd name="T10" fmla="*/ 78 w 78"/>
                  <a:gd name="T11" fmla="*/ 91 h 91"/>
                  <a:gd name="T12" fmla="*/ 68 w 78"/>
                  <a:gd name="T13" fmla="*/ 91 h 91"/>
                  <a:gd name="T14" fmla="*/ 11 w 78"/>
                  <a:gd name="T15" fmla="*/ 18 h 91"/>
                  <a:gd name="T16" fmla="*/ 11 w 78"/>
                  <a:gd name="T17" fmla="*/ 91 h 91"/>
                  <a:gd name="T18" fmla="*/ 0 w 78"/>
                  <a:gd name="T19" fmla="*/ 91 h 91"/>
                  <a:gd name="T20" fmla="*/ 0 w 78"/>
                  <a:gd name="T2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" h="91">
                    <a:moveTo>
                      <a:pt x="0" y="0"/>
                    </a:moveTo>
                    <a:lnTo>
                      <a:pt x="11" y="0"/>
                    </a:lnTo>
                    <a:lnTo>
                      <a:pt x="68" y="73"/>
                    </a:lnTo>
                    <a:lnTo>
                      <a:pt x="68" y="0"/>
                    </a:lnTo>
                    <a:lnTo>
                      <a:pt x="78" y="0"/>
                    </a:lnTo>
                    <a:lnTo>
                      <a:pt x="78" y="91"/>
                    </a:lnTo>
                    <a:lnTo>
                      <a:pt x="68" y="91"/>
                    </a:lnTo>
                    <a:lnTo>
                      <a:pt x="11" y="18"/>
                    </a:lnTo>
                    <a:lnTo>
                      <a:pt x="11" y="91"/>
                    </a:lnTo>
                    <a:lnTo>
                      <a:pt x="0" y="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2" name="Freeform 128"/>
              <p:cNvSpPr>
                <a:spLocks noEditPoints="1"/>
              </p:cNvSpPr>
              <p:nvPr/>
            </p:nvSpPr>
            <p:spPr bwMode="auto">
              <a:xfrm>
                <a:off x="8280400" y="5653088"/>
                <a:ext cx="147638" cy="144463"/>
              </a:xfrm>
              <a:custGeom>
                <a:avLst/>
                <a:gdLst>
                  <a:gd name="T0" fmla="*/ 41 w 93"/>
                  <a:gd name="T1" fmla="*/ 0 h 91"/>
                  <a:gd name="T2" fmla="*/ 51 w 93"/>
                  <a:gd name="T3" fmla="*/ 0 h 91"/>
                  <a:gd name="T4" fmla="*/ 93 w 93"/>
                  <a:gd name="T5" fmla="*/ 91 h 91"/>
                  <a:gd name="T6" fmla="*/ 80 w 93"/>
                  <a:gd name="T7" fmla="*/ 91 h 91"/>
                  <a:gd name="T8" fmla="*/ 69 w 93"/>
                  <a:gd name="T9" fmla="*/ 67 h 91"/>
                  <a:gd name="T10" fmla="*/ 23 w 93"/>
                  <a:gd name="T11" fmla="*/ 67 h 91"/>
                  <a:gd name="T12" fmla="*/ 10 w 93"/>
                  <a:gd name="T13" fmla="*/ 91 h 91"/>
                  <a:gd name="T14" fmla="*/ 0 w 93"/>
                  <a:gd name="T15" fmla="*/ 91 h 91"/>
                  <a:gd name="T16" fmla="*/ 41 w 93"/>
                  <a:gd name="T17" fmla="*/ 0 h 91"/>
                  <a:gd name="T18" fmla="*/ 67 w 93"/>
                  <a:gd name="T19" fmla="*/ 57 h 91"/>
                  <a:gd name="T20" fmla="*/ 46 w 93"/>
                  <a:gd name="T21" fmla="*/ 13 h 91"/>
                  <a:gd name="T22" fmla="*/ 25 w 93"/>
                  <a:gd name="T23" fmla="*/ 57 h 91"/>
                  <a:gd name="T24" fmla="*/ 67 w 93"/>
                  <a:gd name="T25" fmla="*/ 5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" h="91">
                    <a:moveTo>
                      <a:pt x="41" y="0"/>
                    </a:moveTo>
                    <a:lnTo>
                      <a:pt x="51" y="0"/>
                    </a:lnTo>
                    <a:lnTo>
                      <a:pt x="93" y="91"/>
                    </a:lnTo>
                    <a:lnTo>
                      <a:pt x="80" y="91"/>
                    </a:lnTo>
                    <a:lnTo>
                      <a:pt x="69" y="67"/>
                    </a:lnTo>
                    <a:lnTo>
                      <a:pt x="23" y="67"/>
                    </a:lnTo>
                    <a:lnTo>
                      <a:pt x="10" y="91"/>
                    </a:lnTo>
                    <a:lnTo>
                      <a:pt x="0" y="91"/>
                    </a:lnTo>
                    <a:lnTo>
                      <a:pt x="41" y="0"/>
                    </a:lnTo>
                    <a:close/>
                    <a:moveTo>
                      <a:pt x="67" y="57"/>
                    </a:moveTo>
                    <a:lnTo>
                      <a:pt x="46" y="13"/>
                    </a:lnTo>
                    <a:lnTo>
                      <a:pt x="25" y="57"/>
                    </a:lnTo>
                    <a:lnTo>
                      <a:pt x="67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3" name="Freeform 129"/>
              <p:cNvSpPr>
                <a:spLocks/>
              </p:cNvSpPr>
              <p:nvPr/>
            </p:nvSpPr>
            <p:spPr bwMode="auto">
              <a:xfrm>
                <a:off x="8448675" y="5653088"/>
                <a:ext cx="127000" cy="147638"/>
              </a:xfrm>
              <a:custGeom>
                <a:avLst/>
                <a:gdLst>
                  <a:gd name="T0" fmla="*/ 17 w 31"/>
                  <a:gd name="T1" fmla="*/ 36 h 36"/>
                  <a:gd name="T2" fmla="*/ 10 w 31"/>
                  <a:gd name="T3" fmla="*/ 34 h 36"/>
                  <a:gd name="T4" fmla="*/ 5 w 31"/>
                  <a:gd name="T5" fmla="*/ 30 h 36"/>
                  <a:gd name="T6" fmla="*/ 1 w 31"/>
                  <a:gd name="T7" fmla="*/ 25 h 36"/>
                  <a:gd name="T8" fmla="*/ 0 w 31"/>
                  <a:gd name="T9" fmla="*/ 18 h 36"/>
                  <a:gd name="T10" fmla="*/ 0 w 31"/>
                  <a:gd name="T11" fmla="*/ 18 h 36"/>
                  <a:gd name="T12" fmla="*/ 1 w 31"/>
                  <a:gd name="T13" fmla="*/ 11 h 36"/>
                  <a:gd name="T14" fmla="*/ 5 w 31"/>
                  <a:gd name="T15" fmla="*/ 5 h 36"/>
                  <a:gd name="T16" fmla="*/ 10 w 31"/>
                  <a:gd name="T17" fmla="*/ 1 h 36"/>
                  <a:gd name="T18" fmla="*/ 17 w 31"/>
                  <a:gd name="T19" fmla="*/ 0 h 36"/>
                  <a:gd name="T20" fmla="*/ 21 w 31"/>
                  <a:gd name="T21" fmla="*/ 0 h 36"/>
                  <a:gd name="T22" fmla="*/ 25 w 31"/>
                  <a:gd name="T23" fmla="*/ 1 h 36"/>
                  <a:gd name="T24" fmla="*/ 27 w 31"/>
                  <a:gd name="T25" fmla="*/ 2 h 36"/>
                  <a:gd name="T26" fmla="*/ 30 w 31"/>
                  <a:gd name="T27" fmla="*/ 4 h 36"/>
                  <a:gd name="T28" fmla="*/ 28 w 31"/>
                  <a:gd name="T29" fmla="*/ 7 h 36"/>
                  <a:gd name="T30" fmla="*/ 25 w 31"/>
                  <a:gd name="T31" fmla="*/ 6 h 36"/>
                  <a:gd name="T32" fmla="*/ 23 w 31"/>
                  <a:gd name="T33" fmla="*/ 4 h 36"/>
                  <a:gd name="T34" fmla="*/ 20 w 31"/>
                  <a:gd name="T35" fmla="*/ 4 h 36"/>
                  <a:gd name="T36" fmla="*/ 17 w 31"/>
                  <a:gd name="T37" fmla="*/ 3 h 36"/>
                  <a:gd name="T38" fmla="*/ 12 w 31"/>
                  <a:gd name="T39" fmla="*/ 5 h 36"/>
                  <a:gd name="T40" fmla="*/ 8 w 31"/>
                  <a:gd name="T41" fmla="*/ 8 h 36"/>
                  <a:gd name="T42" fmla="*/ 5 w 31"/>
                  <a:gd name="T43" fmla="*/ 12 h 36"/>
                  <a:gd name="T44" fmla="*/ 4 w 31"/>
                  <a:gd name="T45" fmla="*/ 18 h 36"/>
                  <a:gd name="T46" fmla="*/ 4 w 31"/>
                  <a:gd name="T47" fmla="*/ 18 h 36"/>
                  <a:gd name="T48" fmla="*/ 5 w 31"/>
                  <a:gd name="T49" fmla="*/ 23 h 36"/>
                  <a:gd name="T50" fmla="*/ 8 w 31"/>
                  <a:gd name="T51" fmla="*/ 28 h 36"/>
                  <a:gd name="T52" fmla="*/ 12 w 31"/>
                  <a:gd name="T53" fmla="*/ 31 h 36"/>
                  <a:gd name="T54" fmla="*/ 18 w 31"/>
                  <a:gd name="T55" fmla="*/ 32 h 36"/>
                  <a:gd name="T56" fmla="*/ 23 w 31"/>
                  <a:gd name="T57" fmla="*/ 31 h 36"/>
                  <a:gd name="T58" fmla="*/ 28 w 31"/>
                  <a:gd name="T59" fmla="*/ 29 h 36"/>
                  <a:gd name="T60" fmla="*/ 28 w 31"/>
                  <a:gd name="T61" fmla="*/ 20 h 36"/>
                  <a:gd name="T62" fmla="*/ 17 w 31"/>
                  <a:gd name="T63" fmla="*/ 20 h 36"/>
                  <a:gd name="T64" fmla="*/ 17 w 31"/>
                  <a:gd name="T65" fmla="*/ 16 h 36"/>
                  <a:gd name="T66" fmla="*/ 31 w 31"/>
                  <a:gd name="T67" fmla="*/ 16 h 36"/>
                  <a:gd name="T68" fmla="*/ 31 w 31"/>
                  <a:gd name="T69" fmla="*/ 30 h 36"/>
                  <a:gd name="T70" fmla="*/ 25 w 31"/>
                  <a:gd name="T71" fmla="*/ 34 h 36"/>
                  <a:gd name="T72" fmla="*/ 17 w 31"/>
                  <a:gd name="T7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" h="36">
                    <a:moveTo>
                      <a:pt x="17" y="36"/>
                    </a:moveTo>
                    <a:cubicBezTo>
                      <a:pt x="15" y="36"/>
                      <a:pt x="12" y="35"/>
                      <a:pt x="10" y="34"/>
                    </a:cubicBezTo>
                    <a:cubicBezTo>
                      <a:pt x="8" y="33"/>
                      <a:pt x="6" y="32"/>
                      <a:pt x="5" y="30"/>
                    </a:cubicBezTo>
                    <a:cubicBezTo>
                      <a:pt x="3" y="29"/>
                      <a:pt x="2" y="27"/>
                      <a:pt x="1" y="25"/>
                    </a:cubicBezTo>
                    <a:cubicBezTo>
                      <a:pt x="0" y="23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5"/>
                      <a:pt x="0" y="13"/>
                      <a:pt x="1" y="11"/>
                    </a:cubicBezTo>
                    <a:cubicBezTo>
                      <a:pt x="2" y="9"/>
                      <a:pt x="3" y="7"/>
                      <a:pt x="5" y="5"/>
                    </a:cubicBezTo>
                    <a:cubicBezTo>
                      <a:pt x="6" y="4"/>
                      <a:pt x="8" y="2"/>
                      <a:pt x="10" y="1"/>
                    </a:cubicBezTo>
                    <a:cubicBezTo>
                      <a:pt x="12" y="0"/>
                      <a:pt x="15" y="0"/>
                      <a:pt x="17" y="0"/>
                    </a:cubicBezTo>
                    <a:cubicBezTo>
                      <a:pt x="19" y="0"/>
                      <a:pt x="20" y="0"/>
                      <a:pt x="21" y="0"/>
                    </a:cubicBezTo>
                    <a:cubicBezTo>
                      <a:pt x="22" y="0"/>
                      <a:pt x="23" y="1"/>
                      <a:pt x="25" y="1"/>
                    </a:cubicBezTo>
                    <a:cubicBezTo>
                      <a:pt x="26" y="1"/>
                      <a:pt x="27" y="2"/>
                      <a:pt x="27" y="2"/>
                    </a:cubicBezTo>
                    <a:cubicBezTo>
                      <a:pt x="28" y="3"/>
                      <a:pt x="29" y="4"/>
                      <a:pt x="30" y="4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7" y="7"/>
                      <a:pt x="26" y="6"/>
                      <a:pt x="25" y="6"/>
                    </a:cubicBezTo>
                    <a:cubicBezTo>
                      <a:pt x="25" y="5"/>
                      <a:pt x="24" y="5"/>
                      <a:pt x="23" y="4"/>
                    </a:cubicBezTo>
                    <a:cubicBezTo>
                      <a:pt x="22" y="4"/>
                      <a:pt x="21" y="4"/>
                      <a:pt x="20" y="4"/>
                    </a:cubicBezTo>
                    <a:cubicBezTo>
                      <a:pt x="19" y="3"/>
                      <a:pt x="18" y="3"/>
                      <a:pt x="17" y="3"/>
                    </a:cubicBezTo>
                    <a:cubicBezTo>
                      <a:pt x="15" y="3"/>
                      <a:pt x="13" y="4"/>
                      <a:pt x="12" y="5"/>
                    </a:cubicBezTo>
                    <a:cubicBezTo>
                      <a:pt x="10" y="5"/>
                      <a:pt x="9" y="6"/>
                      <a:pt x="8" y="8"/>
                    </a:cubicBezTo>
                    <a:cubicBezTo>
                      <a:pt x="6" y="9"/>
                      <a:pt x="6" y="10"/>
                      <a:pt x="5" y="12"/>
                    </a:cubicBezTo>
                    <a:cubicBezTo>
                      <a:pt x="4" y="14"/>
                      <a:pt x="4" y="16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20"/>
                      <a:pt x="4" y="22"/>
                      <a:pt x="5" y="23"/>
                    </a:cubicBezTo>
                    <a:cubicBezTo>
                      <a:pt x="6" y="25"/>
                      <a:pt x="6" y="27"/>
                      <a:pt x="8" y="28"/>
                    </a:cubicBezTo>
                    <a:cubicBezTo>
                      <a:pt x="9" y="29"/>
                      <a:pt x="10" y="30"/>
                      <a:pt x="12" y="31"/>
                    </a:cubicBezTo>
                    <a:cubicBezTo>
                      <a:pt x="14" y="32"/>
                      <a:pt x="15" y="32"/>
                      <a:pt x="18" y="32"/>
                    </a:cubicBezTo>
                    <a:cubicBezTo>
                      <a:pt x="20" y="32"/>
                      <a:pt x="21" y="32"/>
                      <a:pt x="23" y="31"/>
                    </a:cubicBezTo>
                    <a:cubicBezTo>
                      <a:pt x="25" y="30"/>
                      <a:pt x="26" y="30"/>
                      <a:pt x="28" y="29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0" y="32"/>
                      <a:pt x="28" y="33"/>
                      <a:pt x="25" y="34"/>
                    </a:cubicBezTo>
                    <a:cubicBezTo>
                      <a:pt x="23" y="35"/>
                      <a:pt x="20" y="36"/>
                      <a:pt x="17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4" name="Freeform 130"/>
              <p:cNvSpPr>
                <a:spLocks noEditPoints="1"/>
              </p:cNvSpPr>
              <p:nvPr/>
            </p:nvSpPr>
            <p:spPr bwMode="auto">
              <a:xfrm>
                <a:off x="8607425" y="5653088"/>
                <a:ext cx="144463" cy="147638"/>
              </a:xfrm>
              <a:custGeom>
                <a:avLst/>
                <a:gdLst>
                  <a:gd name="T0" fmla="*/ 17 w 35"/>
                  <a:gd name="T1" fmla="*/ 36 h 36"/>
                  <a:gd name="T2" fmla="*/ 10 w 35"/>
                  <a:gd name="T3" fmla="*/ 34 h 36"/>
                  <a:gd name="T4" fmla="*/ 4 w 35"/>
                  <a:gd name="T5" fmla="*/ 30 h 36"/>
                  <a:gd name="T6" fmla="*/ 1 w 35"/>
                  <a:gd name="T7" fmla="*/ 25 h 36"/>
                  <a:gd name="T8" fmla="*/ 0 w 35"/>
                  <a:gd name="T9" fmla="*/ 18 h 36"/>
                  <a:gd name="T10" fmla="*/ 0 w 35"/>
                  <a:gd name="T11" fmla="*/ 18 h 36"/>
                  <a:gd name="T12" fmla="*/ 1 w 35"/>
                  <a:gd name="T13" fmla="*/ 11 h 36"/>
                  <a:gd name="T14" fmla="*/ 4 w 35"/>
                  <a:gd name="T15" fmla="*/ 5 h 36"/>
                  <a:gd name="T16" fmla="*/ 10 w 35"/>
                  <a:gd name="T17" fmla="*/ 1 h 36"/>
                  <a:gd name="T18" fmla="*/ 17 w 35"/>
                  <a:gd name="T19" fmla="*/ 0 h 36"/>
                  <a:gd name="T20" fmla="*/ 24 w 35"/>
                  <a:gd name="T21" fmla="*/ 1 h 36"/>
                  <a:gd name="T22" fmla="*/ 30 w 35"/>
                  <a:gd name="T23" fmla="*/ 5 h 36"/>
                  <a:gd name="T24" fmla="*/ 34 w 35"/>
                  <a:gd name="T25" fmla="*/ 11 h 36"/>
                  <a:gd name="T26" fmla="*/ 35 w 35"/>
                  <a:gd name="T27" fmla="*/ 18 h 36"/>
                  <a:gd name="T28" fmla="*/ 35 w 35"/>
                  <a:gd name="T29" fmla="*/ 18 h 36"/>
                  <a:gd name="T30" fmla="*/ 34 w 35"/>
                  <a:gd name="T31" fmla="*/ 24 h 36"/>
                  <a:gd name="T32" fmla="*/ 30 w 35"/>
                  <a:gd name="T33" fmla="*/ 30 h 36"/>
                  <a:gd name="T34" fmla="*/ 24 w 35"/>
                  <a:gd name="T35" fmla="*/ 34 h 36"/>
                  <a:gd name="T36" fmla="*/ 17 w 35"/>
                  <a:gd name="T37" fmla="*/ 36 h 36"/>
                  <a:gd name="T38" fmla="*/ 17 w 35"/>
                  <a:gd name="T39" fmla="*/ 32 h 36"/>
                  <a:gd name="T40" fmla="*/ 23 w 35"/>
                  <a:gd name="T41" fmla="*/ 31 h 36"/>
                  <a:gd name="T42" fmla="*/ 27 w 35"/>
                  <a:gd name="T43" fmla="*/ 28 h 36"/>
                  <a:gd name="T44" fmla="*/ 30 w 35"/>
                  <a:gd name="T45" fmla="*/ 23 h 36"/>
                  <a:gd name="T46" fmla="*/ 31 w 35"/>
                  <a:gd name="T47" fmla="*/ 18 h 36"/>
                  <a:gd name="T48" fmla="*/ 31 w 35"/>
                  <a:gd name="T49" fmla="*/ 18 h 36"/>
                  <a:gd name="T50" fmla="*/ 30 w 35"/>
                  <a:gd name="T51" fmla="*/ 12 h 36"/>
                  <a:gd name="T52" fmla="*/ 27 w 35"/>
                  <a:gd name="T53" fmla="*/ 8 h 36"/>
                  <a:gd name="T54" fmla="*/ 23 w 35"/>
                  <a:gd name="T55" fmla="*/ 5 h 36"/>
                  <a:gd name="T56" fmla="*/ 17 w 35"/>
                  <a:gd name="T57" fmla="*/ 3 h 36"/>
                  <a:gd name="T58" fmla="*/ 12 w 35"/>
                  <a:gd name="T59" fmla="*/ 4 h 36"/>
                  <a:gd name="T60" fmla="*/ 7 w 35"/>
                  <a:gd name="T61" fmla="*/ 8 h 36"/>
                  <a:gd name="T62" fmla="*/ 5 w 35"/>
                  <a:gd name="T63" fmla="*/ 12 h 36"/>
                  <a:gd name="T64" fmla="*/ 4 w 35"/>
                  <a:gd name="T65" fmla="*/ 18 h 36"/>
                  <a:gd name="T66" fmla="*/ 4 w 35"/>
                  <a:gd name="T67" fmla="*/ 18 h 36"/>
                  <a:gd name="T68" fmla="*/ 5 w 35"/>
                  <a:gd name="T69" fmla="*/ 23 h 36"/>
                  <a:gd name="T70" fmla="*/ 7 w 35"/>
                  <a:gd name="T71" fmla="*/ 28 h 36"/>
                  <a:gd name="T72" fmla="*/ 12 w 35"/>
                  <a:gd name="T73" fmla="*/ 31 h 36"/>
                  <a:gd name="T74" fmla="*/ 17 w 35"/>
                  <a:gd name="T75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" h="36">
                    <a:moveTo>
                      <a:pt x="17" y="36"/>
                    </a:moveTo>
                    <a:cubicBezTo>
                      <a:pt x="15" y="36"/>
                      <a:pt x="12" y="35"/>
                      <a:pt x="10" y="34"/>
                    </a:cubicBezTo>
                    <a:cubicBezTo>
                      <a:pt x="8" y="33"/>
                      <a:pt x="6" y="32"/>
                      <a:pt x="4" y="30"/>
                    </a:cubicBezTo>
                    <a:cubicBezTo>
                      <a:pt x="3" y="29"/>
                      <a:pt x="2" y="27"/>
                      <a:pt x="1" y="25"/>
                    </a:cubicBezTo>
                    <a:cubicBezTo>
                      <a:pt x="0" y="22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5"/>
                      <a:pt x="0" y="13"/>
                      <a:pt x="1" y="11"/>
                    </a:cubicBezTo>
                    <a:cubicBezTo>
                      <a:pt x="2" y="9"/>
                      <a:pt x="3" y="7"/>
                      <a:pt x="4" y="5"/>
                    </a:cubicBezTo>
                    <a:cubicBezTo>
                      <a:pt x="6" y="4"/>
                      <a:pt x="8" y="2"/>
                      <a:pt x="10" y="1"/>
                    </a:cubicBezTo>
                    <a:cubicBezTo>
                      <a:pt x="12" y="0"/>
                      <a:pt x="15" y="0"/>
                      <a:pt x="17" y="0"/>
                    </a:cubicBezTo>
                    <a:cubicBezTo>
                      <a:pt x="20" y="0"/>
                      <a:pt x="22" y="0"/>
                      <a:pt x="24" y="1"/>
                    </a:cubicBezTo>
                    <a:cubicBezTo>
                      <a:pt x="27" y="2"/>
                      <a:pt x="28" y="3"/>
                      <a:pt x="30" y="5"/>
                    </a:cubicBezTo>
                    <a:cubicBezTo>
                      <a:pt x="32" y="7"/>
                      <a:pt x="33" y="9"/>
                      <a:pt x="34" y="11"/>
                    </a:cubicBezTo>
                    <a:cubicBezTo>
                      <a:pt x="34" y="13"/>
                      <a:pt x="35" y="15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20"/>
                      <a:pt x="34" y="22"/>
                      <a:pt x="34" y="24"/>
                    </a:cubicBezTo>
                    <a:cubicBezTo>
                      <a:pt x="33" y="27"/>
                      <a:pt x="32" y="29"/>
                      <a:pt x="30" y="30"/>
                    </a:cubicBezTo>
                    <a:cubicBezTo>
                      <a:pt x="28" y="32"/>
                      <a:pt x="27" y="33"/>
                      <a:pt x="24" y="34"/>
                    </a:cubicBezTo>
                    <a:cubicBezTo>
                      <a:pt x="22" y="35"/>
                      <a:pt x="20" y="36"/>
                      <a:pt x="17" y="36"/>
                    </a:cubicBezTo>
                    <a:close/>
                    <a:moveTo>
                      <a:pt x="17" y="32"/>
                    </a:moveTo>
                    <a:cubicBezTo>
                      <a:pt x="19" y="32"/>
                      <a:pt x="21" y="32"/>
                      <a:pt x="23" y="31"/>
                    </a:cubicBezTo>
                    <a:cubicBezTo>
                      <a:pt x="24" y="30"/>
                      <a:pt x="26" y="29"/>
                      <a:pt x="27" y="28"/>
                    </a:cubicBezTo>
                    <a:cubicBezTo>
                      <a:pt x="28" y="26"/>
                      <a:pt x="29" y="25"/>
                      <a:pt x="30" y="23"/>
                    </a:cubicBezTo>
                    <a:cubicBezTo>
                      <a:pt x="30" y="22"/>
                      <a:pt x="31" y="20"/>
                      <a:pt x="31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6"/>
                      <a:pt x="30" y="14"/>
                      <a:pt x="30" y="12"/>
                    </a:cubicBezTo>
                    <a:cubicBezTo>
                      <a:pt x="29" y="10"/>
                      <a:pt x="28" y="9"/>
                      <a:pt x="27" y="8"/>
                    </a:cubicBezTo>
                    <a:cubicBezTo>
                      <a:pt x="26" y="6"/>
                      <a:pt x="24" y="5"/>
                      <a:pt x="23" y="5"/>
                    </a:cubicBezTo>
                    <a:cubicBezTo>
                      <a:pt x="21" y="4"/>
                      <a:pt x="19" y="3"/>
                      <a:pt x="17" y="3"/>
                    </a:cubicBezTo>
                    <a:cubicBezTo>
                      <a:pt x="15" y="3"/>
                      <a:pt x="13" y="4"/>
                      <a:pt x="12" y="4"/>
                    </a:cubicBezTo>
                    <a:cubicBezTo>
                      <a:pt x="10" y="5"/>
                      <a:pt x="9" y="6"/>
                      <a:pt x="7" y="8"/>
                    </a:cubicBezTo>
                    <a:cubicBezTo>
                      <a:pt x="6" y="9"/>
                      <a:pt x="5" y="10"/>
                      <a:pt x="5" y="12"/>
                    </a:cubicBezTo>
                    <a:cubicBezTo>
                      <a:pt x="4" y="14"/>
                      <a:pt x="4" y="16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20"/>
                      <a:pt x="4" y="21"/>
                      <a:pt x="5" y="23"/>
                    </a:cubicBezTo>
                    <a:cubicBezTo>
                      <a:pt x="5" y="25"/>
                      <a:pt x="6" y="26"/>
                      <a:pt x="7" y="28"/>
                    </a:cubicBezTo>
                    <a:cubicBezTo>
                      <a:pt x="9" y="29"/>
                      <a:pt x="10" y="30"/>
                      <a:pt x="12" y="31"/>
                    </a:cubicBezTo>
                    <a:cubicBezTo>
                      <a:pt x="13" y="32"/>
                      <a:pt x="15" y="32"/>
                      <a:pt x="17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5" name="Freeform 112"/>
              <p:cNvSpPr>
                <a:spLocks noEditPoints="1"/>
              </p:cNvSpPr>
              <p:nvPr/>
            </p:nvSpPr>
            <p:spPr bwMode="auto">
              <a:xfrm>
                <a:off x="6850856" y="5229200"/>
                <a:ext cx="150813" cy="165100"/>
              </a:xfrm>
              <a:custGeom>
                <a:avLst/>
                <a:gdLst>
                  <a:gd name="T0" fmla="*/ 20 w 37"/>
                  <a:gd name="T1" fmla="*/ 40 h 40"/>
                  <a:gd name="T2" fmla="*/ 12 w 37"/>
                  <a:gd name="T3" fmla="*/ 38 h 40"/>
                  <a:gd name="T4" fmla="*/ 6 w 37"/>
                  <a:gd name="T5" fmla="*/ 34 h 40"/>
                  <a:gd name="T6" fmla="*/ 1 w 37"/>
                  <a:gd name="T7" fmla="*/ 28 h 40"/>
                  <a:gd name="T8" fmla="*/ 0 w 37"/>
                  <a:gd name="T9" fmla="*/ 20 h 40"/>
                  <a:gd name="T10" fmla="*/ 0 w 37"/>
                  <a:gd name="T11" fmla="*/ 20 h 40"/>
                  <a:gd name="T12" fmla="*/ 1 w 37"/>
                  <a:gd name="T13" fmla="*/ 12 h 40"/>
                  <a:gd name="T14" fmla="*/ 5 w 37"/>
                  <a:gd name="T15" fmla="*/ 6 h 40"/>
                  <a:gd name="T16" fmla="*/ 11 w 37"/>
                  <a:gd name="T17" fmla="*/ 2 h 40"/>
                  <a:gd name="T18" fmla="*/ 19 w 37"/>
                  <a:gd name="T19" fmla="*/ 0 h 40"/>
                  <a:gd name="T20" fmla="*/ 27 w 37"/>
                  <a:gd name="T21" fmla="*/ 2 h 40"/>
                  <a:gd name="T22" fmla="*/ 33 w 37"/>
                  <a:gd name="T23" fmla="*/ 7 h 40"/>
                  <a:gd name="T24" fmla="*/ 36 w 37"/>
                  <a:gd name="T25" fmla="*/ 13 h 40"/>
                  <a:gd name="T26" fmla="*/ 37 w 37"/>
                  <a:gd name="T27" fmla="*/ 21 h 40"/>
                  <a:gd name="T28" fmla="*/ 37 w 37"/>
                  <a:gd name="T29" fmla="*/ 22 h 40"/>
                  <a:gd name="T30" fmla="*/ 37 w 37"/>
                  <a:gd name="T31" fmla="*/ 24 h 40"/>
                  <a:gd name="T32" fmla="*/ 11 w 37"/>
                  <a:gd name="T33" fmla="*/ 24 h 40"/>
                  <a:gd name="T34" fmla="*/ 14 w 37"/>
                  <a:gd name="T35" fmla="*/ 29 h 40"/>
                  <a:gd name="T36" fmla="*/ 20 w 37"/>
                  <a:gd name="T37" fmla="*/ 31 h 40"/>
                  <a:gd name="T38" fmla="*/ 25 w 37"/>
                  <a:gd name="T39" fmla="*/ 30 h 40"/>
                  <a:gd name="T40" fmla="*/ 29 w 37"/>
                  <a:gd name="T41" fmla="*/ 27 h 40"/>
                  <a:gd name="T42" fmla="*/ 35 w 37"/>
                  <a:gd name="T43" fmla="*/ 33 h 40"/>
                  <a:gd name="T44" fmla="*/ 29 w 37"/>
                  <a:gd name="T45" fmla="*/ 38 h 40"/>
                  <a:gd name="T46" fmla="*/ 20 w 37"/>
                  <a:gd name="T47" fmla="*/ 40 h 40"/>
                  <a:gd name="T48" fmla="*/ 27 w 37"/>
                  <a:gd name="T49" fmla="*/ 17 h 40"/>
                  <a:gd name="T50" fmla="*/ 24 w 37"/>
                  <a:gd name="T51" fmla="*/ 11 h 40"/>
                  <a:gd name="T52" fmla="*/ 19 w 37"/>
                  <a:gd name="T53" fmla="*/ 9 h 40"/>
                  <a:gd name="T54" fmla="*/ 13 w 37"/>
                  <a:gd name="T55" fmla="*/ 11 h 40"/>
                  <a:gd name="T56" fmla="*/ 10 w 37"/>
                  <a:gd name="T57" fmla="*/ 17 h 40"/>
                  <a:gd name="T58" fmla="*/ 27 w 37"/>
                  <a:gd name="T59" fmla="*/ 1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7" h="40">
                    <a:moveTo>
                      <a:pt x="20" y="40"/>
                    </a:moveTo>
                    <a:cubicBezTo>
                      <a:pt x="17" y="40"/>
                      <a:pt x="14" y="39"/>
                      <a:pt x="12" y="38"/>
                    </a:cubicBezTo>
                    <a:cubicBezTo>
                      <a:pt x="9" y="37"/>
                      <a:pt x="7" y="36"/>
                      <a:pt x="6" y="34"/>
                    </a:cubicBezTo>
                    <a:cubicBezTo>
                      <a:pt x="4" y="33"/>
                      <a:pt x="2" y="31"/>
                      <a:pt x="1" y="28"/>
                    </a:cubicBezTo>
                    <a:cubicBezTo>
                      <a:pt x="0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0" y="15"/>
                      <a:pt x="1" y="12"/>
                    </a:cubicBezTo>
                    <a:cubicBezTo>
                      <a:pt x="2" y="10"/>
                      <a:pt x="3" y="8"/>
                      <a:pt x="5" y="6"/>
                    </a:cubicBezTo>
                    <a:cubicBezTo>
                      <a:pt x="7" y="4"/>
                      <a:pt x="9" y="3"/>
                      <a:pt x="11" y="2"/>
                    </a:cubicBezTo>
                    <a:cubicBezTo>
                      <a:pt x="13" y="1"/>
                      <a:pt x="16" y="0"/>
                      <a:pt x="19" y="0"/>
                    </a:cubicBezTo>
                    <a:cubicBezTo>
                      <a:pt x="22" y="0"/>
                      <a:pt x="24" y="1"/>
                      <a:pt x="27" y="2"/>
                    </a:cubicBezTo>
                    <a:cubicBezTo>
                      <a:pt x="29" y="3"/>
                      <a:pt x="31" y="5"/>
                      <a:pt x="33" y="7"/>
                    </a:cubicBezTo>
                    <a:cubicBezTo>
                      <a:pt x="34" y="9"/>
                      <a:pt x="35" y="11"/>
                      <a:pt x="36" y="13"/>
                    </a:cubicBezTo>
                    <a:cubicBezTo>
                      <a:pt x="37" y="16"/>
                      <a:pt x="37" y="18"/>
                      <a:pt x="37" y="21"/>
                    </a:cubicBezTo>
                    <a:cubicBezTo>
                      <a:pt x="37" y="21"/>
                      <a:pt x="37" y="22"/>
                      <a:pt x="37" y="22"/>
                    </a:cubicBezTo>
                    <a:cubicBezTo>
                      <a:pt x="37" y="23"/>
                      <a:pt x="37" y="23"/>
                      <a:pt x="37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6"/>
                      <a:pt x="12" y="28"/>
                      <a:pt x="14" y="29"/>
                    </a:cubicBezTo>
                    <a:cubicBezTo>
                      <a:pt x="15" y="31"/>
                      <a:pt x="17" y="31"/>
                      <a:pt x="20" y="31"/>
                    </a:cubicBezTo>
                    <a:cubicBezTo>
                      <a:pt x="22" y="31"/>
                      <a:pt x="23" y="31"/>
                      <a:pt x="25" y="30"/>
                    </a:cubicBezTo>
                    <a:cubicBezTo>
                      <a:pt x="26" y="30"/>
                      <a:pt x="27" y="29"/>
                      <a:pt x="29" y="2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3" y="35"/>
                      <a:pt x="31" y="37"/>
                      <a:pt x="29" y="38"/>
                    </a:cubicBezTo>
                    <a:cubicBezTo>
                      <a:pt x="26" y="39"/>
                      <a:pt x="23" y="40"/>
                      <a:pt x="20" y="40"/>
                    </a:cubicBezTo>
                    <a:close/>
                    <a:moveTo>
                      <a:pt x="27" y="17"/>
                    </a:moveTo>
                    <a:cubicBezTo>
                      <a:pt x="26" y="15"/>
                      <a:pt x="25" y="13"/>
                      <a:pt x="24" y="11"/>
                    </a:cubicBezTo>
                    <a:cubicBezTo>
                      <a:pt x="23" y="10"/>
                      <a:pt x="21" y="9"/>
                      <a:pt x="19" y="9"/>
                    </a:cubicBezTo>
                    <a:cubicBezTo>
                      <a:pt x="16" y="9"/>
                      <a:pt x="15" y="10"/>
                      <a:pt x="13" y="11"/>
                    </a:cubicBezTo>
                    <a:cubicBezTo>
                      <a:pt x="12" y="13"/>
                      <a:pt x="11" y="15"/>
                      <a:pt x="10" y="17"/>
                    </a:cubicBez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6" name="Freeform 124"/>
              <p:cNvSpPr>
                <a:spLocks/>
              </p:cNvSpPr>
              <p:nvPr/>
            </p:nvSpPr>
            <p:spPr bwMode="auto">
              <a:xfrm>
                <a:off x="7004397" y="5229200"/>
                <a:ext cx="122238" cy="161925"/>
              </a:xfrm>
              <a:custGeom>
                <a:avLst/>
                <a:gdLst>
                  <a:gd name="T0" fmla="*/ 16 w 30"/>
                  <a:gd name="T1" fmla="*/ 39 h 39"/>
                  <a:gd name="T2" fmla="*/ 8 w 30"/>
                  <a:gd name="T3" fmla="*/ 37 h 39"/>
                  <a:gd name="T4" fmla="*/ 0 w 30"/>
                  <a:gd name="T5" fmla="*/ 33 h 39"/>
                  <a:gd name="T6" fmla="*/ 4 w 30"/>
                  <a:gd name="T7" fmla="*/ 26 h 39"/>
                  <a:gd name="T8" fmla="*/ 10 w 30"/>
                  <a:gd name="T9" fmla="*/ 29 h 39"/>
                  <a:gd name="T10" fmla="*/ 16 w 30"/>
                  <a:gd name="T11" fmla="*/ 30 h 39"/>
                  <a:gd name="T12" fmla="*/ 20 w 30"/>
                  <a:gd name="T13" fmla="*/ 30 h 39"/>
                  <a:gd name="T14" fmla="*/ 21 w 30"/>
                  <a:gd name="T15" fmla="*/ 28 h 39"/>
                  <a:gd name="T16" fmla="*/ 21 w 30"/>
                  <a:gd name="T17" fmla="*/ 27 h 39"/>
                  <a:gd name="T18" fmla="*/ 20 w 30"/>
                  <a:gd name="T19" fmla="*/ 26 h 39"/>
                  <a:gd name="T20" fmla="*/ 18 w 30"/>
                  <a:gd name="T21" fmla="*/ 25 h 39"/>
                  <a:gd name="T22" fmla="*/ 16 w 30"/>
                  <a:gd name="T23" fmla="*/ 24 h 39"/>
                  <a:gd name="T24" fmla="*/ 13 w 30"/>
                  <a:gd name="T25" fmla="*/ 23 h 39"/>
                  <a:gd name="T26" fmla="*/ 9 w 30"/>
                  <a:gd name="T27" fmla="*/ 22 h 39"/>
                  <a:gd name="T28" fmla="*/ 5 w 30"/>
                  <a:gd name="T29" fmla="*/ 20 h 39"/>
                  <a:gd name="T30" fmla="*/ 3 w 30"/>
                  <a:gd name="T31" fmla="*/ 16 h 39"/>
                  <a:gd name="T32" fmla="*/ 2 w 30"/>
                  <a:gd name="T33" fmla="*/ 12 h 39"/>
                  <a:gd name="T34" fmla="*/ 2 w 30"/>
                  <a:gd name="T35" fmla="*/ 12 h 39"/>
                  <a:gd name="T36" fmla="*/ 3 w 30"/>
                  <a:gd name="T37" fmla="*/ 6 h 39"/>
                  <a:gd name="T38" fmla="*/ 6 w 30"/>
                  <a:gd name="T39" fmla="*/ 3 h 39"/>
                  <a:gd name="T40" fmla="*/ 10 w 30"/>
                  <a:gd name="T41" fmla="*/ 0 h 39"/>
                  <a:gd name="T42" fmla="*/ 15 w 30"/>
                  <a:gd name="T43" fmla="*/ 0 h 39"/>
                  <a:gd name="T44" fmla="*/ 23 w 30"/>
                  <a:gd name="T45" fmla="*/ 1 h 39"/>
                  <a:gd name="T46" fmla="*/ 30 w 30"/>
                  <a:gd name="T47" fmla="*/ 4 h 39"/>
                  <a:gd name="T48" fmla="*/ 25 w 30"/>
                  <a:gd name="T49" fmla="*/ 11 h 39"/>
                  <a:gd name="T50" fmla="*/ 20 w 30"/>
                  <a:gd name="T51" fmla="*/ 9 h 39"/>
                  <a:gd name="T52" fmla="*/ 15 w 30"/>
                  <a:gd name="T53" fmla="*/ 8 h 39"/>
                  <a:gd name="T54" fmla="*/ 12 w 30"/>
                  <a:gd name="T55" fmla="*/ 9 h 39"/>
                  <a:gd name="T56" fmla="*/ 11 w 30"/>
                  <a:gd name="T57" fmla="*/ 10 h 39"/>
                  <a:gd name="T58" fmla="*/ 11 w 30"/>
                  <a:gd name="T59" fmla="*/ 11 h 39"/>
                  <a:gd name="T60" fmla="*/ 12 w 30"/>
                  <a:gd name="T61" fmla="*/ 12 h 39"/>
                  <a:gd name="T62" fmla="*/ 14 w 30"/>
                  <a:gd name="T63" fmla="*/ 13 h 39"/>
                  <a:gd name="T64" fmla="*/ 16 w 30"/>
                  <a:gd name="T65" fmla="*/ 14 h 39"/>
                  <a:gd name="T66" fmla="*/ 19 w 30"/>
                  <a:gd name="T67" fmla="*/ 15 h 39"/>
                  <a:gd name="T68" fmla="*/ 23 w 30"/>
                  <a:gd name="T69" fmla="*/ 17 h 39"/>
                  <a:gd name="T70" fmla="*/ 27 w 30"/>
                  <a:gd name="T71" fmla="*/ 19 h 39"/>
                  <a:gd name="T72" fmla="*/ 29 w 30"/>
                  <a:gd name="T73" fmla="*/ 22 h 39"/>
                  <a:gd name="T74" fmla="*/ 30 w 30"/>
                  <a:gd name="T75" fmla="*/ 26 h 39"/>
                  <a:gd name="T76" fmla="*/ 30 w 30"/>
                  <a:gd name="T77" fmla="*/ 26 h 39"/>
                  <a:gd name="T78" fmla="*/ 29 w 30"/>
                  <a:gd name="T79" fmla="*/ 32 h 39"/>
                  <a:gd name="T80" fmla="*/ 26 w 30"/>
                  <a:gd name="T81" fmla="*/ 36 h 39"/>
                  <a:gd name="T82" fmla="*/ 22 w 30"/>
                  <a:gd name="T83" fmla="*/ 38 h 39"/>
                  <a:gd name="T84" fmla="*/ 16 w 30"/>
                  <a:gd name="T8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" h="39">
                    <a:moveTo>
                      <a:pt x="16" y="39"/>
                    </a:moveTo>
                    <a:cubicBezTo>
                      <a:pt x="13" y="39"/>
                      <a:pt x="11" y="38"/>
                      <a:pt x="8" y="37"/>
                    </a:cubicBezTo>
                    <a:cubicBezTo>
                      <a:pt x="5" y="36"/>
                      <a:pt x="2" y="35"/>
                      <a:pt x="0" y="33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6" y="27"/>
                      <a:pt x="8" y="29"/>
                      <a:pt x="10" y="29"/>
                    </a:cubicBezTo>
                    <a:cubicBezTo>
                      <a:pt x="13" y="30"/>
                      <a:pt x="14" y="30"/>
                      <a:pt x="16" y="30"/>
                    </a:cubicBezTo>
                    <a:cubicBezTo>
                      <a:pt x="18" y="30"/>
                      <a:pt x="19" y="30"/>
                      <a:pt x="20" y="30"/>
                    </a:cubicBezTo>
                    <a:cubicBezTo>
                      <a:pt x="20" y="29"/>
                      <a:pt x="21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6"/>
                      <a:pt x="20" y="26"/>
                    </a:cubicBezTo>
                    <a:cubicBezTo>
                      <a:pt x="20" y="26"/>
                      <a:pt x="19" y="25"/>
                      <a:pt x="18" y="25"/>
                    </a:cubicBezTo>
                    <a:cubicBezTo>
                      <a:pt x="18" y="25"/>
                      <a:pt x="17" y="24"/>
                      <a:pt x="16" y="24"/>
                    </a:cubicBezTo>
                    <a:cubicBezTo>
                      <a:pt x="15" y="24"/>
                      <a:pt x="14" y="23"/>
                      <a:pt x="13" y="23"/>
                    </a:cubicBezTo>
                    <a:cubicBezTo>
                      <a:pt x="12" y="23"/>
                      <a:pt x="10" y="22"/>
                      <a:pt x="9" y="22"/>
                    </a:cubicBezTo>
                    <a:cubicBezTo>
                      <a:pt x="8" y="21"/>
                      <a:pt x="6" y="20"/>
                      <a:pt x="5" y="20"/>
                    </a:cubicBezTo>
                    <a:cubicBezTo>
                      <a:pt x="4" y="19"/>
                      <a:pt x="3" y="18"/>
                      <a:pt x="3" y="16"/>
                    </a:cubicBezTo>
                    <a:cubicBezTo>
                      <a:pt x="2" y="15"/>
                      <a:pt x="2" y="14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0"/>
                      <a:pt x="2" y="8"/>
                      <a:pt x="3" y="6"/>
                    </a:cubicBezTo>
                    <a:cubicBezTo>
                      <a:pt x="3" y="5"/>
                      <a:pt x="4" y="4"/>
                      <a:pt x="6" y="3"/>
                    </a:cubicBezTo>
                    <a:cubicBezTo>
                      <a:pt x="7" y="2"/>
                      <a:pt x="8" y="1"/>
                      <a:pt x="10" y="0"/>
                    </a:cubicBezTo>
                    <a:cubicBezTo>
                      <a:pt x="12" y="0"/>
                      <a:pt x="14" y="0"/>
                      <a:pt x="15" y="0"/>
                    </a:cubicBezTo>
                    <a:cubicBezTo>
                      <a:pt x="18" y="0"/>
                      <a:pt x="20" y="0"/>
                      <a:pt x="23" y="1"/>
                    </a:cubicBezTo>
                    <a:cubicBezTo>
                      <a:pt x="25" y="2"/>
                      <a:pt x="27" y="3"/>
                      <a:pt x="30" y="4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0"/>
                      <a:pt x="22" y="9"/>
                      <a:pt x="20" y="9"/>
                    </a:cubicBezTo>
                    <a:cubicBezTo>
                      <a:pt x="18" y="8"/>
                      <a:pt x="17" y="8"/>
                      <a:pt x="15" y="8"/>
                    </a:cubicBezTo>
                    <a:cubicBezTo>
                      <a:pt x="14" y="8"/>
                      <a:pt x="13" y="8"/>
                      <a:pt x="12" y="9"/>
                    </a:cubicBezTo>
                    <a:cubicBezTo>
                      <a:pt x="12" y="9"/>
                      <a:pt x="11" y="10"/>
                      <a:pt x="11" y="1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2"/>
                      <a:pt x="12" y="12"/>
                    </a:cubicBezTo>
                    <a:cubicBezTo>
                      <a:pt x="12" y="12"/>
                      <a:pt x="13" y="13"/>
                      <a:pt x="14" y="13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5"/>
                      <a:pt x="19" y="15"/>
                    </a:cubicBezTo>
                    <a:cubicBezTo>
                      <a:pt x="20" y="16"/>
                      <a:pt x="22" y="16"/>
                      <a:pt x="23" y="17"/>
                    </a:cubicBezTo>
                    <a:cubicBezTo>
                      <a:pt x="24" y="17"/>
                      <a:pt x="26" y="18"/>
                      <a:pt x="27" y="19"/>
                    </a:cubicBezTo>
                    <a:cubicBezTo>
                      <a:pt x="28" y="20"/>
                      <a:pt x="29" y="21"/>
                      <a:pt x="29" y="22"/>
                    </a:cubicBezTo>
                    <a:cubicBezTo>
                      <a:pt x="30" y="23"/>
                      <a:pt x="30" y="25"/>
                      <a:pt x="30" y="2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0" y="29"/>
                      <a:pt x="30" y="30"/>
                      <a:pt x="29" y="32"/>
                    </a:cubicBezTo>
                    <a:cubicBezTo>
                      <a:pt x="29" y="33"/>
                      <a:pt x="28" y="35"/>
                      <a:pt x="26" y="36"/>
                    </a:cubicBezTo>
                    <a:cubicBezTo>
                      <a:pt x="25" y="37"/>
                      <a:pt x="23" y="37"/>
                      <a:pt x="22" y="38"/>
                    </a:cubicBezTo>
                    <a:cubicBezTo>
                      <a:pt x="20" y="38"/>
                      <a:pt x="18" y="39"/>
                      <a:pt x="16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7" name="Freeform 121"/>
              <p:cNvSpPr>
                <a:spLocks noEditPoints="1"/>
              </p:cNvSpPr>
              <p:nvPr/>
            </p:nvSpPr>
            <p:spPr bwMode="auto">
              <a:xfrm>
                <a:off x="7138888" y="5229200"/>
                <a:ext cx="142875" cy="161925"/>
              </a:xfrm>
              <a:custGeom>
                <a:avLst/>
                <a:gdLst>
                  <a:gd name="T0" fmla="*/ 13 w 35"/>
                  <a:gd name="T1" fmla="*/ 39 h 39"/>
                  <a:gd name="T2" fmla="*/ 8 w 35"/>
                  <a:gd name="T3" fmla="*/ 38 h 39"/>
                  <a:gd name="T4" fmla="*/ 4 w 35"/>
                  <a:gd name="T5" fmla="*/ 36 h 39"/>
                  <a:gd name="T6" fmla="*/ 1 w 35"/>
                  <a:gd name="T7" fmla="*/ 32 h 39"/>
                  <a:gd name="T8" fmla="*/ 0 w 35"/>
                  <a:gd name="T9" fmla="*/ 27 h 39"/>
                  <a:gd name="T10" fmla="*/ 0 w 35"/>
                  <a:gd name="T11" fmla="*/ 27 h 39"/>
                  <a:gd name="T12" fmla="*/ 1 w 35"/>
                  <a:gd name="T13" fmla="*/ 22 h 39"/>
                  <a:gd name="T14" fmla="*/ 4 w 35"/>
                  <a:gd name="T15" fmla="*/ 18 h 39"/>
                  <a:gd name="T16" fmla="*/ 9 w 35"/>
                  <a:gd name="T17" fmla="*/ 16 h 39"/>
                  <a:gd name="T18" fmla="*/ 15 w 35"/>
                  <a:gd name="T19" fmla="*/ 15 h 39"/>
                  <a:gd name="T20" fmla="*/ 20 w 35"/>
                  <a:gd name="T21" fmla="*/ 15 h 39"/>
                  <a:gd name="T22" fmla="*/ 25 w 35"/>
                  <a:gd name="T23" fmla="*/ 16 h 39"/>
                  <a:gd name="T24" fmla="*/ 25 w 35"/>
                  <a:gd name="T25" fmla="*/ 16 h 39"/>
                  <a:gd name="T26" fmla="*/ 23 w 35"/>
                  <a:gd name="T27" fmla="*/ 11 h 39"/>
                  <a:gd name="T28" fmla="*/ 16 w 35"/>
                  <a:gd name="T29" fmla="*/ 9 h 39"/>
                  <a:gd name="T30" fmla="*/ 11 w 35"/>
                  <a:gd name="T31" fmla="*/ 9 h 39"/>
                  <a:gd name="T32" fmla="*/ 6 w 35"/>
                  <a:gd name="T33" fmla="*/ 11 h 39"/>
                  <a:gd name="T34" fmla="*/ 3 w 35"/>
                  <a:gd name="T35" fmla="*/ 3 h 39"/>
                  <a:gd name="T36" fmla="*/ 10 w 35"/>
                  <a:gd name="T37" fmla="*/ 1 h 39"/>
                  <a:gd name="T38" fmla="*/ 18 w 35"/>
                  <a:gd name="T39" fmla="*/ 0 h 39"/>
                  <a:gd name="T40" fmla="*/ 26 w 35"/>
                  <a:gd name="T41" fmla="*/ 1 h 39"/>
                  <a:gd name="T42" fmla="*/ 31 w 35"/>
                  <a:gd name="T43" fmla="*/ 4 h 39"/>
                  <a:gd name="T44" fmla="*/ 34 w 35"/>
                  <a:gd name="T45" fmla="*/ 9 h 39"/>
                  <a:gd name="T46" fmla="*/ 35 w 35"/>
                  <a:gd name="T47" fmla="*/ 16 h 39"/>
                  <a:gd name="T48" fmla="*/ 35 w 35"/>
                  <a:gd name="T49" fmla="*/ 38 h 39"/>
                  <a:gd name="T50" fmla="*/ 24 w 35"/>
                  <a:gd name="T51" fmla="*/ 38 h 39"/>
                  <a:gd name="T52" fmla="*/ 24 w 35"/>
                  <a:gd name="T53" fmla="*/ 34 h 39"/>
                  <a:gd name="T54" fmla="*/ 20 w 35"/>
                  <a:gd name="T55" fmla="*/ 37 h 39"/>
                  <a:gd name="T56" fmla="*/ 13 w 35"/>
                  <a:gd name="T57" fmla="*/ 39 h 39"/>
                  <a:gd name="T58" fmla="*/ 16 w 35"/>
                  <a:gd name="T59" fmla="*/ 31 h 39"/>
                  <a:gd name="T60" fmla="*/ 22 w 35"/>
                  <a:gd name="T61" fmla="*/ 29 h 39"/>
                  <a:gd name="T62" fmla="*/ 25 w 35"/>
                  <a:gd name="T63" fmla="*/ 25 h 39"/>
                  <a:gd name="T64" fmla="*/ 25 w 35"/>
                  <a:gd name="T65" fmla="*/ 23 h 39"/>
                  <a:gd name="T66" fmla="*/ 22 w 35"/>
                  <a:gd name="T67" fmla="*/ 22 h 39"/>
                  <a:gd name="T68" fmla="*/ 18 w 35"/>
                  <a:gd name="T69" fmla="*/ 21 h 39"/>
                  <a:gd name="T70" fmla="*/ 12 w 35"/>
                  <a:gd name="T71" fmla="*/ 23 h 39"/>
                  <a:gd name="T72" fmla="*/ 10 w 35"/>
                  <a:gd name="T73" fmla="*/ 27 h 39"/>
                  <a:gd name="T74" fmla="*/ 10 w 35"/>
                  <a:gd name="T75" fmla="*/ 27 h 39"/>
                  <a:gd name="T76" fmla="*/ 12 w 35"/>
                  <a:gd name="T77" fmla="*/ 30 h 39"/>
                  <a:gd name="T78" fmla="*/ 16 w 35"/>
                  <a:gd name="T7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39">
                    <a:moveTo>
                      <a:pt x="13" y="39"/>
                    </a:moveTo>
                    <a:cubicBezTo>
                      <a:pt x="11" y="39"/>
                      <a:pt x="10" y="38"/>
                      <a:pt x="8" y="38"/>
                    </a:cubicBezTo>
                    <a:cubicBezTo>
                      <a:pt x="6" y="37"/>
                      <a:pt x="5" y="37"/>
                      <a:pt x="4" y="36"/>
                    </a:cubicBezTo>
                    <a:cubicBezTo>
                      <a:pt x="3" y="35"/>
                      <a:pt x="2" y="34"/>
                      <a:pt x="1" y="32"/>
                    </a:cubicBezTo>
                    <a:cubicBezTo>
                      <a:pt x="0" y="31"/>
                      <a:pt x="0" y="29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5"/>
                      <a:pt x="0" y="23"/>
                      <a:pt x="1" y="22"/>
                    </a:cubicBezTo>
                    <a:cubicBezTo>
                      <a:pt x="2" y="20"/>
                      <a:pt x="3" y="19"/>
                      <a:pt x="4" y="18"/>
                    </a:cubicBezTo>
                    <a:cubicBezTo>
                      <a:pt x="6" y="17"/>
                      <a:pt x="7" y="16"/>
                      <a:pt x="9" y="16"/>
                    </a:cubicBezTo>
                    <a:cubicBezTo>
                      <a:pt x="11" y="15"/>
                      <a:pt x="13" y="15"/>
                      <a:pt x="15" y="15"/>
                    </a:cubicBezTo>
                    <a:cubicBezTo>
                      <a:pt x="17" y="15"/>
                      <a:pt x="19" y="15"/>
                      <a:pt x="20" y="15"/>
                    </a:cubicBezTo>
                    <a:cubicBezTo>
                      <a:pt x="22" y="16"/>
                      <a:pt x="23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4"/>
                      <a:pt x="24" y="12"/>
                      <a:pt x="23" y="11"/>
                    </a:cubicBezTo>
                    <a:cubicBezTo>
                      <a:pt x="21" y="9"/>
                      <a:pt x="19" y="9"/>
                      <a:pt x="16" y="9"/>
                    </a:cubicBezTo>
                    <a:cubicBezTo>
                      <a:pt x="14" y="9"/>
                      <a:pt x="13" y="9"/>
                      <a:pt x="11" y="9"/>
                    </a:cubicBezTo>
                    <a:cubicBezTo>
                      <a:pt x="9" y="10"/>
                      <a:pt x="8" y="10"/>
                      <a:pt x="6" y="1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8" y="1"/>
                      <a:pt x="10" y="1"/>
                    </a:cubicBezTo>
                    <a:cubicBezTo>
                      <a:pt x="12" y="0"/>
                      <a:pt x="15" y="0"/>
                      <a:pt x="18" y="0"/>
                    </a:cubicBezTo>
                    <a:cubicBezTo>
                      <a:pt x="21" y="0"/>
                      <a:pt x="23" y="0"/>
                      <a:pt x="26" y="1"/>
                    </a:cubicBezTo>
                    <a:cubicBezTo>
                      <a:pt x="28" y="2"/>
                      <a:pt x="29" y="3"/>
                      <a:pt x="31" y="4"/>
                    </a:cubicBezTo>
                    <a:cubicBezTo>
                      <a:pt x="32" y="5"/>
                      <a:pt x="33" y="7"/>
                      <a:pt x="34" y="9"/>
                    </a:cubicBezTo>
                    <a:cubicBezTo>
                      <a:pt x="35" y="11"/>
                      <a:pt x="35" y="13"/>
                      <a:pt x="35" y="16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3" y="35"/>
                      <a:pt x="22" y="36"/>
                      <a:pt x="20" y="37"/>
                    </a:cubicBezTo>
                    <a:cubicBezTo>
                      <a:pt x="18" y="38"/>
                      <a:pt x="16" y="39"/>
                      <a:pt x="13" y="39"/>
                    </a:cubicBezTo>
                    <a:close/>
                    <a:moveTo>
                      <a:pt x="16" y="31"/>
                    </a:moveTo>
                    <a:cubicBezTo>
                      <a:pt x="19" y="31"/>
                      <a:pt x="21" y="31"/>
                      <a:pt x="22" y="29"/>
                    </a:cubicBezTo>
                    <a:cubicBezTo>
                      <a:pt x="24" y="28"/>
                      <a:pt x="25" y="27"/>
                      <a:pt x="25" y="25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2"/>
                      <a:pt x="23" y="22"/>
                      <a:pt x="22" y="22"/>
                    </a:cubicBezTo>
                    <a:cubicBezTo>
                      <a:pt x="20" y="21"/>
                      <a:pt x="19" y="21"/>
                      <a:pt x="18" y="21"/>
                    </a:cubicBezTo>
                    <a:cubicBezTo>
                      <a:pt x="16" y="21"/>
                      <a:pt x="14" y="22"/>
                      <a:pt x="12" y="23"/>
                    </a:cubicBezTo>
                    <a:cubicBezTo>
                      <a:pt x="11" y="24"/>
                      <a:pt x="10" y="25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8"/>
                      <a:pt x="11" y="29"/>
                      <a:pt x="12" y="30"/>
                    </a:cubicBezTo>
                    <a:cubicBezTo>
                      <a:pt x="13" y="31"/>
                      <a:pt x="15" y="31"/>
                      <a:pt x="16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8" name="Freeform 114"/>
              <p:cNvSpPr>
                <a:spLocks/>
              </p:cNvSpPr>
              <p:nvPr/>
            </p:nvSpPr>
            <p:spPr bwMode="auto">
              <a:xfrm>
                <a:off x="7423745" y="5229200"/>
                <a:ext cx="95250" cy="160338"/>
              </a:xfrm>
              <a:custGeom>
                <a:avLst/>
                <a:gdLst>
                  <a:gd name="T0" fmla="*/ 0 w 23"/>
                  <a:gd name="T1" fmla="*/ 1 h 39"/>
                  <a:gd name="T2" fmla="*/ 11 w 23"/>
                  <a:gd name="T3" fmla="*/ 1 h 39"/>
                  <a:gd name="T4" fmla="*/ 11 w 23"/>
                  <a:gd name="T5" fmla="*/ 9 h 39"/>
                  <a:gd name="T6" fmla="*/ 16 w 23"/>
                  <a:gd name="T7" fmla="*/ 3 h 39"/>
                  <a:gd name="T8" fmla="*/ 23 w 23"/>
                  <a:gd name="T9" fmla="*/ 0 h 39"/>
                  <a:gd name="T10" fmla="*/ 23 w 23"/>
                  <a:gd name="T11" fmla="*/ 12 h 39"/>
                  <a:gd name="T12" fmla="*/ 23 w 23"/>
                  <a:gd name="T13" fmla="*/ 12 h 39"/>
                  <a:gd name="T14" fmla="*/ 14 w 23"/>
                  <a:gd name="T15" fmla="*/ 15 h 39"/>
                  <a:gd name="T16" fmla="*/ 11 w 23"/>
                  <a:gd name="T17" fmla="*/ 25 h 39"/>
                  <a:gd name="T18" fmla="*/ 11 w 23"/>
                  <a:gd name="T19" fmla="*/ 39 h 39"/>
                  <a:gd name="T20" fmla="*/ 0 w 23"/>
                  <a:gd name="T21" fmla="*/ 39 h 39"/>
                  <a:gd name="T22" fmla="*/ 0 w 23"/>
                  <a:gd name="T23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39">
                    <a:moveTo>
                      <a:pt x="0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6"/>
                      <a:pt x="14" y="4"/>
                      <a:pt x="16" y="3"/>
                    </a:cubicBezTo>
                    <a:cubicBezTo>
                      <a:pt x="18" y="1"/>
                      <a:pt x="20" y="0"/>
                      <a:pt x="23" y="0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9" y="12"/>
                      <a:pt x="16" y="13"/>
                      <a:pt x="14" y="15"/>
                    </a:cubicBezTo>
                    <a:cubicBezTo>
                      <a:pt x="12" y="17"/>
                      <a:pt x="11" y="20"/>
                      <a:pt x="11" y="25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9" name="Freeform 114"/>
              <p:cNvSpPr>
                <a:spLocks/>
              </p:cNvSpPr>
              <p:nvPr/>
            </p:nvSpPr>
            <p:spPr bwMode="auto">
              <a:xfrm>
                <a:off x="7305129" y="5229200"/>
                <a:ext cx="95250" cy="160338"/>
              </a:xfrm>
              <a:custGeom>
                <a:avLst/>
                <a:gdLst>
                  <a:gd name="T0" fmla="*/ 0 w 23"/>
                  <a:gd name="T1" fmla="*/ 1 h 39"/>
                  <a:gd name="T2" fmla="*/ 11 w 23"/>
                  <a:gd name="T3" fmla="*/ 1 h 39"/>
                  <a:gd name="T4" fmla="*/ 11 w 23"/>
                  <a:gd name="T5" fmla="*/ 9 h 39"/>
                  <a:gd name="T6" fmla="*/ 16 w 23"/>
                  <a:gd name="T7" fmla="*/ 3 h 39"/>
                  <a:gd name="T8" fmla="*/ 23 w 23"/>
                  <a:gd name="T9" fmla="*/ 0 h 39"/>
                  <a:gd name="T10" fmla="*/ 23 w 23"/>
                  <a:gd name="T11" fmla="*/ 12 h 39"/>
                  <a:gd name="T12" fmla="*/ 23 w 23"/>
                  <a:gd name="T13" fmla="*/ 12 h 39"/>
                  <a:gd name="T14" fmla="*/ 14 w 23"/>
                  <a:gd name="T15" fmla="*/ 15 h 39"/>
                  <a:gd name="T16" fmla="*/ 11 w 23"/>
                  <a:gd name="T17" fmla="*/ 25 h 39"/>
                  <a:gd name="T18" fmla="*/ 11 w 23"/>
                  <a:gd name="T19" fmla="*/ 39 h 39"/>
                  <a:gd name="T20" fmla="*/ 0 w 23"/>
                  <a:gd name="T21" fmla="*/ 39 h 39"/>
                  <a:gd name="T22" fmla="*/ 0 w 23"/>
                  <a:gd name="T23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39">
                    <a:moveTo>
                      <a:pt x="0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6"/>
                      <a:pt x="14" y="4"/>
                      <a:pt x="16" y="3"/>
                    </a:cubicBezTo>
                    <a:cubicBezTo>
                      <a:pt x="18" y="1"/>
                      <a:pt x="20" y="0"/>
                      <a:pt x="23" y="0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9" y="12"/>
                      <a:pt x="16" y="13"/>
                      <a:pt x="14" y="15"/>
                    </a:cubicBezTo>
                    <a:cubicBezTo>
                      <a:pt x="12" y="17"/>
                      <a:pt x="11" y="20"/>
                      <a:pt x="11" y="25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0" name="Freeform 117"/>
              <p:cNvSpPr>
                <a:spLocks noEditPoints="1"/>
              </p:cNvSpPr>
              <p:nvPr/>
            </p:nvSpPr>
            <p:spPr bwMode="auto">
              <a:xfrm>
                <a:off x="7539186" y="5229200"/>
                <a:ext cx="169863" cy="165100"/>
              </a:xfrm>
              <a:custGeom>
                <a:avLst/>
                <a:gdLst>
                  <a:gd name="T0" fmla="*/ 21 w 41"/>
                  <a:gd name="T1" fmla="*/ 40 h 40"/>
                  <a:gd name="T2" fmla="*/ 13 w 41"/>
                  <a:gd name="T3" fmla="*/ 38 h 40"/>
                  <a:gd name="T4" fmla="*/ 6 w 41"/>
                  <a:gd name="T5" fmla="*/ 34 h 40"/>
                  <a:gd name="T6" fmla="*/ 2 w 41"/>
                  <a:gd name="T7" fmla="*/ 28 h 40"/>
                  <a:gd name="T8" fmla="*/ 0 w 41"/>
                  <a:gd name="T9" fmla="*/ 20 h 40"/>
                  <a:gd name="T10" fmla="*/ 0 w 41"/>
                  <a:gd name="T11" fmla="*/ 20 h 40"/>
                  <a:gd name="T12" fmla="*/ 2 w 41"/>
                  <a:gd name="T13" fmla="*/ 12 h 40"/>
                  <a:gd name="T14" fmla="*/ 6 w 41"/>
                  <a:gd name="T15" fmla="*/ 6 h 40"/>
                  <a:gd name="T16" fmla="*/ 13 w 41"/>
                  <a:gd name="T17" fmla="*/ 2 h 40"/>
                  <a:gd name="T18" fmla="*/ 21 w 41"/>
                  <a:gd name="T19" fmla="*/ 0 h 40"/>
                  <a:gd name="T20" fmla="*/ 29 w 41"/>
                  <a:gd name="T21" fmla="*/ 2 h 40"/>
                  <a:gd name="T22" fmla="*/ 35 w 41"/>
                  <a:gd name="T23" fmla="*/ 6 h 40"/>
                  <a:gd name="T24" fmla="*/ 40 w 41"/>
                  <a:gd name="T25" fmla="*/ 12 h 40"/>
                  <a:gd name="T26" fmla="*/ 41 w 41"/>
                  <a:gd name="T27" fmla="*/ 20 h 40"/>
                  <a:gd name="T28" fmla="*/ 41 w 41"/>
                  <a:gd name="T29" fmla="*/ 20 h 40"/>
                  <a:gd name="T30" fmla="*/ 40 w 41"/>
                  <a:gd name="T31" fmla="*/ 28 h 40"/>
                  <a:gd name="T32" fmla="*/ 35 w 41"/>
                  <a:gd name="T33" fmla="*/ 34 h 40"/>
                  <a:gd name="T34" fmla="*/ 29 w 41"/>
                  <a:gd name="T35" fmla="*/ 38 h 40"/>
                  <a:gd name="T36" fmla="*/ 21 w 41"/>
                  <a:gd name="T37" fmla="*/ 40 h 40"/>
                  <a:gd name="T38" fmla="*/ 21 w 41"/>
                  <a:gd name="T39" fmla="*/ 31 h 40"/>
                  <a:gd name="T40" fmla="*/ 25 w 41"/>
                  <a:gd name="T41" fmla="*/ 30 h 40"/>
                  <a:gd name="T42" fmla="*/ 28 w 41"/>
                  <a:gd name="T43" fmla="*/ 28 h 40"/>
                  <a:gd name="T44" fmla="*/ 30 w 41"/>
                  <a:gd name="T45" fmla="*/ 24 h 40"/>
                  <a:gd name="T46" fmla="*/ 31 w 41"/>
                  <a:gd name="T47" fmla="*/ 20 h 40"/>
                  <a:gd name="T48" fmla="*/ 31 w 41"/>
                  <a:gd name="T49" fmla="*/ 20 h 40"/>
                  <a:gd name="T50" fmla="*/ 30 w 41"/>
                  <a:gd name="T51" fmla="*/ 16 h 40"/>
                  <a:gd name="T52" fmla="*/ 28 w 41"/>
                  <a:gd name="T53" fmla="*/ 13 h 40"/>
                  <a:gd name="T54" fmla="*/ 25 w 41"/>
                  <a:gd name="T55" fmla="*/ 11 h 40"/>
                  <a:gd name="T56" fmla="*/ 21 w 41"/>
                  <a:gd name="T57" fmla="*/ 10 h 40"/>
                  <a:gd name="T58" fmla="*/ 17 w 41"/>
                  <a:gd name="T59" fmla="*/ 10 h 40"/>
                  <a:gd name="T60" fmla="*/ 14 w 41"/>
                  <a:gd name="T61" fmla="*/ 13 h 40"/>
                  <a:gd name="T62" fmla="*/ 12 w 41"/>
                  <a:gd name="T63" fmla="*/ 16 h 40"/>
                  <a:gd name="T64" fmla="*/ 11 w 41"/>
                  <a:gd name="T65" fmla="*/ 20 h 40"/>
                  <a:gd name="T66" fmla="*/ 11 w 41"/>
                  <a:gd name="T67" fmla="*/ 20 h 40"/>
                  <a:gd name="T68" fmla="*/ 12 w 41"/>
                  <a:gd name="T69" fmla="*/ 24 h 40"/>
                  <a:gd name="T70" fmla="*/ 14 w 41"/>
                  <a:gd name="T71" fmla="*/ 27 h 40"/>
                  <a:gd name="T72" fmla="*/ 17 w 41"/>
                  <a:gd name="T73" fmla="*/ 30 h 40"/>
                  <a:gd name="T74" fmla="*/ 21 w 41"/>
                  <a:gd name="T75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40">
                    <a:moveTo>
                      <a:pt x="21" y="40"/>
                    </a:moveTo>
                    <a:cubicBezTo>
                      <a:pt x="18" y="40"/>
                      <a:pt x="15" y="39"/>
                      <a:pt x="13" y="38"/>
                    </a:cubicBezTo>
                    <a:cubicBezTo>
                      <a:pt x="10" y="37"/>
                      <a:pt x="8" y="36"/>
                      <a:pt x="6" y="34"/>
                    </a:cubicBezTo>
                    <a:cubicBezTo>
                      <a:pt x="4" y="32"/>
                      <a:pt x="3" y="30"/>
                      <a:pt x="2" y="28"/>
                    </a:cubicBezTo>
                    <a:cubicBezTo>
                      <a:pt x="1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1" y="15"/>
                      <a:pt x="2" y="12"/>
                    </a:cubicBezTo>
                    <a:cubicBezTo>
                      <a:pt x="3" y="10"/>
                      <a:pt x="4" y="8"/>
                      <a:pt x="6" y="6"/>
                    </a:cubicBezTo>
                    <a:cubicBezTo>
                      <a:pt x="8" y="4"/>
                      <a:pt x="10" y="3"/>
                      <a:pt x="13" y="2"/>
                    </a:cubicBezTo>
                    <a:cubicBezTo>
                      <a:pt x="15" y="1"/>
                      <a:pt x="18" y="0"/>
                      <a:pt x="21" y="0"/>
                    </a:cubicBezTo>
                    <a:cubicBezTo>
                      <a:pt x="24" y="0"/>
                      <a:pt x="27" y="1"/>
                      <a:pt x="29" y="2"/>
                    </a:cubicBezTo>
                    <a:cubicBezTo>
                      <a:pt x="32" y="3"/>
                      <a:pt x="34" y="4"/>
                      <a:pt x="35" y="6"/>
                    </a:cubicBezTo>
                    <a:cubicBezTo>
                      <a:pt x="37" y="8"/>
                      <a:pt x="39" y="10"/>
                      <a:pt x="40" y="12"/>
                    </a:cubicBezTo>
                    <a:cubicBezTo>
                      <a:pt x="41" y="15"/>
                      <a:pt x="41" y="17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3"/>
                      <a:pt x="41" y="25"/>
                      <a:pt x="40" y="28"/>
                    </a:cubicBezTo>
                    <a:cubicBezTo>
                      <a:pt x="39" y="30"/>
                      <a:pt x="37" y="32"/>
                      <a:pt x="35" y="34"/>
                    </a:cubicBezTo>
                    <a:cubicBezTo>
                      <a:pt x="34" y="36"/>
                      <a:pt x="31" y="37"/>
                      <a:pt x="29" y="38"/>
                    </a:cubicBezTo>
                    <a:cubicBezTo>
                      <a:pt x="26" y="39"/>
                      <a:pt x="24" y="40"/>
                      <a:pt x="21" y="40"/>
                    </a:cubicBezTo>
                    <a:close/>
                    <a:moveTo>
                      <a:pt x="21" y="31"/>
                    </a:moveTo>
                    <a:cubicBezTo>
                      <a:pt x="22" y="31"/>
                      <a:pt x="24" y="30"/>
                      <a:pt x="25" y="30"/>
                    </a:cubicBezTo>
                    <a:cubicBezTo>
                      <a:pt x="26" y="29"/>
                      <a:pt x="27" y="28"/>
                      <a:pt x="28" y="28"/>
                    </a:cubicBezTo>
                    <a:cubicBezTo>
                      <a:pt x="29" y="27"/>
                      <a:pt x="30" y="25"/>
                      <a:pt x="30" y="24"/>
                    </a:cubicBezTo>
                    <a:cubicBezTo>
                      <a:pt x="30" y="23"/>
                      <a:pt x="31" y="22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19"/>
                      <a:pt x="30" y="17"/>
                      <a:pt x="30" y="16"/>
                    </a:cubicBezTo>
                    <a:cubicBezTo>
                      <a:pt x="30" y="15"/>
                      <a:pt x="29" y="14"/>
                      <a:pt x="28" y="13"/>
                    </a:cubicBezTo>
                    <a:cubicBezTo>
                      <a:pt x="27" y="12"/>
                      <a:pt x="26" y="11"/>
                      <a:pt x="25" y="11"/>
                    </a:cubicBezTo>
                    <a:cubicBezTo>
                      <a:pt x="24" y="10"/>
                      <a:pt x="22" y="10"/>
                      <a:pt x="21" y="10"/>
                    </a:cubicBezTo>
                    <a:cubicBezTo>
                      <a:pt x="19" y="10"/>
                      <a:pt x="18" y="10"/>
                      <a:pt x="17" y="10"/>
                    </a:cubicBezTo>
                    <a:cubicBezTo>
                      <a:pt x="15" y="11"/>
                      <a:pt x="14" y="12"/>
                      <a:pt x="14" y="13"/>
                    </a:cubicBezTo>
                    <a:cubicBezTo>
                      <a:pt x="13" y="14"/>
                      <a:pt x="12" y="15"/>
                      <a:pt x="12" y="16"/>
                    </a:cubicBezTo>
                    <a:cubicBezTo>
                      <a:pt x="11" y="17"/>
                      <a:pt x="11" y="19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2"/>
                      <a:pt x="11" y="23"/>
                      <a:pt x="12" y="24"/>
                    </a:cubicBezTo>
                    <a:cubicBezTo>
                      <a:pt x="12" y="25"/>
                      <a:pt x="13" y="26"/>
                      <a:pt x="14" y="27"/>
                    </a:cubicBezTo>
                    <a:cubicBezTo>
                      <a:pt x="15" y="28"/>
                      <a:pt x="16" y="29"/>
                      <a:pt x="17" y="30"/>
                    </a:cubicBezTo>
                    <a:cubicBezTo>
                      <a:pt x="18" y="30"/>
                      <a:pt x="19" y="31"/>
                      <a:pt x="2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1" name="Rectangle 118"/>
              <p:cNvSpPr>
                <a:spLocks noChangeArrowheads="1"/>
              </p:cNvSpPr>
              <p:nvPr/>
            </p:nvSpPr>
            <p:spPr bwMode="auto">
              <a:xfrm>
                <a:off x="7732713" y="5166717"/>
                <a:ext cx="44450" cy="214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2" name="Rectangle 118"/>
              <p:cNvSpPr>
                <a:spLocks noChangeArrowheads="1"/>
              </p:cNvSpPr>
              <p:nvPr/>
            </p:nvSpPr>
            <p:spPr bwMode="auto">
              <a:xfrm>
                <a:off x="7810326" y="5166717"/>
                <a:ext cx="44450" cy="214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3" name="Freeform 117"/>
              <p:cNvSpPr>
                <a:spLocks noEditPoints="1"/>
              </p:cNvSpPr>
              <p:nvPr/>
            </p:nvSpPr>
            <p:spPr bwMode="auto">
              <a:xfrm>
                <a:off x="7869634" y="5229200"/>
                <a:ext cx="169863" cy="165100"/>
              </a:xfrm>
              <a:custGeom>
                <a:avLst/>
                <a:gdLst>
                  <a:gd name="T0" fmla="*/ 21 w 41"/>
                  <a:gd name="T1" fmla="*/ 40 h 40"/>
                  <a:gd name="T2" fmla="*/ 13 w 41"/>
                  <a:gd name="T3" fmla="*/ 38 h 40"/>
                  <a:gd name="T4" fmla="*/ 6 w 41"/>
                  <a:gd name="T5" fmla="*/ 34 h 40"/>
                  <a:gd name="T6" fmla="*/ 2 w 41"/>
                  <a:gd name="T7" fmla="*/ 28 h 40"/>
                  <a:gd name="T8" fmla="*/ 0 w 41"/>
                  <a:gd name="T9" fmla="*/ 20 h 40"/>
                  <a:gd name="T10" fmla="*/ 0 w 41"/>
                  <a:gd name="T11" fmla="*/ 20 h 40"/>
                  <a:gd name="T12" fmla="*/ 2 w 41"/>
                  <a:gd name="T13" fmla="*/ 12 h 40"/>
                  <a:gd name="T14" fmla="*/ 6 w 41"/>
                  <a:gd name="T15" fmla="*/ 6 h 40"/>
                  <a:gd name="T16" fmla="*/ 13 w 41"/>
                  <a:gd name="T17" fmla="*/ 2 h 40"/>
                  <a:gd name="T18" fmla="*/ 21 w 41"/>
                  <a:gd name="T19" fmla="*/ 0 h 40"/>
                  <a:gd name="T20" fmla="*/ 29 w 41"/>
                  <a:gd name="T21" fmla="*/ 2 h 40"/>
                  <a:gd name="T22" fmla="*/ 35 w 41"/>
                  <a:gd name="T23" fmla="*/ 6 h 40"/>
                  <a:gd name="T24" fmla="*/ 40 w 41"/>
                  <a:gd name="T25" fmla="*/ 12 h 40"/>
                  <a:gd name="T26" fmla="*/ 41 w 41"/>
                  <a:gd name="T27" fmla="*/ 20 h 40"/>
                  <a:gd name="T28" fmla="*/ 41 w 41"/>
                  <a:gd name="T29" fmla="*/ 20 h 40"/>
                  <a:gd name="T30" fmla="*/ 40 w 41"/>
                  <a:gd name="T31" fmla="*/ 28 h 40"/>
                  <a:gd name="T32" fmla="*/ 35 w 41"/>
                  <a:gd name="T33" fmla="*/ 34 h 40"/>
                  <a:gd name="T34" fmla="*/ 29 w 41"/>
                  <a:gd name="T35" fmla="*/ 38 h 40"/>
                  <a:gd name="T36" fmla="*/ 21 w 41"/>
                  <a:gd name="T37" fmla="*/ 40 h 40"/>
                  <a:gd name="T38" fmla="*/ 21 w 41"/>
                  <a:gd name="T39" fmla="*/ 31 h 40"/>
                  <a:gd name="T40" fmla="*/ 25 w 41"/>
                  <a:gd name="T41" fmla="*/ 30 h 40"/>
                  <a:gd name="T42" fmla="*/ 28 w 41"/>
                  <a:gd name="T43" fmla="*/ 28 h 40"/>
                  <a:gd name="T44" fmla="*/ 30 w 41"/>
                  <a:gd name="T45" fmla="*/ 24 h 40"/>
                  <a:gd name="T46" fmla="*/ 31 w 41"/>
                  <a:gd name="T47" fmla="*/ 20 h 40"/>
                  <a:gd name="T48" fmla="*/ 31 w 41"/>
                  <a:gd name="T49" fmla="*/ 20 h 40"/>
                  <a:gd name="T50" fmla="*/ 30 w 41"/>
                  <a:gd name="T51" fmla="*/ 16 h 40"/>
                  <a:gd name="T52" fmla="*/ 28 w 41"/>
                  <a:gd name="T53" fmla="*/ 13 h 40"/>
                  <a:gd name="T54" fmla="*/ 25 w 41"/>
                  <a:gd name="T55" fmla="*/ 11 h 40"/>
                  <a:gd name="T56" fmla="*/ 21 w 41"/>
                  <a:gd name="T57" fmla="*/ 10 h 40"/>
                  <a:gd name="T58" fmla="*/ 17 w 41"/>
                  <a:gd name="T59" fmla="*/ 10 h 40"/>
                  <a:gd name="T60" fmla="*/ 14 w 41"/>
                  <a:gd name="T61" fmla="*/ 13 h 40"/>
                  <a:gd name="T62" fmla="*/ 12 w 41"/>
                  <a:gd name="T63" fmla="*/ 16 h 40"/>
                  <a:gd name="T64" fmla="*/ 11 w 41"/>
                  <a:gd name="T65" fmla="*/ 20 h 40"/>
                  <a:gd name="T66" fmla="*/ 11 w 41"/>
                  <a:gd name="T67" fmla="*/ 20 h 40"/>
                  <a:gd name="T68" fmla="*/ 12 w 41"/>
                  <a:gd name="T69" fmla="*/ 24 h 40"/>
                  <a:gd name="T70" fmla="*/ 14 w 41"/>
                  <a:gd name="T71" fmla="*/ 27 h 40"/>
                  <a:gd name="T72" fmla="*/ 17 w 41"/>
                  <a:gd name="T73" fmla="*/ 30 h 40"/>
                  <a:gd name="T74" fmla="*/ 21 w 41"/>
                  <a:gd name="T75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40">
                    <a:moveTo>
                      <a:pt x="21" y="40"/>
                    </a:moveTo>
                    <a:cubicBezTo>
                      <a:pt x="18" y="40"/>
                      <a:pt x="15" y="39"/>
                      <a:pt x="13" y="38"/>
                    </a:cubicBezTo>
                    <a:cubicBezTo>
                      <a:pt x="10" y="37"/>
                      <a:pt x="8" y="36"/>
                      <a:pt x="6" y="34"/>
                    </a:cubicBezTo>
                    <a:cubicBezTo>
                      <a:pt x="4" y="32"/>
                      <a:pt x="3" y="30"/>
                      <a:pt x="2" y="28"/>
                    </a:cubicBezTo>
                    <a:cubicBezTo>
                      <a:pt x="1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1" y="15"/>
                      <a:pt x="2" y="12"/>
                    </a:cubicBezTo>
                    <a:cubicBezTo>
                      <a:pt x="3" y="10"/>
                      <a:pt x="4" y="8"/>
                      <a:pt x="6" y="6"/>
                    </a:cubicBezTo>
                    <a:cubicBezTo>
                      <a:pt x="8" y="4"/>
                      <a:pt x="10" y="3"/>
                      <a:pt x="13" y="2"/>
                    </a:cubicBezTo>
                    <a:cubicBezTo>
                      <a:pt x="15" y="1"/>
                      <a:pt x="18" y="0"/>
                      <a:pt x="21" y="0"/>
                    </a:cubicBezTo>
                    <a:cubicBezTo>
                      <a:pt x="24" y="0"/>
                      <a:pt x="27" y="1"/>
                      <a:pt x="29" y="2"/>
                    </a:cubicBezTo>
                    <a:cubicBezTo>
                      <a:pt x="32" y="3"/>
                      <a:pt x="34" y="4"/>
                      <a:pt x="35" y="6"/>
                    </a:cubicBezTo>
                    <a:cubicBezTo>
                      <a:pt x="37" y="8"/>
                      <a:pt x="39" y="10"/>
                      <a:pt x="40" y="12"/>
                    </a:cubicBezTo>
                    <a:cubicBezTo>
                      <a:pt x="41" y="15"/>
                      <a:pt x="41" y="17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3"/>
                      <a:pt x="41" y="25"/>
                      <a:pt x="40" y="28"/>
                    </a:cubicBezTo>
                    <a:cubicBezTo>
                      <a:pt x="39" y="30"/>
                      <a:pt x="37" y="32"/>
                      <a:pt x="35" y="34"/>
                    </a:cubicBezTo>
                    <a:cubicBezTo>
                      <a:pt x="34" y="36"/>
                      <a:pt x="31" y="37"/>
                      <a:pt x="29" y="38"/>
                    </a:cubicBezTo>
                    <a:cubicBezTo>
                      <a:pt x="26" y="39"/>
                      <a:pt x="24" y="40"/>
                      <a:pt x="21" y="40"/>
                    </a:cubicBezTo>
                    <a:close/>
                    <a:moveTo>
                      <a:pt x="21" y="31"/>
                    </a:moveTo>
                    <a:cubicBezTo>
                      <a:pt x="22" y="31"/>
                      <a:pt x="24" y="30"/>
                      <a:pt x="25" y="30"/>
                    </a:cubicBezTo>
                    <a:cubicBezTo>
                      <a:pt x="26" y="29"/>
                      <a:pt x="27" y="28"/>
                      <a:pt x="28" y="28"/>
                    </a:cubicBezTo>
                    <a:cubicBezTo>
                      <a:pt x="29" y="27"/>
                      <a:pt x="30" y="25"/>
                      <a:pt x="30" y="24"/>
                    </a:cubicBezTo>
                    <a:cubicBezTo>
                      <a:pt x="30" y="23"/>
                      <a:pt x="31" y="22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19"/>
                      <a:pt x="30" y="17"/>
                      <a:pt x="30" y="16"/>
                    </a:cubicBezTo>
                    <a:cubicBezTo>
                      <a:pt x="30" y="15"/>
                      <a:pt x="29" y="14"/>
                      <a:pt x="28" y="13"/>
                    </a:cubicBezTo>
                    <a:cubicBezTo>
                      <a:pt x="27" y="12"/>
                      <a:pt x="26" y="11"/>
                      <a:pt x="25" y="11"/>
                    </a:cubicBezTo>
                    <a:cubicBezTo>
                      <a:pt x="24" y="10"/>
                      <a:pt x="22" y="10"/>
                      <a:pt x="21" y="10"/>
                    </a:cubicBezTo>
                    <a:cubicBezTo>
                      <a:pt x="19" y="10"/>
                      <a:pt x="18" y="10"/>
                      <a:pt x="17" y="10"/>
                    </a:cubicBezTo>
                    <a:cubicBezTo>
                      <a:pt x="15" y="11"/>
                      <a:pt x="14" y="12"/>
                      <a:pt x="14" y="13"/>
                    </a:cubicBezTo>
                    <a:cubicBezTo>
                      <a:pt x="13" y="14"/>
                      <a:pt x="12" y="15"/>
                      <a:pt x="12" y="16"/>
                    </a:cubicBezTo>
                    <a:cubicBezTo>
                      <a:pt x="11" y="17"/>
                      <a:pt x="11" y="19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2"/>
                      <a:pt x="11" y="23"/>
                      <a:pt x="12" y="24"/>
                    </a:cubicBezTo>
                    <a:cubicBezTo>
                      <a:pt x="12" y="25"/>
                      <a:pt x="13" y="26"/>
                      <a:pt x="14" y="27"/>
                    </a:cubicBezTo>
                    <a:cubicBezTo>
                      <a:pt x="15" y="28"/>
                      <a:pt x="16" y="29"/>
                      <a:pt x="17" y="30"/>
                    </a:cubicBezTo>
                    <a:cubicBezTo>
                      <a:pt x="18" y="30"/>
                      <a:pt x="19" y="31"/>
                      <a:pt x="2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</p:grpSp>
        <p:pic>
          <p:nvPicPr>
            <p:cNvPr id="36" name="Imagen 145"/>
            <p:cNvPicPr>
              <a:picLocks noChangeAspect="1"/>
            </p:cNvPicPr>
            <p:nvPr/>
          </p:nvPicPr>
          <p:blipFill>
            <a:blip r:embed="rId6">
              <a:lum bright="100000"/>
            </a:blip>
            <a:stretch>
              <a:fillRect/>
            </a:stretch>
          </p:blipFill>
          <p:spPr>
            <a:xfrm>
              <a:off x="6648647" y="5197673"/>
              <a:ext cx="187127" cy="187127"/>
            </a:xfrm>
            <a:prstGeom prst="rect">
              <a:avLst/>
            </a:prstGeom>
          </p:spPr>
        </p:pic>
      </p:grpSp>
      <p:sp>
        <p:nvSpPr>
          <p:cNvPr id="164" name="163 CuadroTexto"/>
          <p:cNvSpPr txBox="1"/>
          <p:nvPr/>
        </p:nvSpPr>
        <p:spPr>
          <a:xfrm>
            <a:off x="6876256" y="6525344"/>
            <a:ext cx="504054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87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525344"/>
            <a:ext cx="9144000" cy="36004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7667625" cy="977900"/>
          </a:xfrm>
          <a:prstGeom prst="rect">
            <a:avLst/>
          </a:prstGeom>
          <a:solidFill>
            <a:srgbClr val="4E6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MX" b="1" dirty="0">
              <a:solidFill>
                <a:schemeClr val="bg1"/>
              </a:solidFill>
              <a:latin typeface="Arial" pitchFamily="34" charset="0"/>
              <a:ea typeface="Adobe Fangsong Std R" pitchFamily="18" charset="-128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426349" y="0"/>
            <a:ext cx="1717651" cy="97790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80312" y="0"/>
            <a:ext cx="92075" cy="977900"/>
          </a:xfrm>
          <a:prstGeom prst="rect">
            <a:avLst/>
          </a:prstGeom>
          <a:solidFill>
            <a:srgbClr val="87A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Picture 2" descr="C:\Users\equipo 4\Desktop\logotipo copy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8242"/>
            <a:ext cx="1512168" cy="7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 flipH="1">
            <a:off x="7380310" y="6525304"/>
            <a:ext cx="92073" cy="36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7811641" y="6597352"/>
            <a:ext cx="11528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>
                <a:solidFill>
                  <a:schemeClr val="bg1"/>
                </a:solidFill>
              </a:rPr>
              <a:t>Febrero 2013</a:t>
            </a:r>
            <a:endParaRPr lang="es-MX" sz="900" dirty="0">
              <a:solidFill>
                <a:schemeClr val="bg1"/>
              </a:solidFill>
            </a:endParaRPr>
          </a:p>
        </p:txBody>
      </p:sp>
      <p:grpSp>
        <p:nvGrpSpPr>
          <p:cNvPr id="34" name="Agrupar 143"/>
          <p:cNvGrpSpPr/>
          <p:nvPr/>
        </p:nvGrpSpPr>
        <p:grpSpPr>
          <a:xfrm>
            <a:off x="4788024" y="108019"/>
            <a:ext cx="2328054" cy="800701"/>
            <a:chOff x="5008563" y="4513263"/>
            <a:chExt cx="3743325" cy="1287463"/>
          </a:xfrm>
        </p:grpSpPr>
        <p:grpSp>
          <p:nvGrpSpPr>
            <p:cNvPr id="35" name="Agrupar 144"/>
            <p:cNvGrpSpPr/>
            <p:nvPr/>
          </p:nvGrpSpPr>
          <p:grpSpPr>
            <a:xfrm>
              <a:off x="5008563" y="4513263"/>
              <a:ext cx="3743325" cy="1287463"/>
              <a:chOff x="5008563" y="4513263"/>
              <a:chExt cx="3743325" cy="1287463"/>
            </a:xfrm>
          </p:grpSpPr>
          <p:sp>
            <p:nvSpPr>
              <p:cNvPr id="37" name="Oval 5"/>
              <p:cNvSpPr>
                <a:spLocks noChangeArrowheads="1"/>
              </p:cNvSpPr>
              <p:nvPr/>
            </p:nvSpPr>
            <p:spPr bwMode="auto">
              <a:xfrm>
                <a:off x="6021388" y="4632325"/>
                <a:ext cx="107950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8" name="Freeform 6"/>
              <p:cNvSpPr>
                <a:spLocks/>
              </p:cNvSpPr>
              <p:nvPr/>
            </p:nvSpPr>
            <p:spPr bwMode="auto">
              <a:xfrm>
                <a:off x="5976938" y="4776788"/>
                <a:ext cx="196850" cy="80963"/>
              </a:xfrm>
              <a:custGeom>
                <a:avLst/>
                <a:gdLst>
                  <a:gd name="T0" fmla="*/ 24 w 48"/>
                  <a:gd name="T1" fmla="*/ 0 h 20"/>
                  <a:gd name="T2" fmla="*/ 8 w 48"/>
                  <a:gd name="T3" fmla="*/ 5 h 20"/>
                  <a:gd name="T4" fmla="*/ 0 w 48"/>
                  <a:gd name="T5" fmla="*/ 19 h 20"/>
                  <a:gd name="T6" fmla="*/ 0 w 48"/>
                  <a:gd name="T7" fmla="*/ 20 h 20"/>
                  <a:gd name="T8" fmla="*/ 48 w 48"/>
                  <a:gd name="T9" fmla="*/ 20 h 20"/>
                  <a:gd name="T10" fmla="*/ 48 w 48"/>
                  <a:gd name="T11" fmla="*/ 20 h 20"/>
                  <a:gd name="T12" fmla="*/ 39 w 48"/>
                  <a:gd name="T13" fmla="*/ 5 h 20"/>
                  <a:gd name="T14" fmla="*/ 24 w 4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0">
                    <a:moveTo>
                      <a:pt x="24" y="0"/>
                    </a:moveTo>
                    <a:cubicBezTo>
                      <a:pt x="18" y="0"/>
                      <a:pt x="12" y="2"/>
                      <a:pt x="8" y="5"/>
                    </a:cubicBezTo>
                    <a:cubicBezTo>
                      <a:pt x="7" y="11"/>
                      <a:pt x="4" y="16"/>
                      <a:pt x="0" y="19"/>
                    </a:cubicBezTo>
                    <a:cubicBezTo>
                      <a:pt x="0" y="19"/>
                      <a:pt x="0" y="20"/>
                      <a:pt x="0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3" y="16"/>
                      <a:pt x="40" y="11"/>
                      <a:pt x="39" y="5"/>
                    </a:cubicBezTo>
                    <a:cubicBezTo>
                      <a:pt x="35" y="2"/>
                      <a:pt x="29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9" name="Freeform 7"/>
              <p:cNvSpPr>
                <a:spLocks/>
              </p:cNvSpPr>
              <p:nvPr/>
            </p:nvSpPr>
            <p:spPr bwMode="auto">
              <a:xfrm>
                <a:off x="6132513" y="4689475"/>
                <a:ext cx="134938" cy="168275"/>
              </a:xfrm>
              <a:custGeom>
                <a:avLst/>
                <a:gdLst>
                  <a:gd name="T0" fmla="*/ 16 w 33"/>
                  <a:gd name="T1" fmla="*/ 0 h 41"/>
                  <a:gd name="T2" fmla="*/ 4 w 33"/>
                  <a:gd name="T3" fmla="*/ 10 h 41"/>
                  <a:gd name="T4" fmla="*/ 1 w 33"/>
                  <a:gd name="T5" fmla="*/ 26 h 41"/>
                  <a:gd name="T6" fmla="*/ 10 w 33"/>
                  <a:gd name="T7" fmla="*/ 41 h 41"/>
                  <a:gd name="T8" fmla="*/ 10 w 33"/>
                  <a:gd name="T9" fmla="*/ 41 h 41"/>
                  <a:gd name="T10" fmla="*/ 33 w 33"/>
                  <a:gd name="T11" fmla="*/ 0 h 41"/>
                  <a:gd name="T12" fmla="*/ 33 w 33"/>
                  <a:gd name="T13" fmla="*/ 0 h 41"/>
                  <a:gd name="T14" fmla="*/ 25 w 33"/>
                  <a:gd name="T15" fmla="*/ 1 h 41"/>
                  <a:gd name="T16" fmla="*/ 16 w 33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1">
                    <a:moveTo>
                      <a:pt x="16" y="0"/>
                    </a:moveTo>
                    <a:cubicBezTo>
                      <a:pt x="11" y="2"/>
                      <a:pt x="7" y="5"/>
                      <a:pt x="4" y="10"/>
                    </a:cubicBezTo>
                    <a:cubicBezTo>
                      <a:pt x="1" y="15"/>
                      <a:pt x="0" y="21"/>
                      <a:pt x="1" y="26"/>
                    </a:cubicBezTo>
                    <a:cubicBezTo>
                      <a:pt x="5" y="30"/>
                      <a:pt x="9" y="35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1" y="1"/>
                      <a:pt x="28" y="1"/>
                      <a:pt x="25" y="1"/>
                    </a:cubicBezTo>
                    <a:cubicBezTo>
                      <a:pt x="22" y="1"/>
                      <a:pt x="19" y="1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0" name="Freeform 8"/>
              <p:cNvSpPr>
                <a:spLocks/>
              </p:cNvSpPr>
              <p:nvPr/>
            </p:nvSpPr>
            <p:spPr bwMode="auto">
              <a:xfrm>
                <a:off x="6137275" y="4797425"/>
                <a:ext cx="36513" cy="60325"/>
              </a:xfrm>
              <a:custGeom>
                <a:avLst/>
                <a:gdLst>
                  <a:gd name="T0" fmla="*/ 0 w 9"/>
                  <a:gd name="T1" fmla="*/ 0 h 15"/>
                  <a:gd name="T2" fmla="*/ 9 w 9"/>
                  <a:gd name="T3" fmla="*/ 15 h 15"/>
                  <a:gd name="T4" fmla="*/ 0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1" name="Freeform 9"/>
              <p:cNvSpPr>
                <a:spLocks/>
              </p:cNvSpPr>
              <p:nvPr/>
            </p:nvSpPr>
            <p:spPr bwMode="auto">
              <a:xfrm>
                <a:off x="5878513" y="4686300"/>
                <a:ext cx="134938" cy="168275"/>
              </a:xfrm>
              <a:custGeom>
                <a:avLst/>
                <a:gdLst>
                  <a:gd name="T0" fmla="*/ 0 w 33"/>
                  <a:gd name="T1" fmla="*/ 0 h 41"/>
                  <a:gd name="T2" fmla="*/ 0 w 33"/>
                  <a:gd name="T3" fmla="*/ 0 h 41"/>
                  <a:gd name="T4" fmla="*/ 24 w 33"/>
                  <a:gd name="T5" fmla="*/ 41 h 41"/>
                  <a:gd name="T6" fmla="*/ 24 w 33"/>
                  <a:gd name="T7" fmla="*/ 41 h 41"/>
                  <a:gd name="T8" fmla="*/ 32 w 33"/>
                  <a:gd name="T9" fmla="*/ 27 h 41"/>
                  <a:gd name="T10" fmla="*/ 29 w 33"/>
                  <a:gd name="T11" fmla="*/ 10 h 41"/>
                  <a:gd name="T12" fmla="*/ 17 w 33"/>
                  <a:gd name="T13" fmla="*/ 0 h 41"/>
                  <a:gd name="T14" fmla="*/ 8 w 33"/>
                  <a:gd name="T15" fmla="*/ 2 h 41"/>
                  <a:gd name="T16" fmla="*/ 0 w 33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36"/>
                      <a:pt x="28" y="31"/>
                      <a:pt x="32" y="27"/>
                    </a:cubicBezTo>
                    <a:cubicBezTo>
                      <a:pt x="33" y="22"/>
                      <a:pt x="32" y="16"/>
                      <a:pt x="29" y="10"/>
                    </a:cubicBezTo>
                    <a:cubicBezTo>
                      <a:pt x="27" y="5"/>
                      <a:pt x="22" y="2"/>
                      <a:pt x="17" y="0"/>
                    </a:cubicBezTo>
                    <a:cubicBezTo>
                      <a:pt x="14" y="1"/>
                      <a:pt x="11" y="2"/>
                      <a:pt x="8" y="2"/>
                    </a:cubicBezTo>
                    <a:cubicBezTo>
                      <a:pt x="6" y="2"/>
                      <a:pt x="3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2" name="Freeform 10"/>
              <p:cNvSpPr>
                <a:spLocks/>
              </p:cNvSpPr>
              <p:nvPr/>
            </p:nvSpPr>
            <p:spPr bwMode="auto">
              <a:xfrm>
                <a:off x="5976938" y="4797425"/>
                <a:ext cx="33338" cy="57150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4"/>
                      <a:pt x="1" y="9"/>
                      <a:pt x="0" y="14"/>
                    </a:cubicBezTo>
                    <a:cubicBezTo>
                      <a:pt x="4" y="11"/>
                      <a:pt x="7" y="6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3" name="Freeform 11"/>
              <p:cNvSpPr>
                <a:spLocks/>
              </p:cNvSpPr>
              <p:nvPr/>
            </p:nvSpPr>
            <p:spPr bwMode="auto">
              <a:xfrm>
                <a:off x="5976938" y="4513263"/>
                <a:ext cx="196850" cy="85725"/>
              </a:xfrm>
              <a:custGeom>
                <a:avLst/>
                <a:gdLst>
                  <a:gd name="T0" fmla="*/ 48 w 48"/>
                  <a:gd name="T1" fmla="*/ 0 h 21"/>
                  <a:gd name="T2" fmla="*/ 0 w 48"/>
                  <a:gd name="T3" fmla="*/ 0 h 21"/>
                  <a:gd name="T4" fmla="*/ 8 w 48"/>
                  <a:gd name="T5" fmla="*/ 16 h 21"/>
                  <a:gd name="T6" fmla="*/ 24 w 48"/>
                  <a:gd name="T7" fmla="*/ 21 h 21"/>
                  <a:gd name="T8" fmla="*/ 39 w 48"/>
                  <a:gd name="T9" fmla="*/ 15 h 21"/>
                  <a:gd name="T10" fmla="*/ 47 w 48"/>
                  <a:gd name="T11" fmla="*/ 1 h 21"/>
                  <a:gd name="T12" fmla="*/ 48 w 48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1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4"/>
                      <a:pt x="7" y="10"/>
                      <a:pt x="8" y="16"/>
                    </a:cubicBezTo>
                    <a:cubicBezTo>
                      <a:pt x="13" y="19"/>
                      <a:pt x="18" y="21"/>
                      <a:pt x="24" y="21"/>
                    </a:cubicBezTo>
                    <a:cubicBezTo>
                      <a:pt x="29" y="21"/>
                      <a:pt x="35" y="19"/>
                      <a:pt x="39" y="15"/>
                    </a:cubicBezTo>
                    <a:cubicBezTo>
                      <a:pt x="40" y="10"/>
                      <a:pt x="43" y="5"/>
                      <a:pt x="47" y="1"/>
                    </a:cubicBezTo>
                    <a:cubicBezTo>
                      <a:pt x="47" y="1"/>
                      <a:pt x="47" y="1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4" name="Freeform 12"/>
              <p:cNvSpPr>
                <a:spLocks/>
              </p:cNvSpPr>
              <p:nvPr/>
            </p:nvSpPr>
            <p:spPr bwMode="auto">
              <a:xfrm>
                <a:off x="5878513" y="4513263"/>
                <a:ext cx="134938" cy="173038"/>
              </a:xfrm>
              <a:custGeom>
                <a:avLst/>
                <a:gdLst>
                  <a:gd name="T0" fmla="*/ 24 w 33"/>
                  <a:gd name="T1" fmla="*/ 0 h 42"/>
                  <a:gd name="T2" fmla="*/ 0 w 33"/>
                  <a:gd name="T3" fmla="*/ 42 h 42"/>
                  <a:gd name="T4" fmla="*/ 0 w 33"/>
                  <a:gd name="T5" fmla="*/ 42 h 42"/>
                  <a:gd name="T6" fmla="*/ 8 w 33"/>
                  <a:gd name="T7" fmla="*/ 40 h 42"/>
                  <a:gd name="T8" fmla="*/ 17 w 33"/>
                  <a:gd name="T9" fmla="*/ 42 h 42"/>
                  <a:gd name="T10" fmla="*/ 29 w 33"/>
                  <a:gd name="T11" fmla="*/ 31 h 42"/>
                  <a:gd name="T12" fmla="*/ 32 w 33"/>
                  <a:gd name="T13" fmla="*/ 16 h 42"/>
                  <a:gd name="T14" fmla="*/ 24 w 33"/>
                  <a:gd name="T15" fmla="*/ 0 h 42"/>
                  <a:gd name="T16" fmla="*/ 24 w 33"/>
                  <a:gd name="T17" fmla="*/ 0 h 42"/>
                  <a:gd name="T18" fmla="*/ 24 w 33"/>
                  <a:gd name="T1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42">
                    <a:moveTo>
                      <a:pt x="24" y="0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3" y="41"/>
                      <a:pt x="6" y="40"/>
                      <a:pt x="8" y="40"/>
                    </a:cubicBezTo>
                    <a:cubicBezTo>
                      <a:pt x="11" y="40"/>
                      <a:pt x="14" y="41"/>
                      <a:pt x="17" y="42"/>
                    </a:cubicBezTo>
                    <a:cubicBezTo>
                      <a:pt x="22" y="40"/>
                      <a:pt x="27" y="36"/>
                      <a:pt x="29" y="31"/>
                    </a:cubicBezTo>
                    <a:cubicBezTo>
                      <a:pt x="32" y="26"/>
                      <a:pt x="33" y="21"/>
                      <a:pt x="32" y="16"/>
                    </a:cubicBezTo>
                    <a:cubicBezTo>
                      <a:pt x="28" y="12"/>
                      <a:pt x="25" y="7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5" name="Freeform 13"/>
              <p:cNvSpPr>
                <a:spLocks/>
              </p:cNvSpPr>
              <p:nvPr/>
            </p:nvSpPr>
            <p:spPr bwMode="auto">
              <a:xfrm>
                <a:off x="5878513" y="4676775"/>
                <a:ext cx="69850" cy="17463"/>
              </a:xfrm>
              <a:custGeom>
                <a:avLst/>
                <a:gdLst>
                  <a:gd name="T0" fmla="*/ 8 w 17"/>
                  <a:gd name="T1" fmla="*/ 0 h 4"/>
                  <a:gd name="T2" fmla="*/ 0 w 17"/>
                  <a:gd name="T3" fmla="*/ 2 h 4"/>
                  <a:gd name="T4" fmla="*/ 8 w 17"/>
                  <a:gd name="T5" fmla="*/ 4 h 4"/>
                  <a:gd name="T6" fmla="*/ 17 w 17"/>
                  <a:gd name="T7" fmla="*/ 2 h 4"/>
                  <a:gd name="T8" fmla="*/ 8 w 1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">
                    <a:moveTo>
                      <a:pt x="8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8" y="4"/>
                    </a:cubicBezTo>
                    <a:cubicBezTo>
                      <a:pt x="11" y="4"/>
                      <a:pt x="14" y="3"/>
                      <a:pt x="17" y="2"/>
                    </a:cubicBezTo>
                    <a:cubicBezTo>
                      <a:pt x="14" y="1"/>
                      <a:pt x="11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6" name="Freeform 14"/>
              <p:cNvSpPr>
                <a:spLocks/>
              </p:cNvSpPr>
              <p:nvPr/>
            </p:nvSpPr>
            <p:spPr bwMode="auto">
              <a:xfrm>
                <a:off x="5976938" y="4513263"/>
                <a:ext cx="33338" cy="65088"/>
              </a:xfrm>
              <a:custGeom>
                <a:avLst/>
                <a:gdLst>
                  <a:gd name="T0" fmla="*/ 0 w 8"/>
                  <a:gd name="T1" fmla="*/ 0 h 16"/>
                  <a:gd name="T2" fmla="*/ 0 w 8"/>
                  <a:gd name="T3" fmla="*/ 0 h 16"/>
                  <a:gd name="T4" fmla="*/ 8 w 8"/>
                  <a:gd name="T5" fmla="*/ 16 h 16"/>
                  <a:gd name="T6" fmla="*/ 0 w 8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7"/>
                      <a:pt x="4" y="12"/>
                      <a:pt x="8" y="16"/>
                    </a:cubicBezTo>
                    <a:cubicBezTo>
                      <a:pt x="7" y="10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7" name="Freeform 15"/>
              <p:cNvSpPr>
                <a:spLocks/>
              </p:cNvSpPr>
              <p:nvPr/>
            </p:nvSpPr>
            <p:spPr bwMode="auto">
              <a:xfrm>
                <a:off x="6132513" y="4516438"/>
                <a:ext cx="134938" cy="173038"/>
              </a:xfrm>
              <a:custGeom>
                <a:avLst/>
                <a:gdLst>
                  <a:gd name="T0" fmla="*/ 10 w 33"/>
                  <a:gd name="T1" fmla="*/ 0 h 42"/>
                  <a:gd name="T2" fmla="*/ 9 w 33"/>
                  <a:gd name="T3" fmla="*/ 0 h 42"/>
                  <a:gd name="T4" fmla="*/ 1 w 33"/>
                  <a:gd name="T5" fmla="*/ 14 h 42"/>
                  <a:gd name="T6" fmla="*/ 4 w 33"/>
                  <a:gd name="T7" fmla="*/ 31 h 42"/>
                  <a:gd name="T8" fmla="*/ 16 w 33"/>
                  <a:gd name="T9" fmla="*/ 42 h 42"/>
                  <a:gd name="T10" fmla="*/ 25 w 33"/>
                  <a:gd name="T11" fmla="*/ 40 h 42"/>
                  <a:gd name="T12" fmla="*/ 33 w 33"/>
                  <a:gd name="T13" fmla="*/ 42 h 42"/>
                  <a:gd name="T14" fmla="*/ 33 w 33"/>
                  <a:gd name="T15" fmla="*/ 42 h 42"/>
                  <a:gd name="T16" fmla="*/ 10 w 3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2">
                    <a:moveTo>
                      <a:pt x="1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6"/>
                      <a:pt x="5" y="11"/>
                      <a:pt x="1" y="14"/>
                    </a:cubicBezTo>
                    <a:cubicBezTo>
                      <a:pt x="0" y="20"/>
                      <a:pt x="1" y="26"/>
                      <a:pt x="4" y="31"/>
                    </a:cubicBezTo>
                    <a:cubicBezTo>
                      <a:pt x="7" y="36"/>
                      <a:pt x="11" y="40"/>
                      <a:pt x="16" y="42"/>
                    </a:cubicBezTo>
                    <a:cubicBezTo>
                      <a:pt x="19" y="41"/>
                      <a:pt x="22" y="40"/>
                      <a:pt x="25" y="40"/>
                    </a:cubicBezTo>
                    <a:cubicBezTo>
                      <a:pt x="28" y="40"/>
                      <a:pt x="31" y="41"/>
                      <a:pt x="33" y="42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8" name="Freeform 16"/>
              <p:cNvSpPr>
                <a:spLocks/>
              </p:cNvSpPr>
              <p:nvPr/>
            </p:nvSpPr>
            <p:spPr bwMode="auto">
              <a:xfrm>
                <a:off x="6197600" y="4681538"/>
                <a:ext cx="69850" cy="12700"/>
              </a:xfrm>
              <a:custGeom>
                <a:avLst/>
                <a:gdLst>
                  <a:gd name="T0" fmla="*/ 9 w 17"/>
                  <a:gd name="T1" fmla="*/ 0 h 3"/>
                  <a:gd name="T2" fmla="*/ 0 w 17"/>
                  <a:gd name="T3" fmla="*/ 2 h 3"/>
                  <a:gd name="T4" fmla="*/ 9 w 17"/>
                  <a:gd name="T5" fmla="*/ 3 h 3"/>
                  <a:gd name="T6" fmla="*/ 17 w 17"/>
                  <a:gd name="T7" fmla="*/ 2 h 3"/>
                  <a:gd name="T8" fmla="*/ 9 w 1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12" y="3"/>
                      <a:pt x="15" y="3"/>
                      <a:pt x="17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9" name="Freeform 17"/>
              <p:cNvSpPr>
                <a:spLocks/>
              </p:cNvSpPr>
              <p:nvPr/>
            </p:nvSpPr>
            <p:spPr bwMode="auto">
              <a:xfrm>
                <a:off x="6137275" y="4516438"/>
                <a:ext cx="31750" cy="58738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4"/>
                      <a:pt x="1" y="9"/>
                      <a:pt x="0" y="14"/>
                    </a:cubicBezTo>
                    <a:cubicBezTo>
                      <a:pt x="4" y="11"/>
                      <a:pt x="7" y="6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0" name="Oval 18"/>
              <p:cNvSpPr>
                <a:spLocks noChangeArrowheads="1"/>
              </p:cNvSpPr>
              <p:nvPr/>
            </p:nvSpPr>
            <p:spPr bwMode="auto">
              <a:xfrm>
                <a:off x="6021388" y="5360988"/>
                <a:ext cx="107950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1" name="Freeform 19"/>
              <p:cNvSpPr>
                <a:spLocks/>
              </p:cNvSpPr>
              <p:nvPr/>
            </p:nvSpPr>
            <p:spPr bwMode="auto">
              <a:xfrm>
                <a:off x="5976938" y="5500688"/>
                <a:ext cx="196850" cy="85725"/>
              </a:xfrm>
              <a:custGeom>
                <a:avLst/>
                <a:gdLst>
                  <a:gd name="T0" fmla="*/ 24 w 48"/>
                  <a:gd name="T1" fmla="*/ 0 h 21"/>
                  <a:gd name="T2" fmla="*/ 8 w 48"/>
                  <a:gd name="T3" fmla="*/ 6 h 21"/>
                  <a:gd name="T4" fmla="*/ 0 w 48"/>
                  <a:gd name="T5" fmla="*/ 20 h 21"/>
                  <a:gd name="T6" fmla="*/ 0 w 48"/>
                  <a:gd name="T7" fmla="*/ 21 h 21"/>
                  <a:gd name="T8" fmla="*/ 48 w 48"/>
                  <a:gd name="T9" fmla="*/ 21 h 21"/>
                  <a:gd name="T10" fmla="*/ 48 w 48"/>
                  <a:gd name="T11" fmla="*/ 21 h 21"/>
                  <a:gd name="T12" fmla="*/ 39 w 48"/>
                  <a:gd name="T13" fmla="*/ 5 h 21"/>
                  <a:gd name="T14" fmla="*/ 24 w 48"/>
                  <a:gd name="T1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1">
                    <a:moveTo>
                      <a:pt x="24" y="0"/>
                    </a:moveTo>
                    <a:cubicBezTo>
                      <a:pt x="18" y="0"/>
                      <a:pt x="12" y="2"/>
                      <a:pt x="8" y="6"/>
                    </a:cubicBezTo>
                    <a:cubicBezTo>
                      <a:pt x="7" y="11"/>
                      <a:pt x="4" y="16"/>
                      <a:pt x="0" y="20"/>
                    </a:cubicBezTo>
                    <a:cubicBezTo>
                      <a:pt x="0" y="20"/>
                      <a:pt x="0" y="20"/>
                      <a:pt x="0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3" y="17"/>
                      <a:pt x="40" y="11"/>
                      <a:pt x="39" y="5"/>
                    </a:cubicBezTo>
                    <a:cubicBezTo>
                      <a:pt x="35" y="2"/>
                      <a:pt x="29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2" name="Freeform 20"/>
              <p:cNvSpPr>
                <a:spLocks/>
              </p:cNvSpPr>
              <p:nvPr/>
            </p:nvSpPr>
            <p:spPr bwMode="auto">
              <a:xfrm>
                <a:off x="6132513" y="5414963"/>
                <a:ext cx="134938" cy="171450"/>
              </a:xfrm>
              <a:custGeom>
                <a:avLst/>
                <a:gdLst>
                  <a:gd name="T0" fmla="*/ 16 w 33"/>
                  <a:gd name="T1" fmla="*/ 0 h 42"/>
                  <a:gd name="T2" fmla="*/ 4 w 33"/>
                  <a:gd name="T3" fmla="*/ 11 h 42"/>
                  <a:gd name="T4" fmla="*/ 1 w 33"/>
                  <a:gd name="T5" fmla="*/ 26 h 42"/>
                  <a:gd name="T6" fmla="*/ 10 w 33"/>
                  <a:gd name="T7" fmla="*/ 42 h 42"/>
                  <a:gd name="T8" fmla="*/ 10 w 33"/>
                  <a:gd name="T9" fmla="*/ 42 h 42"/>
                  <a:gd name="T10" fmla="*/ 33 w 33"/>
                  <a:gd name="T11" fmla="*/ 0 h 42"/>
                  <a:gd name="T12" fmla="*/ 33 w 33"/>
                  <a:gd name="T13" fmla="*/ 0 h 42"/>
                  <a:gd name="T14" fmla="*/ 25 w 33"/>
                  <a:gd name="T15" fmla="*/ 2 h 42"/>
                  <a:gd name="T16" fmla="*/ 16 w 3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2">
                    <a:moveTo>
                      <a:pt x="16" y="0"/>
                    </a:moveTo>
                    <a:cubicBezTo>
                      <a:pt x="11" y="2"/>
                      <a:pt x="7" y="6"/>
                      <a:pt x="4" y="11"/>
                    </a:cubicBezTo>
                    <a:cubicBezTo>
                      <a:pt x="1" y="16"/>
                      <a:pt x="0" y="21"/>
                      <a:pt x="1" y="26"/>
                    </a:cubicBezTo>
                    <a:cubicBezTo>
                      <a:pt x="5" y="30"/>
                      <a:pt x="9" y="35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1" y="1"/>
                      <a:pt x="28" y="2"/>
                      <a:pt x="25" y="2"/>
                    </a:cubicBezTo>
                    <a:cubicBezTo>
                      <a:pt x="22" y="2"/>
                      <a:pt x="19" y="1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3" name="Freeform 21"/>
              <p:cNvSpPr>
                <a:spLocks/>
              </p:cNvSpPr>
              <p:nvPr/>
            </p:nvSpPr>
            <p:spPr bwMode="auto">
              <a:xfrm>
                <a:off x="6137275" y="5521325"/>
                <a:ext cx="36513" cy="65088"/>
              </a:xfrm>
              <a:custGeom>
                <a:avLst/>
                <a:gdLst>
                  <a:gd name="T0" fmla="*/ 0 w 9"/>
                  <a:gd name="T1" fmla="*/ 0 h 16"/>
                  <a:gd name="T2" fmla="*/ 9 w 9"/>
                  <a:gd name="T3" fmla="*/ 16 h 16"/>
                  <a:gd name="T4" fmla="*/ 0 w 9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6">
                    <a:moveTo>
                      <a:pt x="0" y="0"/>
                    </a:moveTo>
                    <a:cubicBezTo>
                      <a:pt x="1" y="6"/>
                      <a:pt x="4" y="12"/>
                      <a:pt x="9" y="16"/>
                    </a:cubicBezTo>
                    <a:cubicBezTo>
                      <a:pt x="8" y="9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4" name="Freeform 22"/>
              <p:cNvSpPr>
                <a:spLocks/>
              </p:cNvSpPr>
              <p:nvPr/>
            </p:nvSpPr>
            <p:spPr bwMode="auto">
              <a:xfrm>
                <a:off x="5878513" y="5410200"/>
                <a:ext cx="134938" cy="173038"/>
              </a:xfrm>
              <a:custGeom>
                <a:avLst/>
                <a:gdLst>
                  <a:gd name="T0" fmla="*/ 0 w 33"/>
                  <a:gd name="T1" fmla="*/ 0 h 42"/>
                  <a:gd name="T2" fmla="*/ 0 w 33"/>
                  <a:gd name="T3" fmla="*/ 0 h 42"/>
                  <a:gd name="T4" fmla="*/ 24 w 33"/>
                  <a:gd name="T5" fmla="*/ 42 h 42"/>
                  <a:gd name="T6" fmla="*/ 24 w 33"/>
                  <a:gd name="T7" fmla="*/ 42 h 42"/>
                  <a:gd name="T8" fmla="*/ 32 w 33"/>
                  <a:gd name="T9" fmla="*/ 28 h 42"/>
                  <a:gd name="T10" fmla="*/ 29 w 33"/>
                  <a:gd name="T11" fmla="*/ 11 h 42"/>
                  <a:gd name="T12" fmla="*/ 17 w 33"/>
                  <a:gd name="T13" fmla="*/ 0 h 42"/>
                  <a:gd name="T14" fmla="*/ 8 w 33"/>
                  <a:gd name="T15" fmla="*/ 2 h 42"/>
                  <a:gd name="T16" fmla="*/ 0 w 3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5" y="36"/>
                      <a:pt x="28" y="31"/>
                      <a:pt x="32" y="28"/>
                    </a:cubicBezTo>
                    <a:cubicBezTo>
                      <a:pt x="33" y="22"/>
                      <a:pt x="32" y="16"/>
                      <a:pt x="29" y="11"/>
                    </a:cubicBezTo>
                    <a:cubicBezTo>
                      <a:pt x="27" y="6"/>
                      <a:pt x="22" y="2"/>
                      <a:pt x="17" y="0"/>
                    </a:cubicBezTo>
                    <a:cubicBezTo>
                      <a:pt x="14" y="1"/>
                      <a:pt x="11" y="2"/>
                      <a:pt x="8" y="2"/>
                    </a:cubicBezTo>
                    <a:cubicBezTo>
                      <a:pt x="6" y="2"/>
                      <a:pt x="3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5" name="Freeform 23"/>
              <p:cNvSpPr>
                <a:spLocks/>
              </p:cNvSpPr>
              <p:nvPr/>
            </p:nvSpPr>
            <p:spPr bwMode="auto">
              <a:xfrm>
                <a:off x="5976938" y="5526088"/>
                <a:ext cx="33338" cy="57150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3"/>
                      <a:pt x="1" y="8"/>
                      <a:pt x="0" y="14"/>
                    </a:cubicBezTo>
                    <a:cubicBezTo>
                      <a:pt x="4" y="10"/>
                      <a:pt x="7" y="5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6" name="Freeform 24"/>
              <p:cNvSpPr>
                <a:spLocks/>
              </p:cNvSpPr>
              <p:nvPr/>
            </p:nvSpPr>
            <p:spPr bwMode="auto">
              <a:xfrm>
                <a:off x="5976938" y="5241925"/>
                <a:ext cx="196850" cy="82550"/>
              </a:xfrm>
              <a:custGeom>
                <a:avLst/>
                <a:gdLst>
                  <a:gd name="T0" fmla="*/ 48 w 48"/>
                  <a:gd name="T1" fmla="*/ 0 h 20"/>
                  <a:gd name="T2" fmla="*/ 0 w 48"/>
                  <a:gd name="T3" fmla="*/ 0 h 20"/>
                  <a:gd name="T4" fmla="*/ 8 w 48"/>
                  <a:gd name="T5" fmla="*/ 15 h 20"/>
                  <a:gd name="T6" fmla="*/ 24 w 48"/>
                  <a:gd name="T7" fmla="*/ 20 h 20"/>
                  <a:gd name="T8" fmla="*/ 39 w 48"/>
                  <a:gd name="T9" fmla="*/ 15 h 20"/>
                  <a:gd name="T10" fmla="*/ 47 w 48"/>
                  <a:gd name="T11" fmla="*/ 1 h 20"/>
                  <a:gd name="T12" fmla="*/ 48 w 4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4"/>
                      <a:pt x="7" y="9"/>
                      <a:pt x="8" y="15"/>
                    </a:cubicBezTo>
                    <a:cubicBezTo>
                      <a:pt x="13" y="18"/>
                      <a:pt x="18" y="20"/>
                      <a:pt x="24" y="20"/>
                    </a:cubicBezTo>
                    <a:cubicBezTo>
                      <a:pt x="29" y="20"/>
                      <a:pt x="35" y="18"/>
                      <a:pt x="39" y="15"/>
                    </a:cubicBezTo>
                    <a:cubicBezTo>
                      <a:pt x="40" y="9"/>
                      <a:pt x="43" y="4"/>
                      <a:pt x="47" y="1"/>
                    </a:cubicBezTo>
                    <a:cubicBezTo>
                      <a:pt x="47" y="0"/>
                      <a:pt x="47" y="0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7" name="Freeform 25"/>
              <p:cNvSpPr>
                <a:spLocks/>
              </p:cNvSpPr>
              <p:nvPr/>
            </p:nvSpPr>
            <p:spPr bwMode="auto">
              <a:xfrm>
                <a:off x="5878513" y="5241925"/>
                <a:ext cx="134938" cy="168275"/>
              </a:xfrm>
              <a:custGeom>
                <a:avLst/>
                <a:gdLst>
                  <a:gd name="T0" fmla="*/ 24 w 33"/>
                  <a:gd name="T1" fmla="*/ 0 h 41"/>
                  <a:gd name="T2" fmla="*/ 0 w 33"/>
                  <a:gd name="T3" fmla="*/ 41 h 41"/>
                  <a:gd name="T4" fmla="*/ 0 w 33"/>
                  <a:gd name="T5" fmla="*/ 41 h 41"/>
                  <a:gd name="T6" fmla="*/ 8 w 33"/>
                  <a:gd name="T7" fmla="*/ 40 h 41"/>
                  <a:gd name="T8" fmla="*/ 17 w 33"/>
                  <a:gd name="T9" fmla="*/ 41 h 41"/>
                  <a:gd name="T10" fmla="*/ 29 w 33"/>
                  <a:gd name="T11" fmla="*/ 31 h 41"/>
                  <a:gd name="T12" fmla="*/ 32 w 33"/>
                  <a:gd name="T13" fmla="*/ 15 h 41"/>
                  <a:gd name="T14" fmla="*/ 24 w 33"/>
                  <a:gd name="T15" fmla="*/ 0 h 41"/>
                  <a:gd name="T16" fmla="*/ 24 w 33"/>
                  <a:gd name="T17" fmla="*/ 0 h 41"/>
                  <a:gd name="T18" fmla="*/ 24 w 33"/>
                  <a:gd name="T1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41">
                    <a:moveTo>
                      <a:pt x="24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3" y="40"/>
                      <a:pt x="6" y="40"/>
                      <a:pt x="8" y="40"/>
                    </a:cubicBezTo>
                    <a:cubicBezTo>
                      <a:pt x="11" y="40"/>
                      <a:pt x="14" y="40"/>
                      <a:pt x="17" y="41"/>
                    </a:cubicBezTo>
                    <a:cubicBezTo>
                      <a:pt x="22" y="39"/>
                      <a:pt x="27" y="36"/>
                      <a:pt x="29" y="31"/>
                    </a:cubicBezTo>
                    <a:cubicBezTo>
                      <a:pt x="32" y="26"/>
                      <a:pt x="33" y="20"/>
                      <a:pt x="32" y="15"/>
                    </a:cubicBezTo>
                    <a:cubicBezTo>
                      <a:pt x="28" y="11"/>
                      <a:pt x="25" y="6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8" name="Freeform 26"/>
              <p:cNvSpPr>
                <a:spLocks/>
              </p:cNvSpPr>
              <p:nvPr/>
            </p:nvSpPr>
            <p:spPr bwMode="auto">
              <a:xfrm>
                <a:off x="5878513" y="5405438"/>
                <a:ext cx="69850" cy="12700"/>
              </a:xfrm>
              <a:custGeom>
                <a:avLst/>
                <a:gdLst>
                  <a:gd name="T0" fmla="*/ 8 w 17"/>
                  <a:gd name="T1" fmla="*/ 0 h 3"/>
                  <a:gd name="T2" fmla="*/ 0 w 17"/>
                  <a:gd name="T3" fmla="*/ 1 h 3"/>
                  <a:gd name="T4" fmla="*/ 8 w 17"/>
                  <a:gd name="T5" fmla="*/ 3 h 3"/>
                  <a:gd name="T6" fmla="*/ 17 w 17"/>
                  <a:gd name="T7" fmla="*/ 1 h 3"/>
                  <a:gd name="T8" fmla="*/ 8 w 1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">
                    <a:moveTo>
                      <a:pt x="8" y="0"/>
                    </a:moveTo>
                    <a:cubicBezTo>
                      <a:pt x="6" y="0"/>
                      <a:pt x="3" y="0"/>
                      <a:pt x="0" y="1"/>
                    </a:cubicBezTo>
                    <a:cubicBezTo>
                      <a:pt x="3" y="2"/>
                      <a:pt x="6" y="3"/>
                      <a:pt x="8" y="3"/>
                    </a:cubicBezTo>
                    <a:cubicBezTo>
                      <a:pt x="11" y="3"/>
                      <a:pt x="14" y="2"/>
                      <a:pt x="17" y="1"/>
                    </a:cubicBezTo>
                    <a:cubicBezTo>
                      <a:pt x="14" y="0"/>
                      <a:pt x="11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9" name="Freeform 27"/>
              <p:cNvSpPr>
                <a:spLocks/>
              </p:cNvSpPr>
              <p:nvPr/>
            </p:nvSpPr>
            <p:spPr bwMode="auto">
              <a:xfrm>
                <a:off x="5976938" y="5241925"/>
                <a:ext cx="33338" cy="61913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8 w 8"/>
                  <a:gd name="T5" fmla="*/ 15 h 15"/>
                  <a:gd name="T6" fmla="*/ 0 w 8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4" y="11"/>
                      <a:pt x="8" y="15"/>
                    </a:cubicBezTo>
                    <a:cubicBezTo>
                      <a:pt x="7" y="9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0" name="Freeform 28"/>
              <p:cNvSpPr>
                <a:spLocks/>
              </p:cNvSpPr>
              <p:nvPr/>
            </p:nvSpPr>
            <p:spPr bwMode="auto">
              <a:xfrm>
                <a:off x="6132513" y="5245100"/>
                <a:ext cx="134938" cy="169863"/>
              </a:xfrm>
              <a:custGeom>
                <a:avLst/>
                <a:gdLst>
                  <a:gd name="T0" fmla="*/ 10 w 33"/>
                  <a:gd name="T1" fmla="*/ 0 h 41"/>
                  <a:gd name="T2" fmla="*/ 9 w 33"/>
                  <a:gd name="T3" fmla="*/ 0 h 41"/>
                  <a:gd name="T4" fmla="*/ 1 w 33"/>
                  <a:gd name="T5" fmla="*/ 14 h 41"/>
                  <a:gd name="T6" fmla="*/ 4 w 33"/>
                  <a:gd name="T7" fmla="*/ 31 h 41"/>
                  <a:gd name="T8" fmla="*/ 16 w 33"/>
                  <a:gd name="T9" fmla="*/ 41 h 41"/>
                  <a:gd name="T10" fmla="*/ 25 w 33"/>
                  <a:gd name="T11" fmla="*/ 39 h 41"/>
                  <a:gd name="T12" fmla="*/ 33 w 33"/>
                  <a:gd name="T13" fmla="*/ 41 h 41"/>
                  <a:gd name="T14" fmla="*/ 33 w 33"/>
                  <a:gd name="T15" fmla="*/ 41 h 41"/>
                  <a:gd name="T16" fmla="*/ 10 w 33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1">
                    <a:moveTo>
                      <a:pt x="1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5"/>
                      <a:pt x="5" y="10"/>
                      <a:pt x="1" y="14"/>
                    </a:cubicBezTo>
                    <a:cubicBezTo>
                      <a:pt x="0" y="19"/>
                      <a:pt x="1" y="25"/>
                      <a:pt x="4" y="31"/>
                    </a:cubicBezTo>
                    <a:cubicBezTo>
                      <a:pt x="7" y="36"/>
                      <a:pt x="11" y="39"/>
                      <a:pt x="16" y="41"/>
                    </a:cubicBezTo>
                    <a:cubicBezTo>
                      <a:pt x="19" y="40"/>
                      <a:pt x="22" y="39"/>
                      <a:pt x="25" y="39"/>
                    </a:cubicBezTo>
                    <a:cubicBezTo>
                      <a:pt x="28" y="39"/>
                      <a:pt x="31" y="40"/>
                      <a:pt x="33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1" name="Freeform 29"/>
              <p:cNvSpPr>
                <a:spLocks/>
              </p:cNvSpPr>
              <p:nvPr/>
            </p:nvSpPr>
            <p:spPr bwMode="auto">
              <a:xfrm>
                <a:off x="6197600" y="5405438"/>
                <a:ext cx="69850" cy="17463"/>
              </a:xfrm>
              <a:custGeom>
                <a:avLst/>
                <a:gdLst>
                  <a:gd name="T0" fmla="*/ 9 w 17"/>
                  <a:gd name="T1" fmla="*/ 0 h 4"/>
                  <a:gd name="T2" fmla="*/ 0 w 17"/>
                  <a:gd name="T3" fmla="*/ 2 h 4"/>
                  <a:gd name="T4" fmla="*/ 9 w 17"/>
                  <a:gd name="T5" fmla="*/ 4 h 4"/>
                  <a:gd name="T6" fmla="*/ 17 w 17"/>
                  <a:gd name="T7" fmla="*/ 2 h 4"/>
                  <a:gd name="T8" fmla="*/ 9 w 1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2" name="Freeform 30"/>
              <p:cNvSpPr>
                <a:spLocks/>
              </p:cNvSpPr>
              <p:nvPr/>
            </p:nvSpPr>
            <p:spPr bwMode="auto">
              <a:xfrm>
                <a:off x="6137275" y="5245100"/>
                <a:ext cx="31750" cy="58738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3"/>
                      <a:pt x="1" y="8"/>
                      <a:pt x="0" y="14"/>
                    </a:cubicBezTo>
                    <a:cubicBezTo>
                      <a:pt x="4" y="10"/>
                      <a:pt x="7" y="5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3" name="Oval 31"/>
              <p:cNvSpPr>
                <a:spLocks noChangeArrowheads="1"/>
              </p:cNvSpPr>
              <p:nvPr/>
            </p:nvSpPr>
            <p:spPr bwMode="auto">
              <a:xfrm>
                <a:off x="6021388" y="4999038"/>
                <a:ext cx="107950" cy="1016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4" name="Freeform 32"/>
              <p:cNvSpPr>
                <a:spLocks/>
              </p:cNvSpPr>
              <p:nvPr/>
            </p:nvSpPr>
            <p:spPr bwMode="auto">
              <a:xfrm>
                <a:off x="5976938" y="5138738"/>
                <a:ext cx="196850" cy="82550"/>
              </a:xfrm>
              <a:custGeom>
                <a:avLst/>
                <a:gdLst>
                  <a:gd name="T0" fmla="*/ 24 w 48"/>
                  <a:gd name="T1" fmla="*/ 0 h 20"/>
                  <a:gd name="T2" fmla="*/ 8 w 48"/>
                  <a:gd name="T3" fmla="*/ 5 h 20"/>
                  <a:gd name="T4" fmla="*/ 0 w 48"/>
                  <a:gd name="T5" fmla="*/ 19 h 20"/>
                  <a:gd name="T6" fmla="*/ 0 w 48"/>
                  <a:gd name="T7" fmla="*/ 20 h 20"/>
                  <a:gd name="T8" fmla="*/ 48 w 48"/>
                  <a:gd name="T9" fmla="*/ 20 h 20"/>
                  <a:gd name="T10" fmla="*/ 48 w 48"/>
                  <a:gd name="T11" fmla="*/ 20 h 20"/>
                  <a:gd name="T12" fmla="*/ 39 w 48"/>
                  <a:gd name="T13" fmla="*/ 5 h 20"/>
                  <a:gd name="T14" fmla="*/ 24 w 4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0">
                    <a:moveTo>
                      <a:pt x="24" y="0"/>
                    </a:moveTo>
                    <a:cubicBezTo>
                      <a:pt x="18" y="0"/>
                      <a:pt x="12" y="2"/>
                      <a:pt x="8" y="5"/>
                    </a:cubicBezTo>
                    <a:cubicBezTo>
                      <a:pt x="7" y="11"/>
                      <a:pt x="4" y="16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3" y="16"/>
                      <a:pt x="40" y="11"/>
                      <a:pt x="39" y="5"/>
                    </a:cubicBezTo>
                    <a:cubicBezTo>
                      <a:pt x="35" y="2"/>
                      <a:pt x="29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5" name="Freeform 33"/>
              <p:cNvSpPr>
                <a:spLocks/>
              </p:cNvSpPr>
              <p:nvPr/>
            </p:nvSpPr>
            <p:spPr bwMode="auto">
              <a:xfrm>
                <a:off x="6132513" y="5051425"/>
                <a:ext cx="134938" cy="169863"/>
              </a:xfrm>
              <a:custGeom>
                <a:avLst/>
                <a:gdLst>
                  <a:gd name="T0" fmla="*/ 33 w 33"/>
                  <a:gd name="T1" fmla="*/ 0 h 41"/>
                  <a:gd name="T2" fmla="*/ 25 w 33"/>
                  <a:gd name="T3" fmla="*/ 2 h 41"/>
                  <a:gd name="T4" fmla="*/ 16 w 33"/>
                  <a:gd name="T5" fmla="*/ 0 h 41"/>
                  <a:gd name="T6" fmla="*/ 4 w 33"/>
                  <a:gd name="T7" fmla="*/ 10 h 41"/>
                  <a:gd name="T8" fmla="*/ 1 w 33"/>
                  <a:gd name="T9" fmla="*/ 26 h 41"/>
                  <a:gd name="T10" fmla="*/ 10 w 33"/>
                  <a:gd name="T11" fmla="*/ 41 h 41"/>
                  <a:gd name="T12" fmla="*/ 10 w 33"/>
                  <a:gd name="T13" fmla="*/ 41 h 41"/>
                  <a:gd name="T14" fmla="*/ 33 w 33"/>
                  <a:gd name="T15" fmla="*/ 0 h 41"/>
                  <a:gd name="T16" fmla="*/ 33 w 33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1">
                    <a:moveTo>
                      <a:pt x="33" y="0"/>
                    </a:moveTo>
                    <a:cubicBezTo>
                      <a:pt x="31" y="1"/>
                      <a:pt x="28" y="2"/>
                      <a:pt x="25" y="2"/>
                    </a:cubicBezTo>
                    <a:cubicBezTo>
                      <a:pt x="22" y="2"/>
                      <a:pt x="19" y="1"/>
                      <a:pt x="16" y="0"/>
                    </a:cubicBezTo>
                    <a:cubicBezTo>
                      <a:pt x="11" y="2"/>
                      <a:pt x="7" y="5"/>
                      <a:pt x="4" y="10"/>
                    </a:cubicBezTo>
                    <a:cubicBezTo>
                      <a:pt x="1" y="15"/>
                      <a:pt x="0" y="21"/>
                      <a:pt x="1" y="26"/>
                    </a:cubicBezTo>
                    <a:cubicBezTo>
                      <a:pt x="5" y="30"/>
                      <a:pt x="9" y="35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6" name="Freeform 34"/>
              <p:cNvSpPr>
                <a:spLocks/>
              </p:cNvSpPr>
              <p:nvPr/>
            </p:nvSpPr>
            <p:spPr bwMode="auto">
              <a:xfrm>
                <a:off x="6137275" y="5159375"/>
                <a:ext cx="36513" cy="61913"/>
              </a:xfrm>
              <a:custGeom>
                <a:avLst/>
                <a:gdLst>
                  <a:gd name="T0" fmla="*/ 0 w 9"/>
                  <a:gd name="T1" fmla="*/ 0 h 15"/>
                  <a:gd name="T2" fmla="*/ 9 w 9"/>
                  <a:gd name="T3" fmla="*/ 15 h 15"/>
                  <a:gd name="T4" fmla="*/ 0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7" name="Freeform 35"/>
              <p:cNvSpPr>
                <a:spLocks/>
              </p:cNvSpPr>
              <p:nvPr/>
            </p:nvSpPr>
            <p:spPr bwMode="auto">
              <a:xfrm>
                <a:off x="5878513" y="5048250"/>
                <a:ext cx="134938" cy="173038"/>
              </a:xfrm>
              <a:custGeom>
                <a:avLst/>
                <a:gdLst>
                  <a:gd name="T0" fmla="*/ 0 w 33"/>
                  <a:gd name="T1" fmla="*/ 0 h 42"/>
                  <a:gd name="T2" fmla="*/ 0 w 33"/>
                  <a:gd name="T3" fmla="*/ 0 h 42"/>
                  <a:gd name="T4" fmla="*/ 24 w 33"/>
                  <a:gd name="T5" fmla="*/ 42 h 42"/>
                  <a:gd name="T6" fmla="*/ 24 w 33"/>
                  <a:gd name="T7" fmla="*/ 41 h 42"/>
                  <a:gd name="T8" fmla="*/ 32 w 33"/>
                  <a:gd name="T9" fmla="*/ 27 h 42"/>
                  <a:gd name="T10" fmla="*/ 29 w 33"/>
                  <a:gd name="T11" fmla="*/ 11 h 42"/>
                  <a:gd name="T12" fmla="*/ 17 w 33"/>
                  <a:gd name="T13" fmla="*/ 0 h 42"/>
                  <a:gd name="T14" fmla="*/ 8 w 33"/>
                  <a:gd name="T15" fmla="*/ 2 h 42"/>
                  <a:gd name="T16" fmla="*/ 0 w 3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36"/>
                      <a:pt x="28" y="31"/>
                      <a:pt x="32" y="27"/>
                    </a:cubicBezTo>
                    <a:cubicBezTo>
                      <a:pt x="33" y="22"/>
                      <a:pt x="32" y="16"/>
                      <a:pt x="29" y="11"/>
                    </a:cubicBezTo>
                    <a:cubicBezTo>
                      <a:pt x="27" y="6"/>
                      <a:pt x="22" y="2"/>
                      <a:pt x="17" y="0"/>
                    </a:cubicBezTo>
                    <a:cubicBezTo>
                      <a:pt x="14" y="1"/>
                      <a:pt x="11" y="2"/>
                      <a:pt x="8" y="2"/>
                    </a:cubicBezTo>
                    <a:cubicBezTo>
                      <a:pt x="6" y="2"/>
                      <a:pt x="3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8" name="Freeform 36"/>
              <p:cNvSpPr>
                <a:spLocks/>
              </p:cNvSpPr>
              <p:nvPr/>
            </p:nvSpPr>
            <p:spPr bwMode="auto">
              <a:xfrm>
                <a:off x="5976938" y="5159375"/>
                <a:ext cx="33338" cy="57150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4"/>
                      <a:pt x="1" y="9"/>
                      <a:pt x="0" y="14"/>
                    </a:cubicBezTo>
                    <a:cubicBezTo>
                      <a:pt x="4" y="11"/>
                      <a:pt x="7" y="6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9" name="Freeform 37"/>
              <p:cNvSpPr>
                <a:spLocks/>
              </p:cNvSpPr>
              <p:nvPr/>
            </p:nvSpPr>
            <p:spPr bwMode="auto">
              <a:xfrm>
                <a:off x="5976938" y="4878388"/>
                <a:ext cx="196850" cy="82550"/>
              </a:xfrm>
              <a:custGeom>
                <a:avLst/>
                <a:gdLst>
                  <a:gd name="T0" fmla="*/ 48 w 48"/>
                  <a:gd name="T1" fmla="*/ 0 h 20"/>
                  <a:gd name="T2" fmla="*/ 0 w 48"/>
                  <a:gd name="T3" fmla="*/ 0 h 20"/>
                  <a:gd name="T4" fmla="*/ 8 w 48"/>
                  <a:gd name="T5" fmla="*/ 15 h 20"/>
                  <a:gd name="T6" fmla="*/ 24 w 48"/>
                  <a:gd name="T7" fmla="*/ 20 h 20"/>
                  <a:gd name="T8" fmla="*/ 39 w 48"/>
                  <a:gd name="T9" fmla="*/ 15 h 20"/>
                  <a:gd name="T10" fmla="*/ 47 w 48"/>
                  <a:gd name="T11" fmla="*/ 1 h 20"/>
                  <a:gd name="T12" fmla="*/ 48 w 4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4"/>
                      <a:pt x="7" y="9"/>
                      <a:pt x="8" y="15"/>
                    </a:cubicBezTo>
                    <a:cubicBezTo>
                      <a:pt x="13" y="18"/>
                      <a:pt x="18" y="20"/>
                      <a:pt x="24" y="20"/>
                    </a:cubicBezTo>
                    <a:cubicBezTo>
                      <a:pt x="29" y="20"/>
                      <a:pt x="35" y="18"/>
                      <a:pt x="39" y="15"/>
                    </a:cubicBezTo>
                    <a:cubicBezTo>
                      <a:pt x="40" y="9"/>
                      <a:pt x="43" y="4"/>
                      <a:pt x="47" y="1"/>
                    </a:cubicBezTo>
                    <a:cubicBezTo>
                      <a:pt x="47" y="0"/>
                      <a:pt x="47" y="0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0" name="Freeform 38"/>
              <p:cNvSpPr>
                <a:spLocks/>
              </p:cNvSpPr>
              <p:nvPr/>
            </p:nvSpPr>
            <p:spPr bwMode="auto">
              <a:xfrm>
                <a:off x="5878513" y="4878388"/>
                <a:ext cx="134938" cy="169863"/>
              </a:xfrm>
              <a:custGeom>
                <a:avLst/>
                <a:gdLst>
                  <a:gd name="T0" fmla="*/ 24 w 33"/>
                  <a:gd name="T1" fmla="*/ 0 h 41"/>
                  <a:gd name="T2" fmla="*/ 0 w 33"/>
                  <a:gd name="T3" fmla="*/ 41 h 41"/>
                  <a:gd name="T4" fmla="*/ 0 w 33"/>
                  <a:gd name="T5" fmla="*/ 41 h 41"/>
                  <a:gd name="T6" fmla="*/ 8 w 33"/>
                  <a:gd name="T7" fmla="*/ 39 h 41"/>
                  <a:gd name="T8" fmla="*/ 17 w 33"/>
                  <a:gd name="T9" fmla="*/ 41 h 41"/>
                  <a:gd name="T10" fmla="*/ 29 w 33"/>
                  <a:gd name="T11" fmla="*/ 31 h 41"/>
                  <a:gd name="T12" fmla="*/ 32 w 33"/>
                  <a:gd name="T13" fmla="*/ 15 h 41"/>
                  <a:gd name="T14" fmla="*/ 24 w 33"/>
                  <a:gd name="T15" fmla="*/ 0 h 41"/>
                  <a:gd name="T16" fmla="*/ 24 w 33"/>
                  <a:gd name="T17" fmla="*/ 0 h 41"/>
                  <a:gd name="T18" fmla="*/ 24 w 33"/>
                  <a:gd name="T1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41">
                    <a:moveTo>
                      <a:pt x="24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3" y="40"/>
                      <a:pt x="6" y="39"/>
                      <a:pt x="8" y="39"/>
                    </a:cubicBezTo>
                    <a:cubicBezTo>
                      <a:pt x="11" y="39"/>
                      <a:pt x="14" y="40"/>
                      <a:pt x="17" y="41"/>
                    </a:cubicBezTo>
                    <a:cubicBezTo>
                      <a:pt x="22" y="39"/>
                      <a:pt x="27" y="36"/>
                      <a:pt x="29" y="31"/>
                    </a:cubicBezTo>
                    <a:cubicBezTo>
                      <a:pt x="32" y="26"/>
                      <a:pt x="33" y="20"/>
                      <a:pt x="32" y="15"/>
                    </a:cubicBezTo>
                    <a:cubicBezTo>
                      <a:pt x="28" y="11"/>
                      <a:pt x="25" y="6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1" name="Freeform 39"/>
              <p:cNvSpPr>
                <a:spLocks/>
              </p:cNvSpPr>
              <p:nvPr/>
            </p:nvSpPr>
            <p:spPr bwMode="auto">
              <a:xfrm>
                <a:off x="5878513" y="5040313"/>
                <a:ext cx="69850" cy="15875"/>
              </a:xfrm>
              <a:custGeom>
                <a:avLst/>
                <a:gdLst>
                  <a:gd name="T0" fmla="*/ 8 w 17"/>
                  <a:gd name="T1" fmla="*/ 0 h 4"/>
                  <a:gd name="T2" fmla="*/ 0 w 17"/>
                  <a:gd name="T3" fmla="*/ 2 h 4"/>
                  <a:gd name="T4" fmla="*/ 8 w 17"/>
                  <a:gd name="T5" fmla="*/ 4 h 4"/>
                  <a:gd name="T6" fmla="*/ 17 w 17"/>
                  <a:gd name="T7" fmla="*/ 2 h 4"/>
                  <a:gd name="T8" fmla="*/ 8 w 1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">
                    <a:moveTo>
                      <a:pt x="8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8" y="4"/>
                    </a:cubicBezTo>
                    <a:cubicBezTo>
                      <a:pt x="11" y="4"/>
                      <a:pt x="14" y="3"/>
                      <a:pt x="17" y="2"/>
                    </a:cubicBezTo>
                    <a:cubicBezTo>
                      <a:pt x="14" y="1"/>
                      <a:pt x="11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2" name="Freeform 40"/>
              <p:cNvSpPr>
                <a:spLocks/>
              </p:cNvSpPr>
              <p:nvPr/>
            </p:nvSpPr>
            <p:spPr bwMode="auto">
              <a:xfrm>
                <a:off x="5976938" y="4878388"/>
                <a:ext cx="33338" cy="61913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8 w 8"/>
                  <a:gd name="T5" fmla="*/ 15 h 15"/>
                  <a:gd name="T6" fmla="*/ 0 w 8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4" y="11"/>
                      <a:pt x="8" y="15"/>
                    </a:cubicBezTo>
                    <a:cubicBezTo>
                      <a:pt x="7" y="9"/>
                      <a:pt x="4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3" name="Freeform 41"/>
              <p:cNvSpPr>
                <a:spLocks/>
              </p:cNvSpPr>
              <p:nvPr/>
            </p:nvSpPr>
            <p:spPr bwMode="auto">
              <a:xfrm>
                <a:off x="6132513" y="4878388"/>
                <a:ext cx="134938" cy="173038"/>
              </a:xfrm>
              <a:custGeom>
                <a:avLst/>
                <a:gdLst>
                  <a:gd name="T0" fmla="*/ 10 w 33"/>
                  <a:gd name="T1" fmla="*/ 0 h 42"/>
                  <a:gd name="T2" fmla="*/ 9 w 33"/>
                  <a:gd name="T3" fmla="*/ 1 h 42"/>
                  <a:gd name="T4" fmla="*/ 1 w 33"/>
                  <a:gd name="T5" fmla="*/ 15 h 42"/>
                  <a:gd name="T6" fmla="*/ 4 w 33"/>
                  <a:gd name="T7" fmla="*/ 31 h 42"/>
                  <a:gd name="T8" fmla="*/ 16 w 33"/>
                  <a:gd name="T9" fmla="*/ 42 h 42"/>
                  <a:gd name="T10" fmla="*/ 25 w 33"/>
                  <a:gd name="T11" fmla="*/ 40 h 42"/>
                  <a:gd name="T12" fmla="*/ 33 w 33"/>
                  <a:gd name="T13" fmla="*/ 42 h 42"/>
                  <a:gd name="T14" fmla="*/ 33 w 33"/>
                  <a:gd name="T15" fmla="*/ 42 h 42"/>
                  <a:gd name="T16" fmla="*/ 10 w 3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2">
                    <a:moveTo>
                      <a:pt x="10" y="0"/>
                    </a:moveTo>
                    <a:cubicBezTo>
                      <a:pt x="9" y="0"/>
                      <a:pt x="9" y="1"/>
                      <a:pt x="9" y="1"/>
                    </a:cubicBezTo>
                    <a:cubicBezTo>
                      <a:pt x="8" y="6"/>
                      <a:pt x="5" y="11"/>
                      <a:pt x="1" y="15"/>
                    </a:cubicBezTo>
                    <a:cubicBezTo>
                      <a:pt x="0" y="20"/>
                      <a:pt x="1" y="26"/>
                      <a:pt x="4" y="31"/>
                    </a:cubicBezTo>
                    <a:cubicBezTo>
                      <a:pt x="7" y="36"/>
                      <a:pt x="11" y="40"/>
                      <a:pt x="16" y="42"/>
                    </a:cubicBezTo>
                    <a:cubicBezTo>
                      <a:pt x="19" y="41"/>
                      <a:pt x="22" y="40"/>
                      <a:pt x="25" y="40"/>
                    </a:cubicBezTo>
                    <a:cubicBezTo>
                      <a:pt x="28" y="40"/>
                      <a:pt x="31" y="41"/>
                      <a:pt x="33" y="42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4" name="Freeform 42"/>
              <p:cNvSpPr>
                <a:spLocks/>
              </p:cNvSpPr>
              <p:nvPr/>
            </p:nvSpPr>
            <p:spPr bwMode="auto">
              <a:xfrm>
                <a:off x="6197600" y="5043488"/>
                <a:ext cx="69850" cy="17463"/>
              </a:xfrm>
              <a:custGeom>
                <a:avLst/>
                <a:gdLst>
                  <a:gd name="T0" fmla="*/ 9 w 17"/>
                  <a:gd name="T1" fmla="*/ 0 h 4"/>
                  <a:gd name="T2" fmla="*/ 0 w 17"/>
                  <a:gd name="T3" fmla="*/ 2 h 4"/>
                  <a:gd name="T4" fmla="*/ 9 w 17"/>
                  <a:gd name="T5" fmla="*/ 4 h 4"/>
                  <a:gd name="T6" fmla="*/ 17 w 17"/>
                  <a:gd name="T7" fmla="*/ 2 h 4"/>
                  <a:gd name="T8" fmla="*/ 9 w 1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5" name="Freeform 43"/>
              <p:cNvSpPr>
                <a:spLocks/>
              </p:cNvSpPr>
              <p:nvPr/>
            </p:nvSpPr>
            <p:spPr bwMode="auto">
              <a:xfrm>
                <a:off x="6137275" y="4883150"/>
                <a:ext cx="31750" cy="57150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4" y="3"/>
                      <a:pt x="1" y="8"/>
                      <a:pt x="0" y="14"/>
                    </a:cubicBezTo>
                    <a:cubicBezTo>
                      <a:pt x="4" y="10"/>
                      <a:pt x="7" y="5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6" name="Oval 44"/>
              <p:cNvSpPr>
                <a:spLocks noChangeArrowheads="1"/>
              </p:cNvSpPr>
              <p:nvPr/>
            </p:nvSpPr>
            <p:spPr bwMode="auto">
              <a:xfrm>
                <a:off x="6346825" y="4813300"/>
                <a:ext cx="106363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7" name="Freeform 45"/>
              <p:cNvSpPr>
                <a:spLocks/>
              </p:cNvSpPr>
              <p:nvPr/>
            </p:nvSpPr>
            <p:spPr bwMode="auto">
              <a:xfrm>
                <a:off x="6300788" y="4957763"/>
                <a:ext cx="196850" cy="82550"/>
              </a:xfrm>
              <a:custGeom>
                <a:avLst/>
                <a:gdLst>
                  <a:gd name="T0" fmla="*/ 24 w 48"/>
                  <a:gd name="T1" fmla="*/ 0 h 20"/>
                  <a:gd name="T2" fmla="*/ 9 w 48"/>
                  <a:gd name="T3" fmla="*/ 5 h 20"/>
                  <a:gd name="T4" fmla="*/ 0 w 48"/>
                  <a:gd name="T5" fmla="*/ 19 h 20"/>
                  <a:gd name="T6" fmla="*/ 0 w 48"/>
                  <a:gd name="T7" fmla="*/ 20 h 20"/>
                  <a:gd name="T8" fmla="*/ 48 w 48"/>
                  <a:gd name="T9" fmla="*/ 20 h 20"/>
                  <a:gd name="T10" fmla="*/ 48 w 48"/>
                  <a:gd name="T11" fmla="*/ 20 h 20"/>
                  <a:gd name="T12" fmla="*/ 39 w 48"/>
                  <a:gd name="T13" fmla="*/ 5 h 20"/>
                  <a:gd name="T14" fmla="*/ 24 w 4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0">
                    <a:moveTo>
                      <a:pt x="24" y="0"/>
                    </a:moveTo>
                    <a:cubicBezTo>
                      <a:pt x="18" y="0"/>
                      <a:pt x="13" y="2"/>
                      <a:pt x="9" y="5"/>
                    </a:cubicBezTo>
                    <a:cubicBezTo>
                      <a:pt x="8" y="11"/>
                      <a:pt x="5" y="16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3" y="16"/>
                      <a:pt x="40" y="11"/>
                      <a:pt x="39" y="5"/>
                    </a:cubicBezTo>
                    <a:cubicBezTo>
                      <a:pt x="35" y="2"/>
                      <a:pt x="30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8" name="Freeform 46"/>
              <p:cNvSpPr>
                <a:spLocks/>
              </p:cNvSpPr>
              <p:nvPr/>
            </p:nvSpPr>
            <p:spPr bwMode="auto">
              <a:xfrm>
                <a:off x="6456363" y="4870450"/>
                <a:ext cx="139700" cy="169863"/>
              </a:xfrm>
              <a:custGeom>
                <a:avLst/>
                <a:gdLst>
                  <a:gd name="T0" fmla="*/ 34 w 34"/>
                  <a:gd name="T1" fmla="*/ 0 h 41"/>
                  <a:gd name="T2" fmla="*/ 25 w 34"/>
                  <a:gd name="T3" fmla="*/ 1 h 41"/>
                  <a:gd name="T4" fmla="*/ 16 w 34"/>
                  <a:gd name="T5" fmla="*/ 0 h 41"/>
                  <a:gd name="T6" fmla="*/ 4 w 34"/>
                  <a:gd name="T7" fmla="*/ 10 h 41"/>
                  <a:gd name="T8" fmla="*/ 1 w 34"/>
                  <a:gd name="T9" fmla="*/ 26 h 41"/>
                  <a:gd name="T10" fmla="*/ 10 w 34"/>
                  <a:gd name="T11" fmla="*/ 41 h 41"/>
                  <a:gd name="T12" fmla="*/ 10 w 34"/>
                  <a:gd name="T13" fmla="*/ 41 h 41"/>
                  <a:gd name="T14" fmla="*/ 34 w 34"/>
                  <a:gd name="T15" fmla="*/ 0 h 41"/>
                  <a:gd name="T16" fmla="*/ 34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34" y="0"/>
                    </a:moveTo>
                    <a:cubicBezTo>
                      <a:pt x="31" y="1"/>
                      <a:pt x="28" y="1"/>
                      <a:pt x="25" y="1"/>
                    </a:cubicBezTo>
                    <a:cubicBezTo>
                      <a:pt x="22" y="1"/>
                      <a:pt x="19" y="1"/>
                      <a:pt x="16" y="0"/>
                    </a:cubicBezTo>
                    <a:cubicBezTo>
                      <a:pt x="11" y="2"/>
                      <a:pt x="7" y="5"/>
                      <a:pt x="4" y="10"/>
                    </a:cubicBezTo>
                    <a:cubicBezTo>
                      <a:pt x="1" y="15"/>
                      <a:pt x="0" y="21"/>
                      <a:pt x="1" y="26"/>
                    </a:cubicBezTo>
                    <a:cubicBezTo>
                      <a:pt x="6" y="30"/>
                      <a:pt x="9" y="35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9" name="Freeform 47"/>
              <p:cNvSpPr>
                <a:spLocks/>
              </p:cNvSpPr>
              <p:nvPr/>
            </p:nvSpPr>
            <p:spPr bwMode="auto">
              <a:xfrm>
                <a:off x="6461125" y="4978400"/>
                <a:ext cx="36513" cy="61913"/>
              </a:xfrm>
              <a:custGeom>
                <a:avLst/>
                <a:gdLst>
                  <a:gd name="T0" fmla="*/ 0 w 9"/>
                  <a:gd name="T1" fmla="*/ 0 h 15"/>
                  <a:gd name="T2" fmla="*/ 9 w 9"/>
                  <a:gd name="T3" fmla="*/ 15 h 15"/>
                  <a:gd name="T4" fmla="*/ 0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5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0" name="Freeform 48"/>
              <p:cNvSpPr>
                <a:spLocks/>
              </p:cNvSpPr>
              <p:nvPr/>
            </p:nvSpPr>
            <p:spPr bwMode="auto">
              <a:xfrm>
                <a:off x="6202363" y="4867275"/>
                <a:ext cx="139700" cy="168275"/>
              </a:xfrm>
              <a:custGeom>
                <a:avLst/>
                <a:gdLst>
                  <a:gd name="T0" fmla="*/ 0 w 34"/>
                  <a:gd name="T1" fmla="*/ 0 h 41"/>
                  <a:gd name="T2" fmla="*/ 0 w 34"/>
                  <a:gd name="T3" fmla="*/ 0 h 41"/>
                  <a:gd name="T4" fmla="*/ 24 w 34"/>
                  <a:gd name="T5" fmla="*/ 41 h 41"/>
                  <a:gd name="T6" fmla="*/ 24 w 34"/>
                  <a:gd name="T7" fmla="*/ 41 h 41"/>
                  <a:gd name="T8" fmla="*/ 33 w 34"/>
                  <a:gd name="T9" fmla="*/ 27 h 41"/>
                  <a:gd name="T10" fmla="*/ 30 w 34"/>
                  <a:gd name="T11" fmla="*/ 10 h 41"/>
                  <a:gd name="T12" fmla="*/ 18 w 34"/>
                  <a:gd name="T13" fmla="*/ 0 h 41"/>
                  <a:gd name="T14" fmla="*/ 9 w 34"/>
                  <a:gd name="T15" fmla="*/ 2 h 41"/>
                  <a:gd name="T16" fmla="*/ 0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36"/>
                      <a:pt x="28" y="31"/>
                      <a:pt x="33" y="27"/>
                    </a:cubicBezTo>
                    <a:cubicBezTo>
                      <a:pt x="34" y="22"/>
                      <a:pt x="33" y="16"/>
                      <a:pt x="30" y="10"/>
                    </a:cubicBezTo>
                    <a:cubicBezTo>
                      <a:pt x="27" y="5"/>
                      <a:pt x="23" y="2"/>
                      <a:pt x="18" y="0"/>
                    </a:cubicBezTo>
                    <a:cubicBezTo>
                      <a:pt x="15" y="1"/>
                      <a:pt x="12" y="2"/>
                      <a:pt x="9" y="2"/>
                    </a:cubicBezTo>
                    <a:cubicBezTo>
                      <a:pt x="6" y="2"/>
                      <a:pt x="3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1" name="Freeform 49"/>
              <p:cNvSpPr>
                <a:spLocks/>
              </p:cNvSpPr>
              <p:nvPr/>
            </p:nvSpPr>
            <p:spPr bwMode="auto">
              <a:xfrm>
                <a:off x="6300788" y="4978400"/>
                <a:ext cx="36513" cy="57150"/>
              </a:xfrm>
              <a:custGeom>
                <a:avLst/>
                <a:gdLst>
                  <a:gd name="T0" fmla="*/ 9 w 9"/>
                  <a:gd name="T1" fmla="*/ 0 h 14"/>
                  <a:gd name="T2" fmla="*/ 0 w 9"/>
                  <a:gd name="T3" fmla="*/ 14 h 14"/>
                  <a:gd name="T4" fmla="*/ 9 w 9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4">
                    <a:moveTo>
                      <a:pt x="9" y="0"/>
                    </a:moveTo>
                    <a:cubicBezTo>
                      <a:pt x="4" y="4"/>
                      <a:pt x="1" y="9"/>
                      <a:pt x="0" y="14"/>
                    </a:cubicBezTo>
                    <a:cubicBezTo>
                      <a:pt x="5" y="11"/>
                      <a:pt x="8" y="6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2" name="Freeform 50"/>
              <p:cNvSpPr>
                <a:spLocks/>
              </p:cNvSpPr>
              <p:nvPr/>
            </p:nvSpPr>
            <p:spPr bwMode="auto">
              <a:xfrm>
                <a:off x="6300788" y="4697413"/>
                <a:ext cx="196850" cy="82550"/>
              </a:xfrm>
              <a:custGeom>
                <a:avLst/>
                <a:gdLst>
                  <a:gd name="T0" fmla="*/ 48 w 48"/>
                  <a:gd name="T1" fmla="*/ 0 h 20"/>
                  <a:gd name="T2" fmla="*/ 0 w 48"/>
                  <a:gd name="T3" fmla="*/ 0 h 20"/>
                  <a:gd name="T4" fmla="*/ 9 w 48"/>
                  <a:gd name="T5" fmla="*/ 15 h 20"/>
                  <a:gd name="T6" fmla="*/ 24 w 48"/>
                  <a:gd name="T7" fmla="*/ 20 h 20"/>
                  <a:gd name="T8" fmla="*/ 39 w 48"/>
                  <a:gd name="T9" fmla="*/ 15 h 20"/>
                  <a:gd name="T10" fmla="*/ 48 w 48"/>
                  <a:gd name="T11" fmla="*/ 0 h 20"/>
                  <a:gd name="T12" fmla="*/ 48 w 4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3"/>
                      <a:pt x="8" y="9"/>
                      <a:pt x="9" y="15"/>
                    </a:cubicBezTo>
                    <a:cubicBezTo>
                      <a:pt x="13" y="18"/>
                      <a:pt x="18" y="20"/>
                      <a:pt x="24" y="20"/>
                    </a:cubicBezTo>
                    <a:cubicBezTo>
                      <a:pt x="30" y="20"/>
                      <a:pt x="35" y="18"/>
                      <a:pt x="39" y="15"/>
                    </a:cubicBezTo>
                    <a:cubicBezTo>
                      <a:pt x="40" y="9"/>
                      <a:pt x="43" y="4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3" name="Freeform 51"/>
              <p:cNvSpPr>
                <a:spLocks/>
              </p:cNvSpPr>
              <p:nvPr/>
            </p:nvSpPr>
            <p:spPr bwMode="auto">
              <a:xfrm>
                <a:off x="6202363" y="4697413"/>
                <a:ext cx="139700" cy="169863"/>
              </a:xfrm>
              <a:custGeom>
                <a:avLst/>
                <a:gdLst>
                  <a:gd name="T0" fmla="*/ 24 w 34"/>
                  <a:gd name="T1" fmla="*/ 0 h 41"/>
                  <a:gd name="T2" fmla="*/ 0 w 34"/>
                  <a:gd name="T3" fmla="*/ 41 h 41"/>
                  <a:gd name="T4" fmla="*/ 0 w 34"/>
                  <a:gd name="T5" fmla="*/ 41 h 41"/>
                  <a:gd name="T6" fmla="*/ 9 w 34"/>
                  <a:gd name="T7" fmla="*/ 39 h 41"/>
                  <a:gd name="T8" fmla="*/ 18 w 34"/>
                  <a:gd name="T9" fmla="*/ 41 h 41"/>
                  <a:gd name="T10" fmla="*/ 30 w 34"/>
                  <a:gd name="T11" fmla="*/ 31 h 41"/>
                  <a:gd name="T12" fmla="*/ 33 w 34"/>
                  <a:gd name="T13" fmla="*/ 15 h 41"/>
                  <a:gd name="T14" fmla="*/ 24 w 34"/>
                  <a:gd name="T15" fmla="*/ 0 h 41"/>
                  <a:gd name="T16" fmla="*/ 24 w 34"/>
                  <a:gd name="T17" fmla="*/ 0 h 41"/>
                  <a:gd name="T18" fmla="*/ 24 w 34"/>
                  <a:gd name="T1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41">
                    <a:moveTo>
                      <a:pt x="24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3" y="40"/>
                      <a:pt x="6" y="39"/>
                      <a:pt x="9" y="39"/>
                    </a:cubicBezTo>
                    <a:cubicBezTo>
                      <a:pt x="12" y="39"/>
                      <a:pt x="15" y="40"/>
                      <a:pt x="18" y="41"/>
                    </a:cubicBezTo>
                    <a:cubicBezTo>
                      <a:pt x="23" y="39"/>
                      <a:pt x="27" y="36"/>
                      <a:pt x="30" y="31"/>
                    </a:cubicBezTo>
                    <a:cubicBezTo>
                      <a:pt x="33" y="26"/>
                      <a:pt x="34" y="20"/>
                      <a:pt x="33" y="15"/>
                    </a:cubicBezTo>
                    <a:cubicBezTo>
                      <a:pt x="28" y="11"/>
                      <a:pt x="25" y="6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4" name="Freeform 52"/>
              <p:cNvSpPr>
                <a:spLocks/>
              </p:cNvSpPr>
              <p:nvPr/>
            </p:nvSpPr>
            <p:spPr bwMode="auto">
              <a:xfrm>
                <a:off x="6202363" y="4857750"/>
                <a:ext cx="74613" cy="17463"/>
              </a:xfrm>
              <a:custGeom>
                <a:avLst/>
                <a:gdLst>
                  <a:gd name="T0" fmla="*/ 9 w 18"/>
                  <a:gd name="T1" fmla="*/ 0 h 4"/>
                  <a:gd name="T2" fmla="*/ 0 w 18"/>
                  <a:gd name="T3" fmla="*/ 2 h 4"/>
                  <a:gd name="T4" fmla="*/ 9 w 18"/>
                  <a:gd name="T5" fmla="*/ 4 h 4"/>
                  <a:gd name="T6" fmla="*/ 18 w 18"/>
                  <a:gd name="T7" fmla="*/ 2 h 4"/>
                  <a:gd name="T8" fmla="*/ 9 w 1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5" name="Freeform 53"/>
              <p:cNvSpPr>
                <a:spLocks/>
              </p:cNvSpPr>
              <p:nvPr/>
            </p:nvSpPr>
            <p:spPr bwMode="auto">
              <a:xfrm>
                <a:off x="6300788" y="4697413"/>
                <a:ext cx="36513" cy="61913"/>
              </a:xfrm>
              <a:custGeom>
                <a:avLst/>
                <a:gdLst>
                  <a:gd name="T0" fmla="*/ 0 w 9"/>
                  <a:gd name="T1" fmla="*/ 0 h 15"/>
                  <a:gd name="T2" fmla="*/ 0 w 9"/>
                  <a:gd name="T3" fmla="*/ 0 h 15"/>
                  <a:gd name="T4" fmla="*/ 9 w 9"/>
                  <a:gd name="T5" fmla="*/ 15 h 15"/>
                  <a:gd name="T6" fmla="*/ 0 w 9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5" y="3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6" name="Freeform 54"/>
              <p:cNvSpPr>
                <a:spLocks/>
              </p:cNvSpPr>
              <p:nvPr/>
            </p:nvSpPr>
            <p:spPr bwMode="auto">
              <a:xfrm>
                <a:off x="6456363" y="4697413"/>
                <a:ext cx="139700" cy="173038"/>
              </a:xfrm>
              <a:custGeom>
                <a:avLst/>
                <a:gdLst>
                  <a:gd name="T0" fmla="*/ 10 w 34"/>
                  <a:gd name="T1" fmla="*/ 0 h 42"/>
                  <a:gd name="T2" fmla="*/ 10 w 34"/>
                  <a:gd name="T3" fmla="*/ 0 h 42"/>
                  <a:gd name="T4" fmla="*/ 1 w 34"/>
                  <a:gd name="T5" fmla="*/ 15 h 42"/>
                  <a:gd name="T6" fmla="*/ 4 w 34"/>
                  <a:gd name="T7" fmla="*/ 31 h 42"/>
                  <a:gd name="T8" fmla="*/ 16 w 34"/>
                  <a:gd name="T9" fmla="*/ 42 h 42"/>
                  <a:gd name="T10" fmla="*/ 25 w 34"/>
                  <a:gd name="T11" fmla="*/ 40 h 42"/>
                  <a:gd name="T12" fmla="*/ 34 w 34"/>
                  <a:gd name="T13" fmla="*/ 42 h 42"/>
                  <a:gd name="T14" fmla="*/ 34 w 34"/>
                  <a:gd name="T15" fmla="*/ 42 h 42"/>
                  <a:gd name="T16" fmla="*/ 10 w 34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2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9" y="6"/>
                      <a:pt x="6" y="11"/>
                      <a:pt x="1" y="15"/>
                    </a:cubicBezTo>
                    <a:cubicBezTo>
                      <a:pt x="0" y="20"/>
                      <a:pt x="1" y="26"/>
                      <a:pt x="4" y="31"/>
                    </a:cubicBezTo>
                    <a:cubicBezTo>
                      <a:pt x="7" y="36"/>
                      <a:pt x="11" y="40"/>
                      <a:pt x="16" y="42"/>
                    </a:cubicBezTo>
                    <a:cubicBezTo>
                      <a:pt x="19" y="41"/>
                      <a:pt x="22" y="40"/>
                      <a:pt x="25" y="40"/>
                    </a:cubicBezTo>
                    <a:cubicBezTo>
                      <a:pt x="28" y="40"/>
                      <a:pt x="31" y="41"/>
                      <a:pt x="34" y="42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7" name="Freeform 55"/>
              <p:cNvSpPr>
                <a:spLocks/>
              </p:cNvSpPr>
              <p:nvPr/>
            </p:nvSpPr>
            <p:spPr bwMode="auto">
              <a:xfrm>
                <a:off x="6523038" y="4862513"/>
                <a:ext cx="73025" cy="12700"/>
              </a:xfrm>
              <a:custGeom>
                <a:avLst/>
                <a:gdLst>
                  <a:gd name="T0" fmla="*/ 9 w 18"/>
                  <a:gd name="T1" fmla="*/ 0 h 3"/>
                  <a:gd name="T2" fmla="*/ 0 w 18"/>
                  <a:gd name="T3" fmla="*/ 2 h 3"/>
                  <a:gd name="T4" fmla="*/ 9 w 18"/>
                  <a:gd name="T5" fmla="*/ 3 h 3"/>
                  <a:gd name="T6" fmla="*/ 18 w 18"/>
                  <a:gd name="T7" fmla="*/ 2 h 3"/>
                  <a:gd name="T8" fmla="*/ 9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12" y="3"/>
                      <a:pt x="15" y="3"/>
                      <a:pt x="18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8" name="Freeform 56"/>
              <p:cNvSpPr>
                <a:spLocks/>
              </p:cNvSpPr>
              <p:nvPr/>
            </p:nvSpPr>
            <p:spPr bwMode="auto">
              <a:xfrm>
                <a:off x="6461125" y="4697413"/>
                <a:ext cx="36513" cy="61913"/>
              </a:xfrm>
              <a:custGeom>
                <a:avLst/>
                <a:gdLst>
                  <a:gd name="T0" fmla="*/ 9 w 9"/>
                  <a:gd name="T1" fmla="*/ 0 h 15"/>
                  <a:gd name="T2" fmla="*/ 0 w 9"/>
                  <a:gd name="T3" fmla="*/ 15 h 15"/>
                  <a:gd name="T4" fmla="*/ 9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9" y="0"/>
                    </a:moveTo>
                    <a:cubicBezTo>
                      <a:pt x="4" y="4"/>
                      <a:pt x="1" y="9"/>
                      <a:pt x="0" y="15"/>
                    </a:cubicBezTo>
                    <a:cubicBezTo>
                      <a:pt x="5" y="11"/>
                      <a:pt x="8" y="6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89" name="Oval 57"/>
              <p:cNvSpPr>
                <a:spLocks noChangeArrowheads="1"/>
              </p:cNvSpPr>
              <p:nvPr/>
            </p:nvSpPr>
            <p:spPr bwMode="auto">
              <a:xfrm>
                <a:off x="6346825" y="5180013"/>
                <a:ext cx="106363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0" name="Freeform 58"/>
              <p:cNvSpPr>
                <a:spLocks/>
              </p:cNvSpPr>
              <p:nvPr/>
            </p:nvSpPr>
            <p:spPr bwMode="auto">
              <a:xfrm>
                <a:off x="6300788" y="5319713"/>
                <a:ext cx="196850" cy="82550"/>
              </a:xfrm>
              <a:custGeom>
                <a:avLst/>
                <a:gdLst>
                  <a:gd name="T0" fmla="*/ 24 w 48"/>
                  <a:gd name="T1" fmla="*/ 0 h 20"/>
                  <a:gd name="T2" fmla="*/ 9 w 48"/>
                  <a:gd name="T3" fmla="*/ 5 h 20"/>
                  <a:gd name="T4" fmla="*/ 0 w 48"/>
                  <a:gd name="T5" fmla="*/ 20 h 20"/>
                  <a:gd name="T6" fmla="*/ 0 w 48"/>
                  <a:gd name="T7" fmla="*/ 20 h 20"/>
                  <a:gd name="T8" fmla="*/ 48 w 48"/>
                  <a:gd name="T9" fmla="*/ 20 h 20"/>
                  <a:gd name="T10" fmla="*/ 48 w 48"/>
                  <a:gd name="T11" fmla="*/ 20 h 20"/>
                  <a:gd name="T12" fmla="*/ 39 w 48"/>
                  <a:gd name="T13" fmla="*/ 5 h 20"/>
                  <a:gd name="T14" fmla="*/ 24 w 4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0">
                    <a:moveTo>
                      <a:pt x="24" y="0"/>
                    </a:moveTo>
                    <a:cubicBezTo>
                      <a:pt x="18" y="0"/>
                      <a:pt x="13" y="2"/>
                      <a:pt x="9" y="5"/>
                    </a:cubicBezTo>
                    <a:cubicBezTo>
                      <a:pt x="8" y="11"/>
                      <a:pt x="5" y="16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3" y="17"/>
                      <a:pt x="40" y="11"/>
                      <a:pt x="39" y="5"/>
                    </a:cubicBezTo>
                    <a:cubicBezTo>
                      <a:pt x="35" y="2"/>
                      <a:pt x="30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1" name="Freeform 59"/>
              <p:cNvSpPr>
                <a:spLocks/>
              </p:cNvSpPr>
              <p:nvPr/>
            </p:nvSpPr>
            <p:spPr bwMode="auto">
              <a:xfrm>
                <a:off x="6456363" y="5232400"/>
                <a:ext cx="139700" cy="169863"/>
              </a:xfrm>
              <a:custGeom>
                <a:avLst/>
                <a:gdLst>
                  <a:gd name="T0" fmla="*/ 16 w 34"/>
                  <a:gd name="T1" fmla="*/ 0 h 41"/>
                  <a:gd name="T2" fmla="*/ 4 w 34"/>
                  <a:gd name="T3" fmla="*/ 10 h 41"/>
                  <a:gd name="T4" fmla="*/ 1 w 34"/>
                  <a:gd name="T5" fmla="*/ 26 h 41"/>
                  <a:gd name="T6" fmla="*/ 10 w 34"/>
                  <a:gd name="T7" fmla="*/ 41 h 41"/>
                  <a:gd name="T8" fmla="*/ 10 w 34"/>
                  <a:gd name="T9" fmla="*/ 41 h 41"/>
                  <a:gd name="T10" fmla="*/ 34 w 34"/>
                  <a:gd name="T11" fmla="*/ 0 h 41"/>
                  <a:gd name="T12" fmla="*/ 34 w 34"/>
                  <a:gd name="T13" fmla="*/ 0 h 41"/>
                  <a:gd name="T14" fmla="*/ 25 w 34"/>
                  <a:gd name="T15" fmla="*/ 2 h 41"/>
                  <a:gd name="T16" fmla="*/ 16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16" y="0"/>
                    </a:moveTo>
                    <a:cubicBezTo>
                      <a:pt x="11" y="2"/>
                      <a:pt x="7" y="5"/>
                      <a:pt x="4" y="10"/>
                    </a:cubicBezTo>
                    <a:cubicBezTo>
                      <a:pt x="1" y="15"/>
                      <a:pt x="0" y="21"/>
                      <a:pt x="1" y="26"/>
                    </a:cubicBezTo>
                    <a:cubicBezTo>
                      <a:pt x="6" y="30"/>
                      <a:pt x="9" y="35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1" y="1"/>
                      <a:pt x="28" y="2"/>
                      <a:pt x="25" y="2"/>
                    </a:cubicBezTo>
                    <a:cubicBezTo>
                      <a:pt x="22" y="2"/>
                      <a:pt x="19" y="1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2" name="Freeform 60"/>
              <p:cNvSpPr>
                <a:spLocks/>
              </p:cNvSpPr>
              <p:nvPr/>
            </p:nvSpPr>
            <p:spPr bwMode="auto">
              <a:xfrm>
                <a:off x="6461125" y="5340350"/>
                <a:ext cx="36513" cy="61913"/>
              </a:xfrm>
              <a:custGeom>
                <a:avLst/>
                <a:gdLst>
                  <a:gd name="T0" fmla="*/ 0 w 9"/>
                  <a:gd name="T1" fmla="*/ 0 h 15"/>
                  <a:gd name="T2" fmla="*/ 9 w 9"/>
                  <a:gd name="T3" fmla="*/ 15 h 15"/>
                  <a:gd name="T4" fmla="*/ 0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1" y="6"/>
                      <a:pt x="4" y="12"/>
                      <a:pt x="9" y="15"/>
                    </a:cubicBezTo>
                    <a:cubicBezTo>
                      <a:pt x="8" y="9"/>
                      <a:pt x="5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3" name="Freeform 61"/>
              <p:cNvSpPr>
                <a:spLocks/>
              </p:cNvSpPr>
              <p:nvPr/>
            </p:nvSpPr>
            <p:spPr bwMode="auto">
              <a:xfrm>
                <a:off x="6202363" y="5229225"/>
                <a:ext cx="139700" cy="173038"/>
              </a:xfrm>
              <a:custGeom>
                <a:avLst/>
                <a:gdLst>
                  <a:gd name="T0" fmla="*/ 18 w 34"/>
                  <a:gd name="T1" fmla="*/ 0 h 42"/>
                  <a:gd name="T2" fmla="*/ 9 w 34"/>
                  <a:gd name="T3" fmla="*/ 2 h 42"/>
                  <a:gd name="T4" fmla="*/ 0 w 34"/>
                  <a:gd name="T5" fmla="*/ 0 h 42"/>
                  <a:gd name="T6" fmla="*/ 0 w 34"/>
                  <a:gd name="T7" fmla="*/ 0 h 42"/>
                  <a:gd name="T8" fmla="*/ 24 w 34"/>
                  <a:gd name="T9" fmla="*/ 42 h 42"/>
                  <a:gd name="T10" fmla="*/ 24 w 34"/>
                  <a:gd name="T11" fmla="*/ 42 h 42"/>
                  <a:gd name="T12" fmla="*/ 33 w 34"/>
                  <a:gd name="T13" fmla="*/ 27 h 42"/>
                  <a:gd name="T14" fmla="*/ 30 w 34"/>
                  <a:gd name="T15" fmla="*/ 11 h 42"/>
                  <a:gd name="T16" fmla="*/ 18 w 34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2">
                    <a:moveTo>
                      <a:pt x="18" y="0"/>
                    </a:moveTo>
                    <a:cubicBezTo>
                      <a:pt x="15" y="1"/>
                      <a:pt x="12" y="2"/>
                      <a:pt x="9" y="2"/>
                    </a:cubicBezTo>
                    <a:cubicBezTo>
                      <a:pt x="6" y="2"/>
                      <a:pt x="3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5" y="36"/>
                      <a:pt x="28" y="31"/>
                      <a:pt x="33" y="27"/>
                    </a:cubicBezTo>
                    <a:cubicBezTo>
                      <a:pt x="34" y="22"/>
                      <a:pt x="33" y="16"/>
                      <a:pt x="30" y="11"/>
                    </a:cubicBezTo>
                    <a:cubicBezTo>
                      <a:pt x="27" y="6"/>
                      <a:pt x="23" y="2"/>
                      <a:pt x="1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4" name="Freeform 62"/>
              <p:cNvSpPr>
                <a:spLocks/>
              </p:cNvSpPr>
              <p:nvPr/>
            </p:nvSpPr>
            <p:spPr bwMode="auto">
              <a:xfrm>
                <a:off x="6300788" y="5340350"/>
                <a:ext cx="36513" cy="61913"/>
              </a:xfrm>
              <a:custGeom>
                <a:avLst/>
                <a:gdLst>
                  <a:gd name="T0" fmla="*/ 9 w 9"/>
                  <a:gd name="T1" fmla="*/ 0 h 15"/>
                  <a:gd name="T2" fmla="*/ 0 w 9"/>
                  <a:gd name="T3" fmla="*/ 15 h 15"/>
                  <a:gd name="T4" fmla="*/ 9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9" y="0"/>
                    </a:moveTo>
                    <a:cubicBezTo>
                      <a:pt x="4" y="4"/>
                      <a:pt x="1" y="9"/>
                      <a:pt x="0" y="15"/>
                    </a:cubicBezTo>
                    <a:cubicBezTo>
                      <a:pt x="5" y="11"/>
                      <a:pt x="8" y="6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5" name="Freeform 63"/>
              <p:cNvSpPr>
                <a:spLocks/>
              </p:cNvSpPr>
              <p:nvPr/>
            </p:nvSpPr>
            <p:spPr bwMode="auto">
              <a:xfrm>
                <a:off x="6300788" y="5060950"/>
                <a:ext cx="196850" cy="80963"/>
              </a:xfrm>
              <a:custGeom>
                <a:avLst/>
                <a:gdLst>
                  <a:gd name="T0" fmla="*/ 48 w 48"/>
                  <a:gd name="T1" fmla="*/ 0 h 20"/>
                  <a:gd name="T2" fmla="*/ 0 w 48"/>
                  <a:gd name="T3" fmla="*/ 0 h 20"/>
                  <a:gd name="T4" fmla="*/ 9 w 48"/>
                  <a:gd name="T5" fmla="*/ 15 h 20"/>
                  <a:gd name="T6" fmla="*/ 24 w 48"/>
                  <a:gd name="T7" fmla="*/ 20 h 20"/>
                  <a:gd name="T8" fmla="*/ 39 w 48"/>
                  <a:gd name="T9" fmla="*/ 15 h 20"/>
                  <a:gd name="T10" fmla="*/ 48 w 48"/>
                  <a:gd name="T11" fmla="*/ 1 h 20"/>
                  <a:gd name="T12" fmla="*/ 48 w 4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4"/>
                      <a:pt x="8" y="9"/>
                      <a:pt x="9" y="15"/>
                    </a:cubicBezTo>
                    <a:cubicBezTo>
                      <a:pt x="13" y="18"/>
                      <a:pt x="18" y="20"/>
                      <a:pt x="24" y="20"/>
                    </a:cubicBezTo>
                    <a:cubicBezTo>
                      <a:pt x="30" y="20"/>
                      <a:pt x="35" y="18"/>
                      <a:pt x="39" y="15"/>
                    </a:cubicBezTo>
                    <a:cubicBezTo>
                      <a:pt x="40" y="9"/>
                      <a:pt x="43" y="4"/>
                      <a:pt x="48" y="1"/>
                    </a:cubicBez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6" name="Freeform 64"/>
              <p:cNvSpPr>
                <a:spLocks/>
              </p:cNvSpPr>
              <p:nvPr/>
            </p:nvSpPr>
            <p:spPr bwMode="auto">
              <a:xfrm>
                <a:off x="6202363" y="5060950"/>
                <a:ext cx="139700" cy="168275"/>
              </a:xfrm>
              <a:custGeom>
                <a:avLst/>
                <a:gdLst>
                  <a:gd name="T0" fmla="*/ 24 w 34"/>
                  <a:gd name="T1" fmla="*/ 0 h 41"/>
                  <a:gd name="T2" fmla="*/ 0 w 34"/>
                  <a:gd name="T3" fmla="*/ 41 h 41"/>
                  <a:gd name="T4" fmla="*/ 0 w 34"/>
                  <a:gd name="T5" fmla="*/ 41 h 41"/>
                  <a:gd name="T6" fmla="*/ 9 w 34"/>
                  <a:gd name="T7" fmla="*/ 40 h 41"/>
                  <a:gd name="T8" fmla="*/ 18 w 34"/>
                  <a:gd name="T9" fmla="*/ 41 h 41"/>
                  <a:gd name="T10" fmla="*/ 30 w 34"/>
                  <a:gd name="T11" fmla="*/ 31 h 41"/>
                  <a:gd name="T12" fmla="*/ 33 w 34"/>
                  <a:gd name="T13" fmla="*/ 15 h 41"/>
                  <a:gd name="T14" fmla="*/ 24 w 34"/>
                  <a:gd name="T15" fmla="*/ 0 h 41"/>
                  <a:gd name="T16" fmla="*/ 24 w 34"/>
                  <a:gd name="T17" fmla="*/ 0 h 41"/>
                  <a:gd name="T18" fmla="*/ 24 w 34"/>
                  <a:gd name="T1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41">
                    <a:moveTo>
                      <a:pt x="24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3" y="40"/>
                      <a:pt x="6" y="40"/>
                      <a:pt x="9" y="40"/>
                    </a:cubicBezTo>
                    <a:cubicBezTo>
                      <a:pt x="12" y="40"/>
                      <a:pt x="15" y="40"/>
                      <a:pt x="18" y="41"/>
                    </a:cubicBezTo>
                    <a:cubicBezTo>
                      <a:pt x="23" y="39"/>
                      <a:pt x="27" y="36"/>
                      <a:pt x="30" y="31"/>
                    </a:cubicBezTo>
                    <a:cubicBezTo>
                      <a:pt x="33" y="26"/>
                      <a:pt x="34" y="20"/>
                      <a:pt x="33" y="15"/>
                    </a:cubicBezTo>
                    <a:cubicBezTo>
                      <a:pt x="28" y="11"/>
                      <a:pt x="25" y="6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7" name="Freeform 65"/>
              <p:cNvSpPr>
                <a:spLocks/>
              </p:cNvSpPr>
              <p:nvPr/>
            </p:nvSpPr>
            <p:spPr bwMode="auto">
              <a:xfrm>
                <a:off x="6202363" y="5224463"/>
                <a:ext cx="74613" cy="12700"/>
              </a:xfrm>
              <a:custGeom>
                <a:avLst/>
                <a:gdLst>
                  <a:gd name="T0" fmla="*/ 9 w 18"/>
                  <a:gd name="T1" fmla="*/ 0 h 3"/>
                  <a:gd name="T2" fmla="*/ 0 w 18"/>
                  <a:gd name="T3" fmla="*/ 1 h 3"/>
                  <a:gd name="T4" fmla="*/ 9 w 18"/>
                  <a:gd name="T5" fmla="*/ 3 h 3"/>
                  <a:gd name="T6" fmla="*/ 18 w 18"/>
                  <a:gd name="T7" fmla="*/ 1 h 3"/>
                  <a:gd name="T8" fmla="*/ 9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9" y="0"/>
                    </a:moveTo>
                    <a:cubicBezTo>
                      <a:pt x="6" y="0"/>
                      <a:pt x="3" y="0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5" y="0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8" name="Freeform 66"/>
              <p:cNvSpPr>
                <a:spLocks/>
              </p:cNvSpPr>
              <p:nvPr/>
            </p:nvSpPr>
            <p:spPr bwMode="auto">
              <a:xfrm>
                <a:off x="6300788" y="5060950"/>
                <a:ext cx="36513" cy="60325"/>
              </a:xfrm>
              <a:custGeom>
                <a:avLst/>
                <a:gdLst>
                  <a:gd name="T0" fmla="*/ 0 w 9"/>
                  <a:gd name="T1" fmla="*/ 0 h 15"/>
                  <a:gd name="T2" fmla="*/ 0 w 9"/>
                  <a:gd name="T3" fmla="*/ 0 h 15"/>
                  <a:gd name="T4" fmla="*/ 9 w 9"/>
                  <a:gd name="T5" fmla="*/ 15 h 15"/>
                  <a:gd name="T6" fmla="*/ 0 w 9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5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9" name="Freeform 67"/>
              <p:cNvSpPr>
                <a:spLocks/>
              </p:cNvSpPr>
              <p:nvPr/>
            </p:nvSpPr>
            <p:spPr bwMode="auto">
              <a:xfrm>
                <a:off x="6456363" y="5064125"/>
                <a:ext cx="139700" cy="168275"/>
              </a:xfrm>
              <a:custGeom>
                <a:avLst/>
                <a:gdLst>
                  <a:gd name="T0" fmla="*/ 10 w 34"/>
                  <a:gd name="T1" fmla="*/ 0 h 41"/>
                  <a:gd name="T2" fmla="*/ 10 w 34"/>
                  <a:gd name="T3" fmla="*/ 0 h 41"/>
                  <a:gd name="T4" fmla="*/ 1 w 34"/>
                  <a:gd name="T5" fmla="*/ 14 h 41"/>
                  <a:gd name="T6" fmla="*/ 4 w 34"/>
                  <a:gd name="T7" fmla="*/ 31 h 41"/>
                  <a:gd name="T8" fmla="*/ 16 w 34"/>
                  <a:gd name="T9" fmla="*/ 41 h 41"/>
                  <a:gd name="T10" fmla="*/ 25 w 34"/>
                  <a:gd name="T11" fmla="*/ 39 h 41"/>
                  <a:gd name="T12" fmla="*/ 34 w 34"/>
                  <a:gd name="T13" fmla="*/ 41 h 41"/>
                  <a:gd name="T14" fmla="*/ 34 w 34"/>
                  <a:gd name="T15" fmla="*/ 41 h 41"/>
                  <a:gd name="T16" fmla="*/ 10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9" y="5"/>
                      <a:pt x="6" y="10"/>
                      <a:pt x="1" y="14"/>
                    </a:cubicBezTo>
                    <a:cubicBezTo>
                      <a:pt x="0" y="19"/>
                      <a:pt x="1" y="25"/>
                      <a:pt x="4" y="31"/>
                    </a:cubicBezTo>
                    <a:cubicBezTo>
                      <a:pt x="7" y="36"/>
                      <a:pt x="11" y="39"/>
                      <a:pt x="16" y="41"/>
                    </a:cubicBezTo>
                    <a:cubicBezTo>
                      <a:pt x="19" y="40"/>
                      <a:pt x="22" y="39"/>
                      <a:pt x="25" y="39"/>
                    </a:cubicBezTo>
                    <a:cubicBezTo>
                      <a:pt x="28" y="39"/>
                      <a:pt x="31" y="40"/>
                      <a:pt x="34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0" name="Freeform 68"/>
              <p:cNvSpPr>
                <a:spLocks/>
              </p:cNvSpPr>
              <p:nvPr/>
            </p:nvSpPr>
            <p:spPr bwMode="auto">
              <a:xfrm>
                <a:off x="6523038" y="5224463"/>
                <a:ext cx="73025" cy="17463"/>
              </a:xfrm>
              <a:custGeom>
                <a:avLst/>
                <a:gdLst>
                  <a:gd name="T0" fmla="*/ 9 w 18"/>
                  <a:gd name="T1" fmla="*/ 0 h 4"/>
                  <a:gd name="T2" fmla="*/ 0 w 18"/>
                  <a:gd name="T3" fmla="*/ 2 h 4"/>
                  <a:gd name="T4" fmla="*/ 9 w 18"/>
                  <a:gd name="T5" fmla="*/ 4 h 4"/>
                  <a:gd name="T6" fmla="*/ 18 w 18"/>
                  <a:gd name="T7" fmla="*/ 2 h 4"/>
                  <a:gd name="T8" fmla="*/ 9 w 1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1" name="Freeform 69"/>
              <p:cNvSpPr>
                <a:spLocks/>
              </p:cNvSpPr>
              <p:nvPr/>
            </p:nvSpPr>
            <p:spPr bwMode="auto">
              <a:xfrm>
                <a:off x="6461125" y="5064125"/>
                <a:ext cx="36513" cy="57150"/>
              </a:xfrm>
              <a:custGeom>
                <a:avLst/>
                <a:gdLst>
                  <a:gd name="T0" fmla="*/ 9 w 9"/>
                  <a:gd name="T1" fmla="*/ 0 h 14"/>
                  <a:gd name="T2" fmla="*/ 0 w 9"/>
                  <a:gd name="T3" fmla="*/ 14 h 14"/>
                  <a:gd name="T4" fmla="*/ 9 w 9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4">
                    <a:moveTo>
                      <a:pt x="9" y="0"/>
                    </a:moveTo>
                    <a:cubicBezTo>
                      <a:pt x="4" y="3"/>
                      <a:pt x="1" y="8"/>
                      <a:pt x="0" y="14"/>
                    </a:cubicBezTo>
                    <a:cubicBezTo>
                      <a:pt x="5" y="10"/>
                      <a:pt x="8" y="5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2" name="Oval 70"/>
              <p:cNvSpPr>
                <a:spLocks noChangeArrowheads="1"/>
              </p:cNvSpPr>
              <p:nvPr/>
            </p:nvSpPr>
            <p:spPr bwMode="auto">
              <a:xfrm>
                <a:off x="5702300" y="4813300"/>
                <a:ext cx="106363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3" name="Freeform 71"/>
              <p:cNvSpPr>
                <a:spLocks/>
              </p:cNvSpPr>
              <p:nvPr/>
            </p:nvSpPr>
            <p:spPr bwMode="auto">
              <a:xfrm>
                <a:off x="5656263" y="4957763"/>
                <a:ext cx="196850" cy="82550"/>
              </a:xfrm>
              <a:custGeom>
                <a:avLst/>
                <a:gdLst>
                  <a:gd name="T0" fmla="*/ 24 w 48"/>
                  <a:gd name="T1" fmla="*/ 0 h 20"/>
                  <a:gd name="T2" fmla="*/ 9 w 48"/>
                  <a:gd name="T3" fmla="*/ 5 h 20"/>
                  <a:gd name="T4" fmla="*/ 0 w 48"/>
                  <a:gd name="T5" fmla="*/ 19 h 20"/>
                  <a:gd name="T6" fmla="*/ 0 w 48"/>
                  <a:gd name="T7" fmla="*/ 20 h 20"/>
                  <a:gd name="T8" fmla="*/ 48 w 48"/>
                  <a:gd name="T9" fmla="*/ 20 h 20"/>
                  <a:gd name="T10" fmla="*/ 48 w 48"/>
                  <a:gd name="T11" fmla="*/ 20 h 20"/>
                  <a:gd name="T12" fmla="*/ 39 w 48"/>
                  <a:gd name="T13" fmla="*/ 5 h 20"/>
                  <a:gd name="T14" fmla="*/ 24 w 4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0">
                    <a:moveTo>
                      <a:pt x="24" y="0"/>
                    </a:moveTo>
                    <a:cubicBezTo>
                      <a:pt x="18" y="0"/>
                      <a:pt x="13" y="2"/>
                      <a:pt x="9" y="5"/>
                    </a:cubicBezTo>
                    <a:cubicBezTo>
                      <a:pt x="8" y="11"/>
                      <a:pt x="5" y="16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3" y="16"/>
                      <a:pt x="40" y="11"/>
                      <a:pt x="39" y="5"/>
                    </a:cubicBezTo>
                    <a:cubicBezTo>
                      <a:pt x="35" y="2"/>
                      <a:pt x="30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4" name="Freeform 72"/>
              <p:cNvSpPr>
                <a:spLocks/>
              </p:cNvSpPr>
              <p:nvPr/>
            </p:nvSpPr>
            <p:spPr bwMode="auto">
              <a:xfrm>
                <a:off x="5811838" y="4870450"/>
                <a:ext cx="139700" cy="169863"/>
              </a:xfrm>
              <a:custGeom>
                <a:avLst/>
                <a:gdLst>
                  <a:gd name="T0" fmla="*/ 34 w 34"/>
                  <a:gd name="T1" fmla="*/ 0 h 41"/>
                  <a:gd name="T2" fmla="*/ 25 w 34"/>
                  <a:gd name="T3" fmla="*/ 1 h 41"/>
                  <a:gd name="T4" fmla="*/ 16 w 34"/>
                  <a:gd name="T5" fmla="*/ 0 h 41"/>
                  <a:gd name="T6" fmla="*/ 4 w 34"/>
                  <a:gd name="T7" fmla="*/ 10 h 41"/>
                  <a:gd name="T8" fmla="*/ 1 w 34"/>
                  <a:gd name="T9" fmla="*/ 26 h 41"/>
                  <a:gd name="T10" fmla="*/ 10 w 34"/>
                  <a:gd name="T11" fmla="*/ 41 h 41"/>
                  <a:gd name="T12" fmla="*/ 10 w 34"/>
                  <a:gd name="T13" fmla="*/ 41 h 41"/>
                  <a:gd name="T14" fmla="*/ 34 w 34"/>
                  <a:gd name="T15" fmla="*/ 0 h 41"/>
                  <a:gd name="T16" fmla="*/ 34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34" y="0"/>
                    </a:moveTo>
                    <a:cubicBezTo>
                      <a:pt x="31" y="1"/>
                      <a:pt x="28" y="1"/>
                      <a:pt x="25" y="1"/>
                    </a:cubicBezTo>
                    <a:cubicBezTo>
                      <a:pt x="22" y="1"/>
                      <a:pt x="19" y="1"/>
                      <a:pt x="16" y="0"/>
                    </a:cubicBezTo>
                    <a:cubicBezTo>
                      <a:pt x="11" y="2"/>
                      <a:pt x="7" y="5"/>
                      <a:pt x="4" y="10"/>
                    </a:cubicBezTo>
                    <a:cubicBezTo>
                      <a:pt x="1" y="15"/>
                      <a:pt x="0" y="21"/>
                      <a:pt x="1" y="26"/>
                    </a:cubicBezTo>
                    <a:cubicBezTo>
                      <a:pt x="6" y="30"/>
                      <a:pt x="9" y="35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5" name="Freeform 73"/>
              <p:cNvSpPr>
                <a:spLocks/>
              </p:cNvSpPr>
              <p:nvPr/>
            </p:nvSpPr>
            <p:spPr bwMode="auto">
              <a:xfrm>
                <a:off x="5816600" y="4978400"/>
                <a:ext cx="36513" cy="61913"/>
              </a:xfrm>
              <a:custGeom>
                <a:avLst/>
                <a:gdLst>
                  <a:gd name="T0" fmla="*/ 0 w 9"/>
                  <a:gd name="T1" fmla="*/ 0 h 15"/>
                  <a:gd name="T2" fmla="*/ 9 w 9"/>
                  <a:gd name="T3" fmla="*/ 15 h 15"/>
                  <a:gd name="T4" fmla="*/ 0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1" y="6"/>
                      <a:pt x="4" y="11"/>
                      <a:pt x="9" y="15"/>
                    </a:cubicBezTo>
                    <a:cubicBezTo>
                      <a:pt x="8" y="9"/>
                      <a:pt x="5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6" name="Freeform 74"/>
              <p:cNvSpPr>
                <a:spLocks/>
              </p:cNvSpPr>
              <p:nvPr/>
            </p:nvSpPr>
            <p:spPr bwMode="auto">
              <a:xfrm>
                <a:off x="5557838" y="4857750"/>
                <a:ext cx="139700" cy="177800"/>
              </a:xfrm>
              <a:custGeom>
                <a:avLst/>
                <a:gdLst>
                  <a:gd name="T0" fmla="*/ 9 w 34"/>
                  <a:gd name="T1" fmla="*/ 0 h 43"/>
                  <a:gd name="T2" fmla="*/ 0 w 34"/>
                  <a:gd name="T3" fmla="*/ 2 h 43"/>
                  <a:gd name="T4" fmla="*/ 24 w 34"/>
                  <a:gd name="T5" fmla="*/ 43 h 43"/>
                  <a:gd name="T6" fmla="*/ 24 w 34"/>
                  <a:gd name="T7" fmla="*/ 43 h 43"/>
                  <a:gd name="T8" fmla="*/ 33 w 34"/>
                  <a:gd name="T9" fmla="*/ 29 h 43"/>
                  <a:gd name="T10" fmla="*/ 30 w 34"/>
                  <a:gd name="T11" fmla="*/ 12 h 43"/>
                  <a:gd name="T12" fmla="*/ 9 w 34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5" y="38"/>
                      <a:pt x="28" y="33"/>
                      <a:pt x="33" y="29"/>
                    </a:cubicBezTo>
                    <a:cubicBezTo>
                      <a:pt x="34" y="24"/>
                      <a:pt x="33" y="18"/>
                      <a:pt x="30" y="12"/>
                    </a:cubicBezTo>
                    <a:cubicBezTo>
                      <a:pt x="25" y="5"/>
                      <a:pt x="17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7" name="Freeform 75"/>
              <p:cNvSpPr>
                <a:spLocks/>
              </p:cNvSpPr>
              <p:nvPr/>
            </p:nvSpPr>
            <p:spPr bwMode="auto">
              <a:xfrm>
                <a:off x="5656263" y="4978400"/>
                <a:ext cx="36513" cy="57150"/>
              </a:xfrm>
              <a:custGeom>
                <a:avLst/>
                <a:gdLst>
                  <a:gd name="T0" fmla="*/ 9 w 9"/>
                  <a:gd name="T1" fmla="*/ 0 h 14"/>
                  <a:gd name="T2" fmla="*/ 0 w 9"/>
                  <a:gd name="T3" fmla="*/ 14 h 14"/>
                  <a:gd name="T4" fmla="*/ 9 w 9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4">
                    <a:moveTo>
                      <a:pt x="9" y="0"/>
                    </a:moveTo>
                    <a:cubicBezTo>
                      <a:pt x="4" y="4"/>
                      <a:pt x="1" y="9"/>
                      <a:pt x="0" y="14"/>
                    </a:cubicBezTo>
                    <a:cubicBezTo>
                      <a:pt x="5" y="11"/>
                      <a:pt x="8" y="6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8" name="Freeform 76"/>
              <p:cNvSpPr>
                <a:spLocks/>
              </p:cNvSpPr>
              <p:nvPr/>
            </p:nvSpPr>
            <p:spPr bwMode="auto">
              <a:xfrm>
                <a:off x="5803900" y="4697413"/>
                <a:ext cx="147638" cy="173038"/>
              </a:xfrm>
              <a:custGeom>
                <a:avLst/>
                <a:gdLst>
                  <a:gd name="T0" fmla="*/ 12 w 36"/>
                  <a:gd name="T1" fmla="*/ 0 h 42"/>
                  <a:gd name="T2" fmla="*/ 6 w 36"/>
                  <a:gd name="T3" fmla="*/ 31 h 42"/>
                  <a:gd name="T4" fmla="*/ 18 w 36"/>
                  <a:gd name="T5" fmla="*/ 42 h 42"/>
                  <a:gd name="T6" fmla="*/ 27 w 36"/>
                  <a:gd name="T7" fmla="*/ 40 h 42"/>
                  <a:gd name="T8" fmla="*/ 36 w 36"/>
                  <a:gd name="T9" fmla="*/ 42 h 42"/>
                  <a:gd name="T10" fmla="*/ 36 w 36"/>
                  <a:gd name="T11" fmla="*/ 42 h 42"/>
                  <a:gd name="T12" fmla="*/ 12 w 36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2">
                    <a:moveTo>
                      <a:pt x="12" y="0"/>
                    </a:moveTo>
                    <a:cubicBezTo>
                      <a:pt x="3" y="8"/>
                      <a:pt x="0" y="21"/>
                      <a:pt x="6" y="31"/>
                    </a:cubicBezTo>
                    <a:cubicBezTo>
                      <a:pt x="9" y="36"/>
                      <a:pt x="13" y="40"/>
                      <a:pt x="18" y="42"/>
                    </a:cubicBezTo>
                    <a:cubicBezTo>
                      <a:pt x="21" y="41"/>
                      <a:pt x="24" y="40"/>
                      <a:pt x="27" y="40"/>
                    </a:cubicBezTo>
                    <a:cubicBezTo>
                      <a:pt x="30" y="40"/>
                      <a:pt x="33" y="41"/>
                      <a:pt x="36" y="4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9" name="Freeform 77"/>
              <p:cNvSpPr>
                <a:spLocks/>
              </p:cNvSpPr>
              <p:nvPr/>
            </p:nvSpPr>
            <p:spPr bwMode="auto">
              <a:xfrm>
                <a:off x="5878513" y="4862513"/>
                <a:ext cx="73025" cy="12700"/>
              </a:xfrm>
              <a:custGeom>
                <a:avLst/>
                <a:gdLst>
                  <a:gd name="T0" fmla="*/ 9 w 18"/>
                  <a:gd name="T1" fmla="*/ 0 h 3"/>
                  <a:gd name="T2" fmla="*/ 0 w 18"/>
                  <a:gd name="T3" fmla="*/ 2 h 3"/>
                  <a:gd name="T4" fmla="*/ 9 w 18"/>
                  <a:gd name="T5" fmla="*/ 3 h 3"/>
                  <a:gd name="T6" fmla="*/ 18 w 18"/>
                  <a:gd name="T7" fmla="*/ 2 h 3"/>
                  <a:gd name="T8" fmla="*/ 9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12" y="3"/>
                      <a:pt x="15" y="3"/>
                      <a:pt x="18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0" name="Oval 78"/>
              <p:cNvSpPr>
                <a:spLocks noChangeArrowheads="1"/>
              </p:cNvSpPr>
              <p:nvPr/>
            </p:nvSpPr>
            <p:spPr bwMode="auto">
              <a:xfrm>
                <a:off x="5702300" y="5180013"/>
                <a:ext cx="106363" cy="106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1" name="Freeform 79"/>
              <p:cNvSpPr>
                <a:spLocks/>
              </p:cNvSpPr>
              <p:nvPr/>
            </p:nvSpPr>
            <p:spPr bwMode="auto">
              <a:xfrm>
                <a:off x="5405438" y="4989513"/>
                <a:ext cx="119063" cy="107950"/>
              </a:xfrm>
              <a:custGeom>
                <a:avLst/>
                <a:gdLst>
                  <a:gd name="T0" fmla="*/ 14 w 29"/>
                  <a:gd name="T1" fmla="*/ 0 h 26"/>
                  <a:gd name="T2" fmla="*/ 2 w 29"/>
                  <a:gd name="T3" fmla="*/ 9 h 26"/>
                  <a:gd name="T4" fmla="*/ 11 w 29"/>
                  <a:gd name="T5" fmla="*/ 25 h 26"/>
                  <a:gd name="T6" fmla="*/ 14 w 29"/>
                  <a:gd name="T7" fmla="*/ 26 h 26"/>
                  <a:gd name="T8" fmla="*/ 27 w 29"/>
                  <a:gd name="T9" fmla="*/ 17 h 26"/>
                  <a:gd name="T10" fmla="*/ 18 w 29"/>
                  <a:gd name="T11" fmla="*/ 1 h 26"/>
                  <a:gd name="T12" fmla="*/ 14 w 29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6">
                    <a:moveTo>
                      <a:pt x="14" y="0"/>
                    </a:moveTo>
                    <a:cubicBezTo>
                      <a:pt x="9" y="0"/>
                      <a:pt x="4" y="4"/>
                      <a:pt x="2" y="9"/>
                    </a:cubicBezTo>
                    <a:cubicBezTo>
                      <a:pt x="0" y="16"/>
                      <a:pt x="4" y="23"/>
                      <a:pt x="11" y="25"/>
                    </a:cubicBezTo>
                    <a:cubicBezTo>
                      <a:pt x="12" y="26"/>
                      <a:pt x="13" y="26"/>
                      <a:pt x="14" y="26"/>
                    </a:cubicBezTo>
                    <a:cubicBezTo>
                      <a:pt x="20" y="26"/>
                      <a:pt x="25" y="22"/>
                      <a:pt x="27" y="17"/>
                    </a:cubicBezTo>
                    <a:cubicBezTo>
                      <a:pt x="29" y="10"/>
                      <a:pt x="25" y="3"/>
                      <a:pt x="18" y="1"/>
                    </a:cubicBezTo>
                    <a:cubicBezTo>
                      <a:pt x="17" y="0"/>
                      <a:pt x="16" y="0"/>
                      <a:pt x="1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2" name="Freeform 80"/>
              <p:cNvSpPr>
                <a:spLocks/>
              </p:cNvSpPr>
              <p:nvPr/>
            </p:nvSpPr>
            <p:spPr bwMode="auto">
              <a:xfrm>
                <a:off x="5324475" y="5126038"/>
                <a:ext cx="192088" cy="111125"/>
              </a:xfrm>
              <a:custGeom>
                <a:avLst/>
                <a:gdLst>
                  <a:gd name="T0" fmla="*/ 22 w 47"/>
                  <a:gd name="T1" fmla="*/ 0 h 27"/>
                  <a:gd name="T2" fmla="*/ 0 w 47"/>
                  <a:gd name="T3" fmla="*/ 14 h 27"/>
                  <a:gd name="T4" fmla="*/ 46 w 47"/>
                  <a:gd name="T5" fmla="*/ 27 h 27"/>
                  <a:gd name="T6" fmla="*/ 28 w 47"/>
                  <a:gd name="T7" fmla="*/ 1 h 27"/>
                  <a:gd name="T8" fmla="*/ 22 w 4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7">
                    <a:moveTo>
                      <a:pt x="22" y="0"/>
                    </a:moveTo>
                    <a:cubicBezTo>
                      <a:pt x="12" y="0"/>
                      <a:pt x="4" y="5"/>
                      <a:pt x="0" y="14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15"/>
                      <a:pt x="40" y="4"/>
                      <a:pt x="28" y="1"/>
                    </a:cubicBezTo>
                    <a:cubicBezTo>
                      <a:pt x="26" y="0"/>
                      <a:pt x="24" y="0"/>
                      <a:pt x="2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3" name="Freeform 81"/>
              <p:cNvSpPr>
                <a:spLocks/>
              </p:cNvSpPr>
              <p:nvPr/>
            </p:nvSpPr>
            <p:spPr bwMode="auto">
              <a:xfrm>
                <a:off x="5159375" y="4779963"/>
                <a:ext cx="123825" cy="103188"/>
              </a:xfrm>
              <a:custGeom>
                <a:avLst/>
                <a:gdLst>
                  <a:gd name="T0" fmla="*/ 15 w 30"/>
                  <a:gd name="T1" fmla="*/ 0 h 25"/>
                  <a:gd name="T2" fmla="*/ 5 w 30"/>
                  <a:gd name="T3" fmla="*/ 5 h 25"/>
                  <a:gd name="T4" fmla="*/ 8 w 30"/>
                  <a:gd name="T5" fmla="*/ 23 h 25"/>
                  <a:gd name="T6" fmla="*/ 15 w 30"/>
                  <a:gd name="T7" fmla="*/ 25 h 25"/>
                  <a:gd name="T8" fmla="*/ 26 w 30"/>
                  <a:gd name="T9" fmla="*/ 20 h 25"/>
                  <a:gd name="T10" fmla="*/ 23 w 30"/>
                  <a:gd name="T11" fmla="*/ 2 h 25"/>
                  <a:gd name="T12" fmla="*/ 15 w 30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5">
                    <a:moveTo>
                      <a:pt x="15" y="0"/>
                    </a:moveTo>
                    <a:cubicBezTo>
                      <a:pt x="11" y="0"/>
                      <a:pt x="7" y="1"/>
                      <a:pt x="5" y="5"/>
                    </a:cubicBezTo>
                    <a:cubicBezTo>
                      <a:pt x="0" y="11"/>
                      <a:pt x="2" y="19"/>
                      <a:pt x="8" y="23"/>
                    </a:cubicBezTo>
                    <a:cubicBezTo>
                      <a:pt x="10" y="25"/>
                      <a:pt x="12" y="25"/>
                      <a:pt x="15" y="25"/>
                    </a:cubicBezTo>
                    <a:cubicBezTo>
                      <a:pt x="19" y="25"/>
                      <a:pt x="23" y="24"/>
                      <a:pt x="26" y="20"/>
                    </a:cubicBezTo>
                    <a:cubicBezTo>
                      <a:pt x="30" y="14"/>
                      <a:pt x="28" y="6"/>
                      <a:pt x="23" y="2"/>
                    </a:cubicBezTo>
                    <a:cubicBezTo>
                      <a:pt x="20" y="0"/>
                      <a:pt x="18" y="0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4" name="Freeform 82"/>
              <p:cNvSpPr>
                <a:spLocks/>
              </p:cNvSpPr>
              <p:nvPr/>
            </p:nvSpPr>
            <p:spPr bwMode="auto">
              <a:xfrm>
                <a:off x="5262563" y="4841875"/>
                <a:ext cx="155575" cy="168275"/>
              </a:xfrm>
              <a:custGeom>
                <a:avLst/>
                <a:gdLst>
                  <a:gd name="T0" fmla="*/ 27 w 38"/>
                  <a:gd name="T1" fmla="*/ 0 h 41"/>
                  <a:gd name="T2" fmla="*/ 7 w 38"/>
                  <a:gd name="T3" fmla="*/ 10 h 41"/>
                  <a:gd name="T4" fmla="*/ 10 w 38"/>
                  <a:gd name="T5" fmla="*/ 41 h 41"/>
                  <a:gd name="T6" fmla="*/ 38 w 38"/>
                  <a:gd name="T7" fmla="*/ 2 h 41"/>
                  <a:gd name="T8" fmla="*/ 27 w 38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1">
                    <a:moveTo>
                      <a:pt x="27" y="0"/>
                    </a:moveTo>
                    <a:cubicBezTo>
                      <a:pt x="20" y="0"/>
                      <a:pt x="12" y="3"/>
                      <a:pt x="7" y="10"/>
                    </a:cubicBezTo>
                    <a:cubicBezTo>
                      <a:pt x="0" y="20"/>
                      <a:pt x="2" y="33"/>
                      <a:pt x="10" y="41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5" y="1"/>
                      <a:pt x="31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5" name="Freeform 83"/>
              <p:cNvSpPr>
                <a:spLocks/>
              </p:cNvSpPr>
              <p:nvPr/>
            </p:nvSpPr>
            <p:spPr bwMode="auto">
              <a:xfrm>
                <a:off x="5143500" y="5064125"/>
                <a:ext cx="119063" cy="103188"/>
              </a:xfrm>
              <a:custGeom>
                <a:avLst/>
                <a:gdLst>
                  <a:gd name="T0" fmla="*/ 15 w 29"/>
                  <a:gd name="T1" fmla="*/ 0 h 25"/>
                  <a:gd name="T2" fmla="*/ 6 w 29"/>
                  <a:gd name="T3" fmla="*/ 3 h 25"/>
                  <a:gd name="T4" fmla="*/ 5 w 29"/>
                  <a:gd name="T5" fmla="*/ 21 h 25"/>
                  <a:gd name="T6" fmla="*/ 15 w 29"/>
                  <a:gd name="T7" fmla="*/ 25 h 25"/>
                  <a:gd name="T8" fmla="*/ 23 w 29"/>
                  <a:gd name="T9" fmla="*/ 22 h 25"/>
                  <a:gd name="T10" fmla="*/ 24 w 29"/>
                  <a:gd name="T11" fmla="*/ 4 h 25"/>
                  <a:gd name="T12" fmla="*/ 15 w 29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5">
                    <a:moveTo>
                      <a:pt x="15" y="0"/>
                    </a:moveTo>
                    <a:cubicBezTo>
                      <a:pt x="12" y="0"/>
                      <a:pt x="9" y="1"/>
                      <a:pt x="6" y="3"/>
                    </a:cubicBezTo>
                    <a:cubicBezTo>
                      <a:pt x="1" y="7"/>
                      <a:pt x="0" y="16"/>
                      <a:pt x="5" y="21"/>
                    </a:cubicBezTo>
                    <a:cubicBezTo>
                      <a:pt x="7" y="24"/>
                      <a:pt x="11" y="25"/>
                      <a:pt x="15" y="25"/>
                    </a:cubicBezTo>
                    <a:cubicBezTo>
                      <a:pt x="18" y="25"/>
                      <a:pt x="21" y="24"/>
                      <a:pt x="23" y="22"/>
                    </a:cubicBezTo>
                    <a:cubicBezTo>
                      <a:pt x="29" y="18"/>
                      <a:pt x="29" y="9"/>
                      <a:pt x="24" y="4"/>
                    </a:cubicBezTo>
                    <a:cubicBezTo>
                      <a:pt x="22" y="1"/>
                      <a:pt x="18" y="0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6" name="Freeform 84"/>
              <p:cNvSpPr>
                <a:spLocks/>
              </p:cNvSpPr>
              <p:nvPr/>
            </p:nvSpPr>
            <p:spPr bwMode="auto">
              <a:xfrm>
                <a:off x="5008563" y="5138738"/>
                <a:ext cx="163513" cy="165100"/>
              </a:xfrm>
              <a:custGeom>
                <a:avLst/>
                <a:gdLst>
                  <a:gd name="T0" fmla="*/ 13 w 40"/>
                  <a:gd name="T1" fmla="*/ 0 h 40"/>
                  <a:gd name="T2" fmla="*/ 0 w 40"/>
                  <a:gd name="T3" fmla="*/ 4 h 40"/>
                  <a:gd name="T4" fmla="*/ 32 w 40"/>
                  <a:gd name="T5" fmla="*/ 40 h 40"/>
                  <a:gd name="T6" fmla="*/ 32 w 40"/>
                  <a:gd name="T7" fmla="*/ 9 h 40"/>
                  <a:gd name="T8" fmla="*/ 13 w 40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0">
                    <a:moveTo>
                      <a:pt x="13" y="0"/>
                    </a:moveTo>
                    <a:cubicBezTo>
                      <a:pt x="9" y="0"/>
                      <a:pt x="4" y="1"/>
                      <a:pt x="0" y="4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9" y="31"/>
                      <a:pt x="40" y="18"/>
                      <a:pt x="32" y="9"/>
                    </a:cubicBezTo>
                    <a:cubicBezTo>
                      <a:pt x="27" y="3"/>
                      <a:pt x="20" y="0"/>
                      <a:pt x="1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7" name="Freeform 85"/>
              <p:cNvSpPr>
                <a:spLocks/>
              </p:cNvSpPr>
              <p:nvPr/>
            </p:nvSpPr>
            <p:spPr bwMode="auto">
              <a:xfrm>
                <a:off x="5653088" y="5327650"/>
                <a:ext cx="119063" cy="107950"/>
              </a:xfrm>
              <a:custGeom>
                <a:avLst/>
                <a:gdLst>
                  <a:gd name="T0" fmla="*/ 14 w 29"/>
                  <a:gd name="T1" fmla="*/ 0 h 26"/>
                  <a:gd name="T2" fmla="*/ 8 w 29"/>
                  <a:gd name="T3" fmla="*/ 2 h 26"/>
                  <a:gd name="T4" fmla="*/ 3 w 29"/>
                  <a:gd name="T5" fmla="*/ 20 h 26"/>
                  <a:gd name="T6" fmla="*/ 14 w 29"/>
                  <a:gd name="T7" fmla="*/ 26 h 26"/>
                  <a:gd name="T8" fmla="*/ 21 w 29"/>
                  <a:gd name="T9" fmla="*/ 24 h 26"/>
                  <a:gd name="T10" fmla="*/ 26 w 29"/>
                  <a:gd name="T11" fmla="*/ 7 h 26"/>
                  <a:gd name="T12" fmla="*/ 14 w 29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6">
                    <a:moveTo>
                      <a:pt x="14" y="0"/>
                    </a:moveTo>
                    <a:cubicBezTo>
                      <a:pt x="12" y="0"/>
                      <a:pt x="10" y="1"/>
                      <a:pt x="8" y="2"/>
                    </a:cubicBezTo>
                    <a:cubicBezTo>
                      <a:pt x="2" y="6"/>
                      <a:pt x="0" y="14"/>
                      <a:pt x="3" y="20"/>
                    </a:cubicBezTo>
                    <a:cubicBezTo>
                      <a:pt x="6" y="24"/>
                      <a:pt x="10" y="26"/>
                      <a:pt x="14" y="26"/>
                    </a:cubicBezTo>
                    <a:cubicBezTo>
                      <a:pt x="17" y="26"/>
                      <a:pt x="19" y="26"/>
                      <a:pt x="21" y="24"/>
                    </a:cubicBezTo>
                    <a:cubicBezTo>
                      <a:pt x="27" y="21"/>
                      <a:pt x="29" y="13"/>
                      <a:pt x="26" y="7"/>
                    </a:cubicBezTo>
                    <a:cubicBezTo>
                      <a:pt x="23" y="3"/>
                      <a:pt x="19" y="0"/>
                      <a:pt x="1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8" name="Freeform 86"/>
              <p:cNvSpPr>
                <a:spLocks/>
              </p:cNvSpPr>
              <p:nvPr/>
            </p:nvSpPr>
            <p:spPr bwMode="auto">
              <a:xfrm>
                <a:off x="5513388" y="5376863"/>
                <a:ext cx="147638" cy="177800"/>
              </a:xfrm>
              <a:custGeom>
                <a:avLst/>
                <a:gdLst>
                  <a:gd name="T0" fmla="*/ 9 w 36"/>
                  <a:gd name="T1" fmla="*/ 0 h 43"/>
                  <a:gd name="T2" fmla="*/ 0 w 36"/>
                  <a:gd name="T3" fmla="*/ 2 h 43"/>
                  <a:gd name="T4" fmla="*/ 25 w 36"/>
                  <a:gd name="T5" fmla="*/ 43 h 43"/>
                  <a:gd name="T6" fmla="*/ 30 w 36"/>
                  <a:gd name="T7" fmla="*/ 12 h 43"/>
                  <a:gd name="T8" fmla="*/ 9 w 36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3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34" y="36"/>
                      <a:pt x="36" y="23"/>
                      <a:pt x="30" y="12"/>
                    </a:cubicBezTo>
                    <a:cubicBezTo>
                      <a:pt x="26" y="4"/>
                      <a:pt x="17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9" name="Freeform 87"/>
              <p:cNvSpPr>
                <a:spLocks/>
              </p:cNvSpPr>
              <p:nvPr/>
            </p:nvSpPr>
            <p:spPr bwMode="auto">
              <a:xfrm>
                <a:off x="5557838" y="4521200"/>
                <a:ext cx="119063" cy="103188"/>
              </a:xfrm>
              <a:custGeom>
                <a:avLst/>
                <a:gdLst>
                  <a:gd name="T0" fmla="*/ 15 w 29"/>
                  <a:gd name="T1" fmla="*/ 0 h 25"/>
                  <a:gd name="T2" fmla="*/ 4 w 29"/>
                  <a:gd name="T3" fmla="*/ 5 h 25"/>
                  <a:gd name="T4" fmla="*/ 7 w 29"/>
                  <a:gd name="T5" fmla="*/ 23 h 25"/>
                  <a:gd name="T6" fmla="*/ 15 w 29"/>
                  <a:gd name="T7" fmla="*/ 25 h 25"/>
                  <a:gd name="T8" fmla="*/ 25 w 29"/>
                  <a:gd name="T9" fmla="*/ 21 h 25"/>
                  <a:gd name="T10" fmla="*/ 23 w 29"/>
                  <a:gd name="T11" fmla="*/ 2 h 25"/>
                  <a:gd name="T12" fmla="*/ 15 w 29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5">
                    <a:moveTo>
                      <a:pt x="15" y="0"/>
                    </a:moveTo>
                    <a:cubicBezTo>
                      <a:pt x="11" y="0"/>
                      <a:pt x="7" y="1"/>
                      <a:pt x="4" y="5"/>
                    </a:cubicBezTo>
                    <a:cubicBezTo>
                      <a:pt x="0" y="10"/>
                      <a:pt x="1" y="18"/>
                      <a:pt x="7" y="23"/>
                    </a:cubicBezTo>
                    <a:cubicBezTo>
                      <a:pt x="9" y="25"/>
                      <a:pt x="12" y="25"/>
                      <a:pt x="15" y="25"/>
                    </a:cubicBezTo>
                    <a:cubicBezTo>
                      <a:pt x="18" y="25"/>
                      <a:pt x="22" y="24"/>
                      <a:pt x="25" y="21"/>
                    </a:cubicBezTo>
                    <a:cubicBezTo>
                      <a:pt x="29" y="15"/>
                      <a:pt x="28" y="7"/>
                      <a:pt x="23" y="2"/>
                    </a:cubicBezTo>
                    <a:cubicBezTo>
                      <a:pt x="20" y="1"/>
                      <a:pt x="17" y="0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0" name="Freeform 88"/>
              <p:cNvSpPr>
                <a:spLocks/>
              </p:cNvSpPr>
              <p:nvPr/>
            </p:nvSpPr>
            <p:spPr bwMode="auto">
              <a:xfrm>
                <a:off x="5435600" y="4619625"/>
                <a:ext cx="176213" cy="147638"/>
              </a:xfrm>
              <a:custGeom>
                <a:avLst/>
                <a:gdLst>
                  <a:gd name="T0" fmla="*/ 16 w 43"/>
                  <a:gd name="T1" fmla="*/ 0 h 36"/>
                  <a:gd name="T2" fmla="*/ 0 w 43"/>
                  <a:gd name="T3" fmla="*/ 7 h 36"/>
                  <a:gd name="T4" fmla="*/ 38 w 43"/>
                  <a:gd name="T5" fmla="*/ 36 h 36"/>
                  <a:gd name="T6" fmla="*/ 31 w 43"/>
                  <a:gd name="T7" fmla="*/ 5 h 36"/>
                  <a:gd name="T8" fmla="*/ 16 w 43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6">
                    <a:moveTo>
                      <a:pt x="16" y="0"/>
                    </a:moveTo>
                    <a:cubicBezTo>
                      <a:pt x="10" y="0"/>
                      <a:pt x="5" y="2"/>
                      <a:pt x="0" y="7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43" y="26"/>
                      <a:pt x="41" y="13"/>
                      <a:pt x="31" y="5"/>
                    </a:cubicBezTo>
                    <a:cubicBezTo>
                      <a:pt x="27" y="2"/>
                      <a:pt x="22" y="0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1" name="Freeform 89"/>
              <p:cNvSpPr>
                <a:spLocks/>
              </p:cNvSpPr>
              <p:nvPr/>
            </p:nvSpPr>
            <p:spPr bwMode="auto">
              <a:xfrm>
                <a:off x="5803900" y="5232400"/>
                <a:ext cx="147638" cy="169863"/>
              </a:xfrm>
              <a:custGeom>
                <a:avLst/>
                <a:gdLst>
                  <a:gd name="T0" fmla="*/ 18 w 36"/>
                  <a:gd name="T1" fmla="*/ 0 h 41"/>
                  <a:gd name="T2" fmla="*/ 6 w 36"/>
                  <a:gd name="T3" fmla="*/ 10 h 41"/>
                  <a:gd name="T4" fmla="*/ 12 w 36"/>
                  <a:gd name="T5" fmla="*/ 41 h 41"/>
                  <a:gd name="T6" fmla="*/ 36 w 36"/>
                  <a:gd name="T7" fmla="*/ 0 h 41"/>
                  <a:gd name="T8" fmla="*/ 36 w 36"/>
                  <a:gd name="T9" fmla="*/ 0 h 41"/>
                  <a:gd name="T10" fmla="*/ 27 w 36"/>
                  <a:gd name="T11" fmla="*/ 2 h 41"/>
                  <a:gd name="T12" fmla="*/ 18 w 36"/>
                  <a:gd name="T1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1">
                    <a:moveTo>
                      <a:pt x="18" y="0"/>
                    </a:moveTo>
                    <a:cubicBezTo>
                      <a:pt x="13" y="2"/>
                      <a:pt x="9" y="5"/>
                      <a:pt x="6" y="10"/>
                    </a:cubicBezTo>
                    <a:cubicBezTo>
                      <a:pt x="0" y="21"/>
                      <a:pt x="3" y="34"/>
                      <a:pt x="12" y="41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3" y="1"/>
                      <a:pt x="30" y="2"/>
                      <a:pt x="27" y="2"/>
                    </a:cubicBezTo>
                    <a:cubicBezTo>
                      <a:pt x="24" y="2"/>
                      <a:pt x="21" y="1"/>
                      <a:pt x="1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2" name="Freeform 90"/>
              <p:cNvSpPr>
                <a:spLocks/>
              </p:cNvSpPr>
              <p:nvPr/>
            </p:nvSpPr>
            <p:spPr bwMode="auto">
              <a:xfrm>
                <a:off x="5656263" y="5060950"/>
                <a:ext cx="196850" cy="80963"/>
              </a:xfrm>
              <a:custGeom>
                <a:avLst/>
                <a:gdLst>
                  <a:gd name="T0" fmla="*/ 48 w 48"/>
                  <a:gd name="T1" fmla="*/ 0 h 20"/>
                  <a:gd name="T2" fmla="*/ 0 w 48"/>
                  <a:gd name="T3" fmla="*/ 0 h 20"/>
                  <a:gd name="T4" fmla="*/ 24 w 48"/>
                  <a:gd name="T5" fmla="*/ 20 h 20"/>
                  <a:gd name="T6" fmla="*/ 39 w 48"/>
                  <a:gd name="T7" fmla="*/ 15 h 20"/>
                  <a:gd name="T8" fmla="*/ 48 w 48"/>
                  <a:gd name="T9" fmla="*/ 1 h 20"/>
                  <a:gd name="T10" fmla="*/ 48 w 48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1"/>
                      <a:pt x="12" y="20"/>
                      <a:pt x="24" y="20"/>
                    </a:cubicBezTo>
                    <a:cubicBezTo>
                      <a:pt x="30" y="20"/>
                      <a:pt x="35" y="18"/>
                      <a:pt x="39" y="15"/>
                    </a:cubicBezTo>
                    <a:cubicBezTo>
                      <a:pt x="40" y="9"/>
                      <a:pt x="43" y="4"/>
                      <a:pt x="48" y="1"/>
                    </a:cubicBez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3" name="Freeform 91"/>
              <p:cNvSpPr>
                <a:spLocks/>
              </p:cNvSpPr>
              <p:nvPr/>
            </p:nvSpPr>
            <p:spPr bwMode="auto">
              <a:xfrm>
                <a:off x="5811838" y="5064125"/>
                <a:ext cx="139700" cy="168275"/>
              </a:xfrm>
              <a:custGeom>
                <a:avLst/>
                <a:gdLst>
                  <a:gd name="T0" fmla="*/ 10 w 34"/>
                  <a:gd name="T1" fmla="*/ 0 h 41"/>
                  <a:gd name="T2" fmla="*/ 10 w 34"/>
                  <a:gd name="T3" fmla="*/ 0 h 41"/>
                  <a:gd name="T4" fmla="*/ 1 w 34"/>
                  <a:gd name="T5" fmla="*/ 14 h 41"/>
                  <a:gd name="T6" fmla="*/ 4 w 34"/>
                  <a:gd name="T7" fmla="*/ 31 h 41"/>
                  <a:gd name="T8" fmla="*/ 16 w 34"/>
                  <a:gd name="T9" fmla="*/ 41 h 41"/>
                  <a:gd name="T10" fmla="*/ 25 w 34"/>
                  <a:gd name="T11" fmla="*/ 39 h 41"/>
                  <a:gd name="T12" fmla="*/ 34 w 34"/>
                  <a:gd name="T13" fmla="*/ 41 h 41"/>
                  <a:gd name="T14" fmla="*/ 34 w 34"/>
                  <a:gd name="T15" fmla="*/ 41 h 41"/>
                  <a:gd name="T16" fmla="*/ 10 w 3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1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9" y="5"/>
                      <a:pt x="6" y="10"/>
                      <a:pt x="1" y="14"/>
                    </a:cubicBezTo>
                    <a:cubicBezTo>
                      <a:pt x="0" y="19"/>
                      <a:pt x="1" y="25"/>
                      <a:pt x="4" y="31"/>
                    </a:cubicBezTo>
                    <a:cubicBezTo>
                      <a:pt x="7" y="36"/>
                      <a:pt x="11" y="39"/>
                      <a:pt x="16" y="41"/>
                    </a:cubicBezTo>
                    <a:cubicBezTo>
                      <a:pt x="19" y="40"/>
                      <a:pt x="22" y="39"/>
                      <a:pt x="25" y="39"/>
                    </a:cubicBezTo>
                    <a:cubicBezTo>
                      <a:pt x="28" y="39"/>
                      <a:pt x="31" y="40"/>
                      <a:pt x="34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4" name="Freeform 92"/>
              <p:cNvSpPr>
                <a:spLocks/>
              </p:cNvSpPr>
              <p:nvPr/>
            </p:nvSpPr>
            <p:spPr bwMode="auto">
              <a:xfrm>
                <a:off x="5878513" y="5224463"/>
                <a:ext cx="73025" cy="17463"/>
              </a:xfrm>
              <a:custGeom>
                <a:avLst/>
                <a:gdLst>
                  <a:gd name="T0" fmla="*/ 9 w 18"/>
                  <a:gd name="T1" fmla="*/ 0 h 4"/>
                  <a:gd name="T2" fmla="*/ 0 w 18"/>
                  <a:gd name="T3" fmla="*/ 2 h 4"/>
                  <a:gd name="T4" fmla="*/ 9 w 18"/>
                  <a:gd name="T5" fmla="*/ 4 h 4"/>
                  <a:gd name="T6" fmla="*/ 18 w 18"/>
                  <a:gd name="T7" fmla="*/ 2 h 4"/>
                  <a:gd name="T8" fmla="*/ 9 w 1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5" name="Freeform 93"/>
              <p:cNvSpPr>
                <a:spLocks/>
              </p:cNvSpPr>
              <p:nvPr/>
            </p:nvSpPr>
            <p:spPr bwMode="auto">
              <a:xfrm>
                <a:off x="5816600" y="5064125"/>
                <a:ext cx="36513" cy="57150"/>
              </a:xfrm>
              <a:custGeom>
                <a:avLst/>
                <a:gdLst>
                  <a:gd name="T0" fmla="*/ 9 w 9"/>
                  <a:gd name="T1" fmla="*/ 0 h 14"/>
                  <a:gd name="T2" fmla="*/ 0 w 9"/>
                  <a:gd name="T3" fmla="*/ 14 h 14"/>
                  <a:gd name="T4" fmla="*/ 9 w 9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4">
                    <a:moveTo>
                      <a:pt x="9" y="0"/>
                    </a:moveTo>
                    <a:cubicBezTo>
                      <a:pt x="4" y="3"/>
                      <a:pt x="1" y="8"/>
                      <a:pt x="0" y="14"/>
                    </a:cubicBezTo>
                    <a:cubicBezTo>
                      <a:pt x="5" y="10"/>
                      <a:pt x="8" y="5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6" name="Freeform 94"/>
              <p:cNvSpPr>
                <a:spLocks/>
              </p:cNvSpPr>
              <p:nvPr/>
            </p:nvSpPr>
            <p:spPr bwMode="auto">
              <a:xfrm>
                <a:off x="6637338" y="4940300"/>
                <a:ext cx="185738" cy="211138"/>
              </a:xfrm>
              <a:custGeom>
                <a:avLst/>
                <a:gdLst>
                  <a:gd name="T0" fmla="*/ 25 w 45"/>
                  <a:gd name="T1" fmla="*/ 51 h 51"/>
                  <a:gd name="T2" fmla="*/ 15 w 45"/>
                  <a:gd name="T3" fmla="*/ 49 h 51"/>
                  <a:gd name="T4" fmla="*/ 7 w 45"/>
                  <a:gd name="T5" fmla="*/ 44 h 51"/>
                  <a:gd name="T6" fmla="*/ 2 w 45"/>
                  <a:gd name="T7" fmla="*/ 35 h 51"/>
                  <a:gd name="T8" fmla="*/ 0 w 45"/>
                  <a:gd name="T9" fmla="*/ 25 h 51"/>
                  <a:gd name="T10" fmla="*/ 0 w 45"/>
                  <a:gd name="T11" fmla="*/ 25 h 51"/>
                  <a:gd name="T12" fmla="*/ 2 w 45"/>
                  <a:gd name="T13" fmla="*/ 15 h 51"/>
                  <a:gd name="T14" fmla="*/ 7 w 45"/>
                  <a:gd name="T15" fmla="*/ 7 h 51"/>
                  <a:gd name="T16" fmla="*/ 15 w 45"/>
                  <a:gd name="T17" fmla="*/ 2 h 51"/>
                  <a:gd name="T18" fmla="*/ 26 w 45"/>
                  <a:gd name="T19" fmla="*/ 0 h 51"/>
                  <a:gd name="T20" fmla="*/ 32 w 45"/>
                  <a:gd name="T21" fmla="*/ 0 h 51"/>
                  <a:gd name="T22" fmla="*/ 37 w 45"/>
                  <a:gd name="T23" fmla="*/ 2 h 51"/>
                  <a:gd name="T24" fmla="*/ 41 w 45"/>
                  <a:gd name="T25" fmla="*/ 4 h 51"/>
                  <a:gd name="T26" fmla="*/ 45 w 45"/>
                  <a:gd name="T27" fmla="*/ 7 h 51"/>
                  <a:gd name="T28" fmla="*/ 38 w 45"/>
                  <a:gd name="T29" fmla="*/ 15 h 51"/>
                  <a:gd name="T30" fmla="*/ 32 w 45"/>
                  <a:gd name="T31" fmla="*/ 11 h 51"/>
                  <a:gd name="T32" fmla="*/ 26 w 45"/>
                  <a:gd name="T33" fmla="*/ 10 h 51"/>
                  <a:gd name="T34" fmla="*/ 20 w 45"/>
                  <a:gd name="T35" fmla="*/ 11 h 51"/>
                  <a:gd name="T36" fmla="*/ 15 w 45"/>
                  <a:gd name="T37" fmla="*/ 14 h 51"/>
                  <a:gd name="T38" fmla="*/ 12 w 45"/>
                  <a:gd name="T39" fmla="*/ 19 h 51"/>
                  <a:gd name="T40" fmla="*/ 11 w 45"/>
                  <a:gd name="T41" fmla="*/ 25 h 51"/>
                  <a:gd name="T42" fmla="*/ 11 w 45"/>
                  <a:gd name="T43" fmla="*/ 25 h 51"/>
                  <a:gd name="T44" fmla="*/ 12 w 45"/>
                  <a:gd name="T45" fmla="*/ 31 h 51"/>
                  <a:gd name="T46" fmla="*/ 15 w 45"/>
                  <a:gd name="T47" fmla="*/ 36 h 51"/>
                  <a:gd name="T48" fmla="*/ 20 w 45"/>
                  <a:gd name="T49" fmla="*/ 40 h 51"/>
                  <a:gd name="T50" fmla="*/ 26 w 45"/>
                  <a:gd name="T51" fmla="*/ 41 h 51"/>
                  <a:gd name="T52" fmla="*/ 33 w 45"/>
                  <a:gd name="T53" fmla="*/ 39 h 51"/>
                  <a:gd name="T54" fmla="*/ 39 w 45"/>
                  <a:gd name="T55" fmla="*/ 35 h 51"/>
                  <a:gd name="T56" fmla="*/ 45 w 45"/>
                  <a:gd name="T57" fmla="*/ 42 h 51"/>
                  <a:gd name="T58" fmla="*/ 41 w 45"/>
                  <a:gd name="T59" fmla="*/ 46 h 51"/>
                  <a:gd name="T60" fmla="*/ 37 w 45"/>
                  <a:gd name="T61" fmla="*/ 49 h 51"/>
                  <a:gd name="T62" fmla="*/ 32 w 45"/>
                  <a:gd name="T63" fmla="*/ 50 h 51"/>
                  <a:gd name="T64" fmla="*/ 25 w 45"/>
                  <a:gd name="T6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1">
                    <a:moveTo>
                      <a:pt x="25" y="51"/>
                    </a:moveTo>
                    <a:cubicBezTo>
                      <a:pt x="22" y="51"/>
                      <a:pt x="18" y="50"/>
                      <a:pt x="15" y="49"/>
                    </a:cubicBezTo>
                    <a:cubicBezTo>
                      <a:pt x="12" y="48"/>
                      <a:pt x="9" y="46"/>
                      <a:pt x="7" y="44"/>
                    </a:cubicBezTo>
                    <a:cubicBezTo>
                      <a:pt x="5" y="41"/>
                      <a:pt x="3" y="39"/>
                      <a:pt x="2" y="35"/>
                    </a:cubicBezTo>
                    <a:cubicBezTo>
                      <a:pt x="0" y="32"/>
                      <a:pt x="0" y="29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2"/>
                      <a:pt x="0" y="19"/>
                      <a:pt x="2" y="15"/>
                    </a:cubicBezTo>
                    <a:cubicBezTo>
                      <a:pt x="3" y="12"/>
                      <a:pt x="5" y="10"/>
                      <a:pt x="7" y="7"/>
                    </a:cubicBezTo>
                    <a:cubicBezTo>
                      <a:pt x="9" y="5"/>
                      <a:pt x="12" y="3"/>
                      <a:pt x="15" y="2"/>
                    </a:cubicBezTo>
                    <a:cubicBezTo>
                      <a:pt x="18" y="0"/>
                      <a:pt x="22" y="0"/>
                      <a:pt x="26" y="0"/>
                    </a:cubicBezTo>
                    <a:cubicBezTo>
                      <a:pt x="28" y="0"/>
                      <a:pt x="30" y="0"/>
                      <a:pt x="32" y="0"/>
                    </a:cubicBezTo>
                    <a:cubicBezTo>
                      <a:pt x="34" y="1"/>
                      <a:pt x="36" y="1"/>
                      <a:pt x="37" y="2"/>
                    </a:cubicBezTo>
                    <a:cubicBezTo>
                      <a:pt x="39" y="3"/>
                      <a:pt x="40" y="3"/>
                      <a:pt x="41" y="4"/>
                    </a:cubicBezTo>
                    <a:cubicBezTo>
                      <a:pt x="43" y="5"/>
                      <a:pt x="44" y="6"/>
                      <a:pt x="45" y="7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6" y="14"/>
                      <a:pt x="34" y="12"/>
                      <a:pt x="32" y="11"/>
                    </a:cubicBezTo>
                    <a:cubicBezTo>
                      <a:pt x="30" y="10"/>
                      <a:pt x="28" y="10"/>
                      <a:pt x="26" y="10"/>
                    </a:cubicBezTo>
                    <a:cubicBezTo>
                      <a:pt x="23" y="10"/>
                      <a:pt x="22" y="10"/>
                      <a:pt x="20" y="11"/>
                    </a:cubicBezTo>
                    <a:cubicBezTo>
                      <a:pt x="18" y="12"/>
                      <a:pt x="17" y="13"/>
                      <a:pt x="15" y="14"/>
                    </a:cubicBezTo>
                    <a:cubicBezTo>
                      <a:pt x="14" y="16"/>
                      <a:pt x="13" y="17"/>
                      <a:pt x="12" y="19"/>
                    </a:cubicBezTo>
                    <a:cubicBezTo>
                      <a:pt x="12" y="21"/>
                      <a:pt x="11" y="23"/>
                      <a:pt x="11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7"/>
                      <a:pt x="12" y="29"/>
                      <a:pt x="12" y="31"/>
                    </a:cubicBezTo>
                    <a:cubicBezTo>
                      <a:pt x="13" y="33"/>
                      <a:pt x="14" y="35"/>
                      <a:pt x="15" y="36"/>
                    </a:cubicBezTo>
                    <a:cubicBezTo>
                      <a:pt x="16" y="38"/>
                      <a:pt x="18" y="39"/>
                      <a:pt x="20" y="40"/>
                    </a:cubicBezTo>
                    <a:cubicBezTo>
                      <a:pt x="21" y="40"/>
                      <a:pt x="23" y="41"/>
                      <a:pt x="26" y="41"/>
                    </a:cubicBezTo>
                    <a:cubicBezTo>
                      <a:pt x="28" y="41"/>
                      <a:pt x="31" y="40"/>
                      <a:pt x="33" y="39"/>
                    </a:cubicBezTo>
                    <a:cubicBezTo>
                      <a:pt x="35" y="38"/>
                      <a:pt x="37" y="37"/>
                      <a:pt x="39" y="35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4" y="43"/>
                      <a:pt x="43" y="45"/>
                      <a:pt x="41" y="46"/>
                    </a:cubicBezTo>
                    <a:cubicBezTo>
                      <a:pt x="40" y="47"/>
                      <a:pt x="39" y="48"/>
                      <a:pt x="37" y="49"/>
                    </a:cubicBezTo>
                    <a:cubicBezTo>
                      <a:pt x="35" y="49"/>
                      <a:pt x="34" y="50"/>
                      <a:pt x="32" y="50"/>
                    </a:cubicBezTo>
                    <a:cubicBezTo>
                      <a:pt x="30" y="51"/>
                      <a:pt x="28" y="51"/>
                      <a:pt x="25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7" name="Freeform 95"/>
              <p:cNvSpPr>
                <a:spLocks noEditPoints="1"/>
              </p:cNvSpPr>
              <p:nvPr/>
            </p:nvSpPr>
            <p:spPr bwMode="auto">
              <a:xfrm>
                <a:off x="6842125" y="4989513"/>
                <a:ext cx="169863" cy="161925"/>
              </a:xfrm>
              <a:custGeom>
                <a:avLst/>
                <a:gdLst>
                  <a:gd name="T0" fmla="*/ 20 w 41"/>
                  <a:gd name="T1" fmla="*/ 39 h 39"/>
                  <a:gd name="T2" fmla="*/ 12 w 41"/>
                  <a:gd name="T3" fmla="*/ 37 h 39"/>
                  <a:gd name="T4" fmla="*/ 6 w 41"/>
                  <a:gd name="T5" fmla="*/ 33 h 39"/>
                  <a:gd name="T6" fmla="*/ 1 w 41"/>
                  <a:gd name="T7" fmla="*/ 27 h 39"/>
                  <a:gd name="T8" fmla="*/ 0 w 41"/>
                  <a:gd name="T9" fmla="*/ 19 h 39"/>
                  <a:gd name="T10" fmla="*/ 0 w 41"/>
                  <a:gd name="T11" fmla="*/ 19 h 39"/>
                  <a:gd name="T12" fmla="*/ 1 w 41"/>
                  <a:gd name="T13" fmla="*/ 12 h 39"/>
                  <a:gd name="T14" fmla="*/ 6 w 41"/>
                  <a:gd name="T15" fmla="*/ 5 h 39"/>
                  <a:gd name="T16" fmla="*/ 12 w 41"/>
                  <a:gd name="T17" fmla="*/ 1 h 39"/>
                  <a:gd name="T18" fmla="*/ 20 w 41"/>
                  <a:gd name="T19" fmla="*/ 0 h 39"/>
                  <a:gd name="T20" fmla="*/ 28 w 41"/>
                  <a:gd name="T21" fmla="*/ 1 h 39"/>
                  <a:gd name="T22" fmla="*/ 35 w 41"/>
                  <a:gd name="T23" fmla="*/ 5 h 39"/>
                  <a:gd name="T24" fmla="*/ 39 w 41"/>
                  <a:gd name="T25" fmla="*/ 11 h 39"/>
                  <a:gd name="T26" fmla="*/ 41 w 41"/>
                  <a:gd name="T27" fmla="*/ 19 h 39"/>
                  <a:gd name="T28" fmla="*/ 41 w 41"/>
                  <a:gd name="T29" fmla="*/ 19 h 39"/>
                  <a:gd name="T30" fmla="*/ 39 w 41"/>
                  <a:gd name="T31" fmla="*/ 27 h 39"/>
                  <a:gd name="T32" fmla="*/ 35 w 41"/>
                  <a:gd name="T33" fmla="*/ 33 h 39"/>
                  <a:gd name="T34" fmla="*/ 28 w 41"/>
                  <a:gd name="T35" fmla="*/ 37 h 39"/>
                  <a:gd name="T36" fmla="*/ 20 w 41"/>
                  <a:gd name="T37" fmla="*/ 39 h 39"/>
                  <a:gd name="T38" fmla="*/ 20 w 41"/>
                  <a:gd name="T39" fmla="*/ 30 h 39"/>
                  <a:gd name="T40" fmla="*/ 24 w 41"/>
                  <a:gd name="T41" fmla="*/ 29 h 39"/>
                  <a:gd name="T42" fmla="*/ 27 w 41"/>
                  <a:gd name="T43" fmla="*/ 27 h 39"/>
                  <a:gd name="T44" fmla="*/ 29 w 41"/>
                  <a:gd name="T45" fmla="*/ 23 h 39"/>
                  <a:gd name="T46" fmla="*/ 30 w 41"/>
                  <a:gd name="T47" fmla="*/ 19 h 39"/>
                  <a:gd name="T48" fmla="*/ 30 w 41"/>
                  <a:gd name="T49" fmla="*/ 19 h 39"/>
                  <a:gd name="T50" fmla="*/ 29 w 41"/>
                  <a:gd name="T51" fmla="*/ 15 h 39"/>
                  <a:gd name="T52" fmla="*/ 27 w 41"/>
                  <a:gd name="T53" fmla="*/ 12 h 39"/>
                  <a:gd name="T54" fmla="*/ 24 w 41"/>
                  <a:gd name="T55" fmla="*/ 10 h 39"/>
                  <a:gd name="T56" fmla="*/ 20 w 41"/>
                  <a:gd name="T57" fmla="*/ 9 h 39"/>
                  <a:gd name="T58" fmla="*/ 16 w 41"/>
                  <a:gd name="T59" fmla="*/ 10 h 39"/>
                  <a:gd name="T60" fmla="*/ 13 w 41"/>
                  <a:gd name="T61" fmla="*/ 12 h 39"/>
                  <a:gd name="T62" fmla="*/ 11 w 41"/>
                  <a:gd name="T63" fmla="*/ 15 h 39"/>
                  <a:gd name="T64" fmla="*/ 10 w 41"/>
                  <a:gd name="T65" fmla="*/ 19 h 39"/>
                  <a:gd name="T66" fmla="*/ 10 w 41"/>
                  <a:gd name="T67" fmla="*/ 19 h 39"/>
                  <a:gd name="T68" fmla="*/ 11 w 41"/>
                  <a:gd name="T69" fmla="*/ 23 h 39"/>
                  <a:gd name="T70" fmla="*/ 13 w 41"/>
                  <a:gd name="T71" fmla="*/ 27 h 39"/>
                  <a:gd name="T72" fmla="*/ 16 w 41"/>
                  <a:gd name="T73" fmla="*/ 29 h 39"/>
                  <a:gd name="T74" fmla="*/ 20 w 41"/>
                  <a:gd name="T75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39">
                    <a:moveTo>
                      <a:pt x="20" y="39"/>
                    </a:moveTo>
                    <a:cubicBezTo>
                      <a:pt x="17" y="39"/>
                      <a:pt x="15" y="38"/>
                      <a:pt x="12" y="37"/>
                    </a:cubicBezTo>
                    <a:cubicBezTo>
                      <a:pt x="10" y="36"/>
                      <a:pt x="7" y="35"/>
                      <a:pt x="6" y="33"/>
                    </a:cubicBezTo>
                    <a:cubicBezTo>
                      <a:pt x="4" y="31"/>
                      <a:pt x="2" y="29"/>
                      <a:pt x="1" y="27"/>
                    </a:cubicBezTo>
                    <a:cubicBezTo>
                      <a:pt x="0" y="25"/>
                      <a:pt x="0" y="22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6"/>
                      <a:pt x="0" y="14"/>
                      <a:pt x="1" y="12"/>
                    </a:cubicBezTo>
                    <a:cubicBezTo>
                      <a:pt x="2" y="9"/>
                      <a:pt x="4" y="7"/>
                      <a:pt x="6" y="5"/>
                    </a:cubicBezTo>
                    <a:cubicBezTo>
                      <a:pt x="7" y="4"/>
                      <a:pt x="10" y="2"/>
                      <a:pt x="12" y="1"/>
                    </a:cubicBezTo>
                    <a:cubicBezTo>
                      <a:pt x="15" y="0"/>
                      <a:pt x="17" y="0"/>
                      <a:pt x="20" y="0"/>
                    </a:cubicBezTo>
                    <a:cubicBezTo>
                      <a:pt x="23" y="0"/>
                      <a:pt x="26" y="0"/>
                      <a:pt x="28" y="1"/>
                    </a:cubicBezTo>
                    <a:cubicBezTo>
                      <a:pt x="31" y="2"/>
                      <a:pt x="33" y="3"/>
                      <a:pt x="35" y="5"/>
                    </a:cubicBezTo>
                    <a:cubicBezTo>
                      <a:pt x="37" y="7"/>
                      <a:pt x="38" y="9"/>
                      <a:pt x="39" y="11"/>
                    </a:cubicBezTo>
                    <a:cubicBezTo>
                      <a:pt x="40" y="14"/>
                      <a:pt x="41" y="16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22"/>
                      <a:pt x="40" y="24"/>
                      <a:pt x="39" y="27"/>
                    </a:cubicBezTo>
                    <a:cubicBezTo>
                      <a:pt x="38" y="29"/>
                      <a:pt x="37" y="31"/>
                      <a:pt x="35" y="33"/>
                    </a:cubicBezTo>
                    <a:cubicBezTo>
                      <a:pt x="33" y="35"/>
                      <a:pt x="31" y="36"/>
                      <a:pt x="28" y="37"/>
                    </a:cubicBezTo>
                    <a:cubicBezTo>
                      <a:pt x="26" y="38"/>
                      <a:pt x="23" y="39"/>
                      <a:pt x="20" y="39"/>
                    </a:cubicBezTo>
                    <a:close/>
                    <a:moveTo>
                      <a:pt x="20" y="30"/>
                    </a:moveTo>
                    <a:cubicBezTo>
                      <a:pt x="22" y="30"/>
                      <a:pt x="23" y="29"/>
                      <a:pt x="24" y="29"/>
                    </a:cubicBezTo>
                    <a:cubicBezTo>
                      <a:pt x="26" y="28"/>
                      <a:pt x="27" y="28"/>
                      <a:pt x="27" y="27"/>
                    </a:cubicBezTo>
                    <a:cubicBezTo>
                      <a:pt x="28" y="26"/>
                      <a:pt x="29" y="25"/>
                      <a:pt x="29" y="23"/>
                    </a:cubicBezTo>
                    <a:cubicBezTo>
                      <a:pt x="30" y="22"/>
                      <a:pt x="30" y="21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8"/>
                      <a:pt x="30" y="16"/>
                      <a:pt x="29" y="15"/>
                    </a:cubicBezTo>
                    <a:cubicBezTo>
                      <a:pt x="29" y="14"/>
                      <a:pt x="28" y="13"/>
                      <a:pt x="27" y="12"/>
                    </a:cubicBezTo>
                    <a:cubicBezTo>
                      <a:pt x="26" y="11"/>
                      <a:pt x="25" y="10"/>
                      <a:pt x="24" y="10"/>
                    </a:cubicBezTo>
                    <a:cubicBezTo>
                      <a:pt x="23" y="9"/>
                      <a:pt x="22" y="9"/>
                      <a:pt x="20" y="9"/>
                    </a:cubicBezTo>
                    <a:cubicBezTo>
                      <a:pt x="19" y="9"/>
                      <a:pt x="17" y="9"/>
                      <a:pt x="16" y="10"/>
                    </a:cubicBezTo>
                    <a:cubicBezTo>
                      <a:pt x="15" y="10"/>
                      <a:pt x="14" y="11"/>
                      <a:pt x="13" y="12"/>
                    </a:cubicBezTo>
                    <a:cubicBezTo>
                      <a:pt x="12" y="13"/>
                      <a:pt x="11" y="14"/>
                      <a:pt x="11" y="15"/>
                    </a:cubicBezTo>
                    <a:cubicBezTo>
                      <a:pt x="11" y="16"/>
                      <a:pt x="10" y="18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11" y="22"/>
                      <a:pt x="11" y="23"/>
                    </a:cubicBezTo>
                    <a:cubicBezTo>
                      <a:pt x="12" y="24"/>
                      <a:pt x="12" y="26"/>
                      <a:pt x="13" y="27"/>
                    </a:cubicBezTo>
                    <a:cubicBezTo>
                      <a:pt x="14" y="27"/>
                      <a:pt x="15" y="28"/>
                      <a:pt x="16" y="29"/>
                    </a:cubicBezTo>
                    <a:cubicBezTo>
                      <a:pt x="17" y="29"/>
                      <a:pt x="19" y="30"/>
                      <a:pt x="20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8" name="Freeform 96"/>
              <p:cNvSpPr>
                <a:spLocks/>
              </p:cNvSpPr>
              <p:nvPr/>
            </p:nvSpPr>
            <p:spPr bwMode="auto">
              <a:xfrm>
                <a:off x="7035800" y="4989513"/>
                <a:ext cx="238125" cy="157163"/>
              </a:xfrm>
              <a:custGeom>
                <a:avLst/>
                <a:gdLst>
                  <a:gd name="T0" fmla="*/ 0 w 58"/>
                  <a:gd name="T1" fmla="*/ 0 h 38"/>
                  <a:gd name="T2" fmla="*/ 11 w 58"/>
                  <a:gd name="T3" fmla="*/ 0 h 38"/>
                  <a:gd name="T4" fmla="*/ 11 w 58"/>
                  <a:gd name="T5" fmla="*/ 6 h 38"/>
                  <a:gd name="T6" fmla="*/ 13 w 58"/>
                  <a:gd name="T7" fmla="*/ 3 h 38"/>
                  <a:gd name="T8" fmla="*/ 15 w 58"/>
                  <a:gd name="T9" fmla="*/ 1 h 38"/>
                  <a:gd name="T10" fmla="*/ 18 w 58"/>
                  <a:gd name="T11" fmla="*/ 0 h 38"/>
                  <a:gd name="T12" fmla="*/ 22 w 58"/>
                  <a:gd name="T13" fmla="*/ 0 h 38"/>
                  <a:gd name="T14" fmla="*/ 28 w 58"/>
                  <a:gd name="T15" fmla="*/ 1 h 38"/>
                  <a:gd name="T16" fmla="*/ 33 w 58"/>
                  <a:gd name="T17" fmla="*/ 6 h 38"/>
                  <a:gd name="T18" fmla="*/ 38 w 58"/>
                  <a:gd name="T19" fmla="*/ 1 h 38"/>
                  <a:gd name="T20" fmla="*/ 45 w 58"/>
                  <a:gd name="T21" fmla="*/ 0 h 38"/>
                  <a:gd name="T22" fmla="*/ 54 w 58"/>
                  <a:gd name="T23" fmla="*/ 3 h 38"/>
                  <a:gd name="T24" fmla="*/ 58 w 58"/>
                  <a:gd name="T25" fmla="*/ 13 h 38"/>
                  <a:gd name="T26" fmla="*/ 58 w 58"/>
                  <a:gd name="T27" fmla="*/ 38 h 38"/>
                  <a:gd name="T28" fmla="*/ 47 w 58"/>
                  <a:gd name="T29" fmla="*/ 38 h 38"/>
                  <a:gd name="T30" fmla="*/ 47 w 58"/>
                  <a:gd name="T31" fmla="*/ 17 h 38"/>
                  <a:gd name="T32" fmla="*/ 45 w 58"/>
                  <a:gd name="T33" fmla="*/ 11 h 38"/>
                  <a:gd name="T34" fmla="*/ 41 w 58"/>
                  <a:gd name="T35" fmla="*/ 9 h 38"/>
                  <a:gd name="T36" fmla="*/ 36 w 58"/>
                  <a:gd name="T37" fmla="*/ 11 h 38"/>
                  <a:gd name="T38" fmla="*/ 34 w 58"/>
                  <a:gd name="T39" fmla="*/ 17 h 38"/>
                  <a:gd name="T40" fmla="*/ 34 w 58"/>
                  <a:gd name="T41" fmla="*/ 38 h 38"/>
                  <a:gd name="T42" fmla="*/ 24 w 58"/>
                  <a:gd name="T43" fmla="*/ 38 h 38"/>
                  <a:gd name="T44" fmla="*/ 24 w 58"/>
                  <a:gd name="T45" fmla="*/ 17 h 38"/>
                  <a:gd name="T46" fmla="*/ 22 w 58"/>
                  <a:gd name="T47" fmla="*/ 11 h 38"/>
                  <a:gd name="T48" fmla="*/ 17 w 58"/>
                  <a:gd name="T49" fmla="*/ 9 h 38"/>
                  <a:gd name="T50" fmla="*/ 12 w 58"/>
                  <a:gd name="T51" fmla="*/ 11 h 38"/>
                  <a:gd name="T52" fmla="*/ 11 w 58"/>
                  <a:gd name="T53" fmla="*/ 17 h 38"/>
                  <a:gd name="T54" fmla="*/ 11 w 58"/>
                  <a:gd name="T55" fmla="*/ 38 h 38"/>
                  <a:gd name="T56" fmla="*/ 0 w 58"/>
                  <a:gd name="T57" fmla="*/ 38 h 38"/>
                  <a:gd name="T58" fmla="*/ 0 w 58"/>
                  <a:gd name="T5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8" h="38">
                    <a:moveTo>
                      <a:pt x="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2" y="4"/>
                      <a:pt x="13" y="3"/>
                    </a:cubicBezTo>
                    <a:cubicBezTo>
                      <a:pt x="13" y="3"/>
                      <a:pt x="14" y="2"/>
                      <a:pt x="15" y="1"/>
                    </a:cubicBezTo>
                    <a:cubicBezTo>
                      <a:pt x="16" y="1"/>
                      <a:pt x="17" y="0"/>
                      <a:pt x="18" y="0"/>
                    </a:cubicBezTo>
                    <a:cubicBezTo>
                      <a:pt x="19" y="0"/>
                      <a:pt x="21" y="0"/>
                      <a:pt x="22" y="0"/>
                    </a:cubicBezTo>
                    <a:cubicBezTo>
                      <a:pt x="24" y="0"/>
                      <a:pt x="27" y="0"/>
                      <a:pt x="28" y="1"/>
                    </a:cubicBezTo>
                    <a:cubicBezTo>
                      <a:pt x="30" y="2"/>
                      <a:pt x="32" y="4"/>
                      <a:pt x="33" y="6"/>
                    </a:cubicBezTo>
                    <a:cubicBezTo>
                      <a:pt x="34" y="4"/>
                      <a:pt x="36" y="2"/>
                      <a:pt x="38" y="1"/>
                    </a:cubicBezTo>
                    <a:cubicBezTo>
                      <a:pt x="40" y="0"/>
                      <a:pt x="42" y="0"/>
                      <a:pt x="45" y="0"/>
                    </a:cubicBezTo>
                    <a:cubicBezTo>
                      <a:pt x="49" y="0"/>
                      <a:pt x="52" y="1"/>
                      <a:pt x="54" y="3"/>
                    </a:cubicBezTo>
                    <a:cubicBezTo>
                      <a:pt x="57" y="5"/>
                      <a:pt x="58" y="9"/>
                      <a:pt x="58" y="13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47" y="38"/>
                      <a:pt x="47" y="38"/>
                      <a:pt x="47" y="38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7" y="14"/>
                      <a:pt x="46" y="13"/>
                      <a:pt x="45" y="11"/>
                    </a:cubicBezTo>
                    <a:cubicBezTo>
                      <a:pt x="44" y="10"/>
                      <a:pt x="43" y="9"/>
                      <a:pt x="41" y="9"/>
                    </a:cubicBezTo>
                    <a:cubicBezTo>
                      <a:pt x="39" y="9"/>
                      <a:pt x="37" y="10"/>
                      <a:pt x="36" y="11"/>
                    </a:cubicBezTo>
                    <a:cubicBezTo>
                      <a:pt x="35" y="13"/>
                      <a:pt x="34" y="14"/>
                      <a:pt x="34" y="17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4"/>
                      <a:pt x="23" y="13"/>
                      <a:pt x="22" y="11"/>
                    </a:cubicBezTo>
                    <a:cubicBezTo>
                      <a:pt x="21" y="10"/>
                      <a:pt x="19" y="9"/>
                      <a:pt x="17" y="9"/>
                    </a:cubicBezTo>
                    <a:cubicBezTo>
                      <a:pt x="15" y="9"/>
                      <a:pt x="14" y="10"/>
                      <a:pt x="12" y="11"/>
                    </a:cubicBezTo>
                    <a:cubicBezTo>
                      <a:pt x="11" y="13"/>
                      <a:pt x="11" y="14"/>
                      <a:pt x="11" y="17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0" y="38"/>
                      <a:pt x="0" y="38"/>
                      <a:pt x="0" y="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9" name="Freeform 97"/>
              <p:cNvSpPr>
                <a:spLocks noEditPoints="1"/>
              </p:cNvSpPr>
              <p:nvPr/>
            </p:nvSpPr>
            <p:spPr bwMode="auto">
              <a:xfrm>
                <a:off x="7307263" y="4937125"/>
                <a:ext cx="44450" cy="209550"/>
              </a:xfrm>
              <a:custGeom>
                <a:avLst/>
                <a:gdLst>
                  <a:gd name="T0" fmla="*/ 0 w 28"/>
                  <a:gd name="T1" fmla="*/ 0 h 132"/>
                  <a:gd name="T2" fmla="*/ 28 w 28"/>
                  <a:gd name="T3" fmla="*/ 0 h 132"/>
                  <a:gd name="T4" fmla="*/ 28 w 28"/>
                  <a:gd name="T5" fmla="*/ 23 h 132"/>
                  <a:gd name="T6" fmla="*/ 0 w 28"/>
                  <a:gd name="T7" fmla="*/ 23 h 132"/>
                  <a:gd name="T8" fmla="*/ 0 w 28"/>
                  <a:gd name="T9" fmla="*/ 0 h 132"/>
                  <a:gd name="T10" fmla="*/ 0 w 28"/>
                  <a:gd name="T11" fmla="*/ 33 h 132"/>
                  <a:gd name="T12" fmla="*/ 28 w 28"/>
                  <a:gd name="T13" fmla="*/ 33 h 132"/>
                  <a:gd name="T14" fmla="*/ 28 w 28"/>
                  <a:gd name="T15" fmla="*/ 132 h 132"/>
                  <a:gd name="T16" fmla="*/ 0 w 28"/>
                  <a:gd name="T17" fmla="*/ 132 h 132"/>
                  <a:gd name="T18" fmla="*/ 0 w 28"/>
                  <a:gd name="T19" fmla="*/ 33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132">
                    <a:moveTo>
                      <a:pt x="0" y="0"/>
                    </a:moveTo>
                    <a:lnTo>
                      <a:pt x="28" y="0"/>
                    </a:lnTo>
                    <a:lnTo>
                      <a:pt x="28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  <a:moveTo>
                      <a:pt x="0" y="33"/>
                    </a:moveTo>
                    <a:lnTo>
                      <a:pt x="28" y="33"/>
                    </a:lnTo>
                    <a:lnTo>
                      <a:pt x="28" y="132"/>
                    </a:lnTo>
                    <a:lnTo>
                      <a:pt x="0" y="132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0" name="Freeform 98"/>
              <p:cNvSpPr>
                <a:spLocks/>
              </p:cNvSpPr>
              <p:nvPr/>
            </p:nvSpPr>
            <p:spPr bwMode="auto">
              <a:xfrm>
                <a:off x="7377113" y="4989513"/>
                <a:ext cx="122238" cy="161925"/>
              </a:xfrm>
              <a:custGeom>
                <a:avLst/>
                <a:gdLst>
                  <a:gd name="T0" fmla="*/ 16 w 30"/>
                  <a:gd name="T1" fmla="*/ 39 h 39"/>
                  <a:gd name="T2" fmla="*/ 8 w 30"/>
                  <a:gd name="T3" fmla="*/ 37 h 39"/>
                  <a:gd name="T4" fmla="*/ 0 w 30"/>
                  <a:gd name="T5" fmla="*/ 33 h 39"/>
                  <a:gd name="T6" fmla="*/ 4 w 30"/>
                  <a:gd name="T7" fmla="*/ 26 h 39"/>
                  <a:gd name="T8" fmla="*/ 10 w 30"/>
                  <a:gd name="T9" fmla="*/ 29 h 39"/>
                  <a:gd name="T10" fmla="*/ 16 w 30"/>
                  <a:gd name="T11" fmla="*/ 31 h 39"/>
                  <a:gd name="T12" fmla="*/ 20 w 30"/>
                  <a:gd name="T13" fmla="*/ 30 h 39"/>
                  <a:gd name="T14" fmla="*/ 21 w 30"/>
                  <a:gd name="T15" fmla="*/ 28 h 39"/>
                  <a:gd name="T16" fmla="*/ 21 w 30"/>
                  <a:gd name="T17" fmla="*/ 28 h 39"/>
                  <a:gd name="T18" fmla="*/ 20 w 30"/>
                  <a:gd name="T19" fmla="*/ 26 h 39"/>
                  <a:gd name="T20" fmla="*/ 18 w 30"/>
                  <a:gd name="T21" fmla="*/ 25 h 39"/>
                  <a:gd name="T22" fmla="*/ 16 w 30"/>
                  <a:gd name="T23" fmla="*/ 24 h 39"/>
                  <a:gd name="T24" fmla="*/ 13 w 30"/>
                  <a:gd name="T25" fmla="*/ 23 h 39"/>
                  <a:gd name="T26" fmla="*/ 9 w 30"/>
                  <a:gd name="T27" fmla="*/ 22 h 39"/>
                  <a:gd name="T28" fmla="*/ 5 w 30"/>
                  <a:gd name="T29" fmla="*/ 20 h 39"/>
                  <a:gd name="T30" fmla="*/ 3 w 30"/>
                  <a:gd name="T31" fmla="*/ 16 h 39"/>
                  <a:gd name="T32" fmla="*/ 1 w 30"/>
                  <a:gd name="T33" fmla="*/ 12 h 39"/>
                  <a:gd name="T34" fmla="*/ 1 w 30"/>
                  <a:gd name="T35" fmla="*/ 12 h 39"/>
                  <a:gd name="T36" fmla="*/ 3 w 30"/>
                  <a:gd name="T37" fmla="*/ 7 h 39"/>
                  <a:gd name="T38" fmla="*/ 6 w 30"/>
                  <a:gd name="T39" fmla="*/ 3 h 39"/>
                  <a:gd name="T40" fmla="*/ 10 w 30"/>
                  <a:gd name="T41" fmla="*/ 0 h 39"/>
                  <a:gd name="T42" fmla="*/ 15 w 30"/>
                  <a:gd name="T43" fmla="*/ 0 h 39"/>
                  <a:gd name="T44" fmla="*/ 23 w 30"/>
                  <a:gd name="T45" fmla="*/ 1 h 39"/>
                  <a:gd name="T46" fmla="*/ 29 w 30"/>
                  <a:gd name="T47" fmla="*/ 4 h 39"/>
                  <a:gd name="T48" fmla="*/ 25 w 30"/>
                  <a:gd name="T49" fmla="*/ 11 h 39"/>
                  <a:gd name="T50" fmla="*/ 20 w 30"/>
                  <a:gd name="T51" fmla="*/ 9 h 39"/>
                  <a:gd name="T52" fmla="*/ 15 w 30"/>
                  <a:gd name="T53" fmla="*/ 8 h 39"/>
                  <a:gd name="T54" fmla="*/ 12 w 30"/>
                  <a:gd name="T55" fmla="*/ 9 h 39"/>
                  <a:gd name="T56" fmla="*/ 11 w 30"/>
                  <a:gd name="T57" fmla="*/ 11 h 39"/>
                  <a:gd name="T58" fmla="*/ 11 w 30"/>
                  <a:gd name="T59" fmla="*/ 11 h 39"/>
                  <a:gd name="T60" fmla="*/ 12 w 30"/>
                  <a:gd name="T61" fmla="*/ 12 h 39"/>
                  <a:gd name="T62" fmla="*/ 13 w 30"/>
                  <a:gd name="T63" fmla="*/ 13 h 39"/>
                  <a:gd name="T64" fmla="*/ 16 w 30"/>
                  <a:gd name="T65" fmla="*/ 14 h 39"/>
                  <a:gd name="T66" fmla="*/ 19 w 30"/>
                  <a:gd name="T67" fmla="*/ 15 h 39"/>
                  <a:gd name="T68" fmla="*/ 23 w 30"/>
                  <a:gd name="T69" fmla="*/ 17 h 39"/>
                  <a:gd name="T70" fmla="*/ 27 w 30"/>
                  <a:gd name="T71" fmla="*/ 19 h 39"/>
                  <a:gd name="T72" fmla="*/ 29 w 30"/>
                  <a:gd name="T73" fmla="*/ 22 h 39"/>
                  <a:gd name="T74" fmla="*/ 30 w 30"/>
                  <a:gd name="T75" fmla="*/ 26 h 39"/>
                  <a:gd name="T76" fmla="*/ 30 w 30"/>
                  <a:gd name="T77" fmla="*/ 27 h 39"/>
                  <a:gd name="T78" fmla="*/ 29 w 30"/>
                  <a:gd name="T79" fmla="*/ 32 h 39"/>
                  <a:gd name="T80" fmla="*/ 26 w 30"/>
                  <a:gd name="T81" fmla="*/ 36 h 39"/>
                  <a:gd name="T82" fmla="*/ 21 w 30"/>
                  <a:gd name="T83" fmla="*/ 38 h 39"/>
                  <a:gd name="T84" fmla="*/ 16 w 30"/>
                  <a:gd name="T8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" h="39">
                    <a:moveTo>
                      <a:pt x="16" y="39"/>
                    </a:moveTo>
                    <a:cubicBezTo>
                      <a:pt x="13" y="39"/>
                      <a:pt x="10" y="38"/>
                      <a:pt x="8" y="37"/>
                    </a:cubicBezTo>
                    <a:cubicBezTo>
                      <a:pt x="5" y="36"/>
                      <a:pt x="2" y="35"/>
                      <a:pt x="0" y="33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6" y="27"/>
                      <a:pt x="8" y="29"/>
                      <a:pt x="10" y="29"/>
                    </a:cubicBezTo>
                    <a:cubicBezTo>
                      <a:pt x="12" y="30"/>
                      <a:pt x="14" y="31"/>
                      <a:pt x="16" y="31"/>
                    </a:cubicBezTo>
                    <a:cubicBezTo>
                      <a:pt x="18" y="31"/>
                      <a:pt x="19" y="30"/>
                      <a:pt x="20" y="30"/>
                    </a:cubicBezTo>
                    <a:cubicBezTo>
                      <a:pt x="20" y="29"/>
                      <a:pt x="21" y="29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7"/>
                      <a:pt x="20" y="26"/>
                      <a:pt x="20" y="26"/>
                    </a:cubicBezTo>
                    <a:cubicBezTo>
                      <a:pt x="20" y="26"/>
                      <a:pt x="19" y="25"/>
                      <a:pt x="18" y="25"/>
                    </a:cubicBezTo>
                    <a:cubicBezTo>
                      <a:pt x="18" y="25"/>
                      <a:pt x="17" y="24"/>
                      <a:pt x="16" y="24"/>
                    </a:cubicBezTo>
                    <a:cubicBezTo>
                      <a:pt x="15" y="24"/>
                      <a:pt x="14" y="23"/>
                      <a:pt x="13" y="23"/>
                    </a:cubicBezTo>
                    <a:cubicBezTo>
                      <a:pt x="11" y="23"/>
                      <a:pt x="10" y="22"/>
                      <a:pt x="9" y="22"/>
                    </a:cubicBezTo>
                    <a:cubicBezTo>
                      <a:pt x="7" y="21"/>
                      <a:pt x="6" y="21"/>
                      <a:pt x="5" y="20"/>
                    </a:cubicBezTo>
                    <a:cubicBezTo>
                      <a:pt x="4" y="19"/>
                      <a:pt x="3" y="18"/>
                      <a:pt x="3" y="16"/>
                    </a:cubicBezTo>
                    <a:cubicBezTo>
                      <a:pt x="2" y="15"/>
                      <a:pt x="1" y="14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0"/>
                      <a:pt x="2" y="8"/>
                      <a:pt x="3" y="7"/>
                    </a:cubicBezTo>
                    <a:cubicBezTo>
                      <a:pt x="3" y="5"/>
                      <a:pt x="4" y="4"/>
                      <a:pt x="6" y="3"/>
                    </a:cubicBezTo>
                    <a:cubicBezTo>
                      <a:pt x="7" y="2"/>
                      <a:pt x="8" y="1"/>
                      <a:pt x="10" y="0"/>
                    </a:cubicBezTo>
                    <a:cubicBezTo>
                      <a:pt x="12" y="0"/>
                      <a:pt x="13" y="0"/>
                      <a:pt x="15" y="0"/>
                    </a:cubicBezTo>
                    <a:cubicBezTo>
                      <a:pt x="18" y="0"/>
                      <a:pt x="20" y="0"/>
                      <a:pt x="23" y="1"/>
                    </a:cubicBezTo>
                    <a:cubicBezTo>
                      <a:pt x="25" y="2"/>
                      <a:pt x="27" y="3"/>
                      <a:pt x="29" y="4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3" y="10"/>
                      <a:pt x="22" y="10"/>
                      <a:pt x="20" y="9"/>
                    </a:cubicBezTo>
                    <a:cubicBezTo>
                      <a:pt x="18" y="8"/>
                      <a:pt x="16" y="8"/>
                      <a:pt x="15" y="8"/>
                    </a:cubicBezTo>
                    <a:cubicBezTo>
                      <a:pt x="14" y="8"/>
                      <a:pt x="13" y="8"/>
                      <a:pt x="12" y="9"/>
                    </a:cubicBezTo>
                    <a:cubicBezTo>
                      <a:pt x="11" y="9"/>
                      <a:pt x="11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2"/>
                      <a:pt x="12" y="12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4" y="14"/>
                      <a:pt x="15" y="14"/>
                      <a:pt x="16" y="14"/>
                    </a:cubicBezTo>
                    <a:cubicBezTo>
                      <a:pt x="17" y="15"/>
                      <a:pt x="18" y="15"/>
                      <a:pt x="19" y="15"/>
                    </a:cubicBezTo>
                    <a:cubicBezTo>
                      <a:pt x="20" y="16"/>
                      <a:pt x="22" y="16"/>
                      <a:pt x="23" y="17"/>
                    </a:cubicBezTo>
                    <a:cubicBezTo>
                      <a:pt x="24" y="17"/>
                      <a:pt x="25" y="18"/>
                      <a:pt x="27" y="19"/>
                    </a:cubicBezTo>
                    <a:cubicBezTo>
                      <a:pt x="28" y="20"/>
                      <a:pt x="29" y="21"/>
                      <a:pt x="29" y="22"/>
                    </a:cubicBezTo>
                    <a:cubicBezTo>
                      <a:pt x="30" y="23"/>
                      <a:pt x="30" y="25"/>
                      <a:pt x="30" y="26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9"/>
                      <a:pt x="30" y="30"/>
                      <a:pt x="29" y="32"/>
                    </a:cubicBezTo>
                    <a:cubicBezTo>
                      <a:pt x="28" y="34"/>
                      <a:pt x="27" y="35"/>
                      <a:pt x="26" y="36"/>
                    </a:cubicBezTo>
                    <a:cubicBezTo>
                      <a:pt x="25" y="37"/>
                      <a:pt x="23" y="38"/>
                      <a:pt x="21" y="38"/>
                    </a:cubicBezTo>
                    <a:cubicBezTo>
                      <a:pt x="20" y="39"/>
                      <a:pt x="18" y="39"/>
                      <a:pt x="16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1" name="Freeform 99"/>
              <p:cNvSpPr>
                <a:spLocks noEditPoints="1"/>
              </p:cNvSpPr>
              <p:nvPr/>
            </p:nvSpPr>
            <p:spPr bwMode="auto">
              <a:xfrm>
                <a:off x="7527925" y="4937125"/>
                <a:ext cx="46038" cy="209550"/>
              </a:xfrm>
              <a:custGeom>
                <a:avLst/>
                <a:gdLst>
                  <a:gd name="T0" fmla="*/ 0 w 29"/>
                  <a:gd name="T1" fmla="*/ 0 h 132"/>
                  <a:gd name="T2" fmla="*/ 29 w 29"/>
                  <a:gd name="T3" fmla="*/ 0 h 132"/>
                  <a:gd name="T4" fmla="*/ 29 w 29"/>
                  <a:gd name="T5" fmla="*/ 23 h 132"/>
                  <a:gd name="T6" fmla="*/ 0 w 29"/>
                  <a:gd name="T7" fmla="*/ 23 h 132"/>
                  <a:gd name="T8" fmla="*/ 0 w 29"/>
                  <a:gd name="T9" fmla="*/ 0 h 132"/>
                  <a:gd name="T10" fmla="*/ 0 w 29"/>
                  <a:gd name="T11" fmla="*/ 33 h 132"/>
                  <a:gd name="T12" fmla="*/ 29 w 29"/>
                  <a:gd name="T13" fmla="*/ 33 h 132"/>
                  <a:gd name="T14" fmla="*/ 29 w 29"/>
                  <a:gd name="T15" fmla="*/ 132 h 132"/>
                  <a:gd name="T16" fmla="*/ 0 w 29"/>
                  <a:gd name="T17" fmla="*/ 132 h 132"/>
                  <a:gd name="T18" fmla="*/ 0 w 29"/>
                  <a:gd name="T19" fmla="*/ 33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132">
                    <a:moveTo>
                      <a:pt x="0" y="0"/>
                    </a:moveTo>
                    <a:lnTo>
                      <a:pt x="29" y="0"/>
                    </a:lnTo>
                    <a:lnTo>
                      <a:pt x="29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  <a:moveTo>
                      <a:pt x="0" y="33"/>
                    </a:moveTo>
                    <a:lnTo>
                      <a:pt x="29" y="33"/>
                    </a:lnTo>
                    <a:lnTo>
                      <a:pt x="29" y="132"/>
                    </a:lnTo>
                    <a:lnTo>
                      <a:pt x="0" y="132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2" name="Freeform 100"/>
              <p:cNvSpPr>
                <a:spLocks noEditPoints="1"/>
              </p:cNvSpPr>
              <p:nvPr/>
            </p:nvSpPr>
            <p:spPr bwMode="auto">
              <a:xfrm>
                <a:off x="7602538" y="4924425"/>
                <a:ext cx="168275" cy="227013"/>
              </a:xfrm>
              <a:custGeom>
                <a:avLst/>
                <a:gdLst>
                  <a:gd name="T0" fmla="*/ 20 w 41"/>
                  <a:gd name="T1" fmla="*/ 55 h 55"/>
                  <a:gd name="T2" fmla="*/ 12 w 41"/>
                  <a:gd name="T3" fmla="*/ 53 h 55"/>
                  <a:gd name="T4" fmla="*/ 5 w 41"/>
                  <a:gd name="T5" fmla="*/ 49 h 55"/>
                  <a:gd name="T6" fmla="*/ 1 w 41"/>
                  <a:gd name="T7" fmla="*/ 43 h 55"/>
                  <a:gd name="T8" fmla="*/ 0 w 41"/>
                  <a:gd name="T9" fmla="*/ 35 h 55"/>
                  <a:gd name="T10" fmla="*/ 0 w 41"/>
                  <a:gd name="T11" fmla="*/ 35 h 55"/>
                  <a:gd name="T12" fmla="*/ 1 w 41"/>
                  <a:gd name="T13" fmla="*/ 28 h 55"/>
                  <a:gd name="T14" fmla="*/ 5 w 41"/>
                  <a:gd name="T15" fmla="*/ 21 h 55"/>
                  <a:gd name="T16" fmla="*/ 12 w 41"/>
                  <a:gd name="T17" fmla="*/ 17 h 55"/>
                  <a:gd name="T18" fmla="*/ 20 w 41"/>
                  <a:gd name="T19" fmla="*/ 16 h 55"/>
                  <a:gd name="T20" fmla="*/ 28 w 41"/>
                  <a:gd name="T21" fmla="*/ 17 h 55"/>
                  <a:gd name="T22" fmla="*/ 35 w 41"/>
                  <a:gd name="T23" fmla="*/ 21 h 55"/>
                  <a:gd name="T24" fmla="*/ 39 w 41"/>
                  <a:gd name="T25" fmla="*/ 27 h 55"/>
                  <a:gd name="T26" fmla="*/ 41 w 41"/>
                  <a:gd name="T27" fmla="*/ 35 h 55"/>
                  <a:gd name="T28" fmla="*/ 41 w 41"/>
                  <a:gd name="T29" fmla="*/ 35 h 55"/>
                  <a:gd name="T30" fmla="*/ 39 w 41"/>
                  <a:gd name="T31" fmla="*/ 43 h 55"/>
                  <a:gd name="T32" fmla="*/ 35 w 41"/>
                  <a:gd name="T33" fmla="*/ 49 h 55"/>
                  <a:gd name="T34" fmla="*/ 28 w 41"/>
                  <a:gd name="T35" fmla="*/ 53 h 55"/>
                  <a:gd name="T36" fmla="*/ 20 w 41"/>
                  <a:gd name="T37" fmla="*/ 55 h 55"/>
                  <a:gd name="T38" fmla="*/ 20 w 41"/>
                  <a:gd name="T39" fmla="*/ 46 h 55"/>
                  <a:gd name="T40" fmla="*/ 24 w 41"/>
                  <a:gd name="T41" fmla="*/ 45 h 55"/>
                  <a:gd name="T42" fmla="*/ 27 w 41"/>
                  <a:gd name="T43" fmla="*/ 43 h 55"/>
                  <a:gd name="T44" fmla="*/ 29 w 41"/>
                  <a:gd name="T45" fmla="*/ 39 h 55"/>
                  <a:gd name="T46" fmla="*/ 30 w 41"/>
                  <a:gd name="T47" fmla="*/ 35 h 55"/>
                  <a:gd name="T48" fmla="*/ 30 w 41"/>
                  <a:gd name="T49" fmla="*/ 35 h 55"/>
                  <a:gd name="T50" fmla="*/ 29 w 41"/>
                  <a:gd name="T51" fmla="*/ 31 h 55"/>
                  <a:gd name="T52" fmla="*/ 27 w 41"/>
                  <a:gd name="T53" fmla="*/ 28 h 55"/>
                  <a:gd name="T54" fmla="*/ 24 w 41"/>
                  <a:gd name="T55" fmla="*/ 26 h 55"/>
                  <a:gd name="T56" fmla="*/ 20 w 41"/>
                  <a:gd name="T57" fmla="*/ 25 h 55"/>
                  <a:gd name="T58" fmla="*/ 16 w 41"/>
                  <a:gd name="T59" fmla="*/ 26 h 55"/>
                  <a:gd name="T60" fmla="*/ 13 w 41"/>
                  <a:gd name="T61" fmla="*/ 28 h 55"/>
                  <a:gd name="T62" fmla="*/ 11 w 41"/>
                  <a:gd name="T63" fmla="*/ 31 h 55"/>
                  <a:gd name="T64" fmla="*/ 10 w 41"/>
                  <a:gd name="T65" fmla="*/ 35 h 55"/>
                  <a:gd name="T66" fmla="*/ 10 w 41"/>
                  <a:gd name="T67" fmla="*/ 35 h 55"/>
                  <a:gd name="T68" fmla="*/ 11 w 41"/>
                  <a:gd name="T69" fmla="*/ 39 h 55"/>
                  <a:gd name="T70" fmla="*/ 13 w 41"/>
                  <a:gd name="T71" fmla="*/ 43 h 55"/>
                  <a:gd name="T72" fmla="*/ 16 w 41"/>
                  <a:gd name="T73" fmla="*/ 45 h 55"/>
                  <a:gd name="T74" fmla="*/ 20 w 41"/>
                  <a:gd name="T75" fmla="*/ 46 h 55"/>
                  <a:gd name="T76" fmla="*/ 24 w 41"/>
                  <a:gd name="T77" fmla="*/ 0 h 55"/>
                  <a:gd name="T78" fmla="*/ 33 w 41"/>
                  <a:gd name="T79" fmla="*/ 4 h 55"/>
                  <a:gd name="T80" fmla="*/ 24 w 41"/>
                  <a:gd name="T81" fmla="*/ 12 h 55"/>
                  <a:gd name="T82" fmla="*/ 16 w 41"/>
                  <a:gd name="T83" fmla="*/ 12 h 55"/>
                  <a:gd name="T84" fmla="*/ 24 w 41"/>
                  <a:gd name="T8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1" h="55">
                    <a:moveTo>
                      <a:pt x="20" y="55"/>
                    </a:moveTo>
                    <a:cubicBezTo>
                      <a:pt x="17" y="55"/>
                      <a:pt x="14" y="54"/>
                      <a:pt x="12" y="53"/>
                    </a:cubicBezTo>
                    <a:cubicBezTo>
                      <a:pt x="9" y="52"/>
                      <a:pt x="7" y="51"/>
                      <a:pt x="5" y="49"/>
                    </a:cubicBezTo>
                    <a:cubicBezTo>
                      <a:pt x="4" y="47"/>
                      <a:pt x="2" y="45"/>
                      <a:pt x="1" y="43"/>
                    </a:cubicBezTo>
                    <a:cubicBezTo>
                      <a:pt x="0" y="41"/>
                      <a:pt x="0" y="38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2"/>
                      <a:pt x="0" y="30"/>
                      <a:pt x="1" y="28"/>
                    </a:cubicBezTo>
                    <a:cubicBezTo>
                      <a:pt x="2" y="25"/>
                      <a:pt x="4" y="23"/>
                      <a:pt x="5" y="21"/>
                    </a:cubicBezTo>
                    <a:cubicBezTo>
                      <a:pt x="7" y="20"/>
                      <a:pt x="9" y="18"/>
                      <a:pt x="12" y="17"/>
                    </a:cubicBezTo>
                    <a:cubicBezTo>
                      <a:pt x="14" y="16"/>
                      <a:pt x="17" y="16"/>
                      <a:pt x="20" y="16"/>
                    </a:cubicBezTo>
                    <a:cubicBezTo>
                      <a:pt x="23" y="16"/>
                      <a:pt x="26" y="16"/>
                      <a:pt x="28" y="17"/>
                    </a:cubicBezTo>
                    <a:cubicBezTo>
                      <a:pt x="31" y="18"/>
                      <a:pt x="33" y="19"/>
                      <a:pt x="35" y="21"/>
                    </a:cubicBezTo>
                    <a:cubicBezTo>
                      <a:pt x="37" y="23"/>
                      <a:pt x="38" y="25"/>
                      <a:pt x="39" y="27"/>
                    </a:cubicBezTo>
                    <a:cubicBezTo>
                      <a:pt x="40" y="30"/>
                      <a:pt x="41" y="32"/>
                      <a:pt x="41" y="35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41" y="38"/>
                      <a:pt x="40" y="40"/>
                      <a:pt x="39" y="43"/>
                    </a:cubicBezTo>
                    <a:cubicBezTo>
                      <a:pt x="38" y="45"/>
                      <a:pt x="37" y="47"/>
                      <a:pt x="35" y="49"/>
                    </a:cubicBezTo>
                    <a:cubicBezTo>
                      <a:pt x="33" y="51"/>
                      <a:pt x="31" y="52"/>
                      <a:pt x="28" y="53"/>
                    </a:cubicBezTo>
                    <a:cubicBezTo>
                      <a:pt x="26" y="54"/>
                      <a:pt x="23" y="55"/>
                      <a:pt x="20" y="55"/>
                    </a:cubicBezTo>
                    <a:close/>
                    <a:moveTo>
                      <a:pt x="20" y="46"/>
                    </a:moveTo>
                    <a:cubicBezTo>
                      <a:pt x="22" y="46"/>
                      <a:pt x="23" y="45"/>
                      <a:pt x="24" y="45"/>
                    </a:cubicBezTo>
                    <a:cubicBezTo>
                      <a:pt x="25" y="44"/>
                      <a:pt x="26" y="44"/>
                      <a:pt x="27" y="43"/>
                    </a:cubicBezTo>
                    <a:cubicBezTo>
                      <a:pt x="28" y="42"/>
                      <a:pt x="29" y="41"/>
                      <a:pt x="29" y="39"/>
                    </a:cubicBezTo>
                    <a:cubicBezTo>
                      <a:pt x="30" y="38"/>
                      <a:pt x="30" y="37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4"/>
                      <a:pt x="30" y="32"/>
                      <a:pt x="29" y="31"/>
                    </a:cubicBezTo>
                    <a:cubicBezTo>
                      <a:pt x="29" y="30"/>
                      <a:pt x="28" y="29"/>
                      <a:pt x="27" y="28"/>
                    </a:cubicBezTo>
                    <a:cubicBezTo>
                      <a:pt x="26" y="27"/>
                      <a:pt x="25" y="26"/>
                      <a:pt x="24" y="26"/>
                    </a:cubicBezTo>
                    <a:cubicBezTo>
                      <a:pt x="23" y="25"/>
                      <a:pt x="21" y="25"/>
                      <a:pt x="20" y="25"/>
                    </a:cubicBezTo>
                    <a:cubicBezTo>
                      <a:pt x="18" y="25"/>
                      <a:pt x="17" y="25"/>
                      <a:pt x="16" y="26"/>
                    </a:cubicBezTo>
                    <a:cubicBezTo>
                      <a:pt x="15" y="26"/>
                      <a:pt x="14" y="27"/>
                      <a:pt x="13" y="28"/>
                    </a:cubicBezTo>
                    <a:cubicBezTo>
                      <a:pt x="12" y="29"/>
                      <a:pt x="11" y="30"/>
                      <a:pt x="11" y="31"/>
                    </a:cubicBezTo>
                    <a:cubicBezTo>
                      <a:pt x="10" y="32"/>
                      <a:pt x="10" y="34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7"/>
                      <a:pt x="10" y="38"/>
                      <a:pt x="11" y="39"/>
                    </a:cubicBezTo>
                    <a:cubicBezTo>
                      <a:pt x="11" y="40"/>
                      <a:pt x="12" y="42"/>
                      <a:pt x="13" y="43"/>
                    </a:cubicBezTo>
                    <a:cubicBezTo>
                      <a:pt x="14" y="43"/>
                      <a:pt x="15" y="44"/>
                      <a:pt x="16" y="45"/>
                    </a:cubicBezTo>
                    <a:cubicBezTo>
                      <a:pt x="17" y="45"/>
                      <a:pt x="19" y="46"/>
                      <a:pt x="20" y="46"/>
                    </a:cubicBezTo>
                    <a:close/>
                    <a:moveTo>
                      <a:pt x="24" y="0"/>
                    </a:moveTo>
                    <a:cubicBezTo>
                      <a:pt x="33" y="4"/>
                      <a:pt x="33" y="4"/>
                      <a:pt x="33" y="4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16" y="12"/>
                      <a:pt x="16" y="12"/>
                      <a:pt x="16" y="12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3" name="Freeform 101"/>
              <p:cNvSpPr>
                <a:spLocks/>
              </p:cNvSpPr>
              <p:nvPr/>
            </p:nvSpPr>
            <p:spPr bwMode="auto">
              <a:xfrm>
                <a:off x="7794625" y="4989513"/>
                <a:ext cx="144463" cy="157163"/>
              </a:xfrm>
              <a:custGeom>
                <a:avLst/>
                <a:gdLst>
                  <a:gd name="T0" fmla="*/ 0 w 35"/>
                  <a:gd name="T1" fmla="*/ 0 h 38"/>
                  <a:gd name="T2" fmla="*/ 11 w 35"/>
                  <a:gd name="T3" fmla="*/ 0 h 38"/>
                  <a:gd name="T4" fmla="*/ 11 w 35"/>
                  <a:gd name="T5" fmla="*/ 6 h 38"/>
                  <a:gd name="T6" fmla="*/ 13 w 35"/>
                  <a:gd name="T7" fmla="*/ 3 h 38"/>
                  <a:gd name="T8" fmla="*/ 15 w 35"/>
                  <a:gd name="T9" fmla="*/ 1 h 38"/>
                  <a:gd name="T10" fmla="*/ 18 w 35"/>
                  <a:gd name="T11" fmla="*/ 0 h 38"/>
                  <a:gd name="T12" fmla="*/ 22 w 35"/>
                  <a:gd name="T13" fmla="*/ 0 h 38"/>
                  <a:gd name="T14" fmla="*/ 31 w 35"/>
                  <a:gd name="T15" fmla="*/ 3 h 38"/>
                  <a:gd name="T16" fmla="*/ 35 w 35"/>
                  <a:gd name="T17" fmla="*/ 14 h 38"/>
                  <a:gd name="T18" fmla="*/ 35 w 35"/>
                  <a:gd name="T19" fmla="*/ 38 h 38"/>
                  <a:gd name="T20" fmla="*/ 24 w 35"/>
                  <a:gd name="T21" fmla="*/ 38 h 38"/>
                  <a:gd name="T22" fmla="*/ 24 w 35"/>
                  <a:gd name="T23" fmla="*/ 17 h 38"/>
                  <a:gd name="T24" fmla="*/ 22 w 35"/>
                  <a:gd name="T25" fmla="*/ 11 h 38"/>
                  <a:gd name="T26" fmla="*/ 17 w 35"/>
                  <a:gd name="T27" fmla="*/ 9 h 38"/>
                  <a:gd name="T28" fmla="*/ 12 w 35"/>
                  <a:gd name="T29" fmla="*/ 11 h 38"/>
                  <a:gd name="T30" fmla="*/ 11 w 35"/>
                  <a:gd name="T31" fmla="*/ 17 h 38"/>
                  <a:gd name="T32" fmla="*/ 11 w 35"/>
                  <a:gd name="T33" fmla="*/ 38 h 38"/>
                  <a:gd name="T34" fmla="*/ 0 w 35"/>
                  <a:gd name="T35" fmla="*/ 38 h 38"/>
                  <a:gd name="T36" fmla="*/ 0 w 35"/>
                  <a:gd name="T3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38">
                    <a:moveTo>
                      <a:pt x="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2" y="4"/>
                      <a:pt x="13" y="3"/>
                    </a:cubicBezTo>
                    <a:cubicBezTo>
                      <a:pt x="13" y="3"/>
                      <a:pt x="14" y="2"/>
                      <a:pt x="15" y="1"/>
                    </a:cubicBezTo>
                    <a:cubicBezTo>
                      <a:pt x="16" y="1"/>
                      <a:pt x="17" y="0"/>
                      <a:pt x="18" y="0"/>
                    </a:cubicBezTo>
                    <a:cubicBezTo>
                      <a:pt x="19" y="0"/>
                      <a:pt x="20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33" y="6"/>
                      <a:pt x="35" y="9"/>
                      <a:pt x="35" y="14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4"/>
                      <a:pt x="23" y="13"/>
                      <a:pt x="22" y="11"/>
                    </a:cubicBezTo>
                    <a:cubicBezTo>
                      <a:pt x="21" y="10"/>
                      <a:pt x="19" y="9"/>
                      <a:pt x="17" y="9"/>
                    </a:cubicBezTo>
                    <a:cubicBezTo>
                      <a:pt x="15" y="9"/>
                      <a:pt x="14" y="10"/>
                      <a:pt x="12" y="11"/>
                    </a:cubicBezTo>
                    <a:cubicBezTo>
                      <a:pt x="11" y="13"/>
                      <a:pt x="11" y="14"/>
                      <a:pt x="11" y="17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0" y="38"/>
                      <a:pt x="0" y="38"/>
                      <a:pt x="0" y="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4" name="Freeform 102"/>
              <p:cNvSpPr>
                <a:spLocks noEditPoints="1"/>
              </p:cNvSpPr>
              <p:nvPr/>
            </p:nvSpPr>
            <p:spPr bwMode="auto">
              <a:xfrm>
                <a:off x="8045450" y="4937125"/>
                <a:ext cx="160338" cy="214313"/>
              </a:xfrm>
              <a:custGeom>
                <a:avLst/>
                <a:gdLst>
                  <a:gd name="T0" fmla="*/ 17 w 39"/>
                  <a:gd name="T1" fmla="*/ 52 h 52"/>
                  <a:gd name="T2" fmla="*/ 10 w 39"/>
                  <a:gd name="T3" fmla="*/ 50 h 52"/>
                  <a:gd name="T4" fmla="*/ 5 w 39"/>
                  <a:gd name="T5" fmla="*/ 47 h 52"/>
                  <a:gd name="T6" fmla="*/ 1 w 39"/>
                  <a:gd name="T7" fmla="*/ 41 h 52"/>
                  <a:gd name="T8" fmla="*/ 0 w 39"/>
                  <a:gd name="T9" fmla="*/ 32 h 52"/>
                  <a:gd name="T10" fmla="*/ 0 w 39"/>
                  <a:gd name="T11" fmla="*/ 32 h 52"/>
                  <a:gd name="T12" fmla="*/ 1 w 39"/>
                  <a:gd name="T13" fmla="*/ 24 h 52"/>
                  <a:gd name="T14" fmla="*/ 5 w 39"/>
                  <a:gd name="T15" fmla="*/ 18 h 52"/>
                  <a:gd name="T16" fmla="*/ 10 w 39"/>
                  <a:gd name="T17" fmla="*/ 14 h 52"/>
                  <a:gd name="T18" fmla="*/ 17 w 39"/>
                  <a:gd name="T19" fmla="*/ 13 h 52"/>
                  <a:gd name="T20" fmla="*/ 24 w 39"/>
                  <a:gd name="T21" fmla="*/ 14 h 52"/>
                  <a:gd name="T22" fmla="*/ 29 w 39"/>
                  <a:gd name="T23" fmla="*/ 18 h 52"/>
                  <a:gd name="T24" fmla="*/ 29 w 39"/>
                  <a:gd name="T25" fmla="*/ 0 h 52"/>
                  <a:gd name="T26" fmla="*/ 39 w 39"/>
                  <a:gd name="T27" fmla="*/ 0 h 52"/>
                  <a:gd name="T28" fmla="*/ 39 w 39"/>
                  <a:gd name="T29" fmla="*/ 51 h 52"/>
                  <a:gd name="T30" fmla="*/ 29 w 39"/>
                  <a:gd name="T31" fmla="*/ 51 h 52"/>
                  <a:gd name="T32" fmla="*/ 29 w 39"/>
                  <a:gd name="T33" fmla="*/ 46 h 52"/>
                  <a:gd name="T34" fmla="*/ 24 w 39"/>
                  <a:gd name="T35" fmla="*/ 50 h 52"/>
                  <a:gd name="T36" fmla="*/ 17 w 39"/>
                  <a:gd name="T37" fmla="*/ 52 h 52"/>
                  <a:gd name="T38" fmla="*/ 19 w 39"/>
                  <a:gd name="T39" fmla="*/ 43 h 52"/>
                  <a:gd name="T40" fmla="*/ 23 w 39"/>
                  <a:gd name="T41" fmla="*/ 42 h 52"/>
                  <a:gd name="T42" fmla="*/ 26 w 39"/>
                  <a:gd name="T43" fmla="*/ 40 h 52"/>
                  <a:gd name="T44" fmla="*/ 28 w 39"/>
                  <a:gd name="T45" fmla="*/ 36 h 52"/>
                  <a:gd name="T46" fmla="*/ 29 w 39"/>
                  <a:gd name="T47" fmla="*/ 32 h 52"/>
                  <a:gd name="T48" fmla="*/ 29 w 39"/>
                  <a:gd name="T49" fmla="*/ 32 h 52"/>
                  <a:gd name="T50" fmla="*/ 28 w 39"/>
                  <a:gd name="T51" fmla="*/ 28 h 52"/>
                  <a:gd name="T52" fmla="*/ 26 w 39"/>
                  <a:gd name="T53" fmla="*/ 24 h 52"/>
                  <a:gd name="T54" fmla="*/ 23 w 39"/>
                  <a:gd name="T55" fmla="*/ 22 h 52"/>
                  <a:gd name="T56" fmla="*/ 19 w 39"/>
                  <a:gd name="T57" fmla="*/ 22 h 52"/>
                  <a:gd name="T58" fmla="*/ 16 w 39"/>
                  <a:gd name="T59" fmla="*/ 22 h 52"/>
                  <a:gd name="T60" fmla="*/ 13 w 39"/>
                  <a:gd name="T61" fmla="*/ 24 h 52"/>
                  <a:gd name="T62" fmla="*/ 11 w 39"/>
                  <a:gd name="T63" fmla="*/ 28 h 52"/>
                  <a:gd name="T64" fmla="*/ 10 w 39"/>
                  <a:gd name="T65" fmla="*/ 32 h 52"/>
                  <a:gd name="T66" fmla="*/ 10 w 39"/>
                  <a:gd name="T67" fmla="*/ 32 h 52"/>
                  <a:gd name="T68" fmla="*/ 11 w 39"/>
                  <a:gd name="T69" fmla="*/ 36 h 52"/>
                  <a:gd name="T70" fmla="*/ 13 w 39"/>
                  <a:gd name="T71" fmla="*/ 40 h 52"/>
                  <a:gd name="T72" fmla="*/ 16 w 39"/>
                  <a:gd name="T73" fmla="*/ 42 h 52"/>
                  <a:gd name="T74" fmla="*/ 19 w 39"/>
                  <a:gd name="T75" fmla="*/ 4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9" h="52">
                    <a:moveTo>
                      <a:pt x="17" y="52"/>
                    </a:moveTo>
                    <a:cubicBezTo>
                      <a:pt x="15" y="52"/>
                      <a:pt x="12" y="51"/>
                      <a:pt x="10" y="50"/>
                    </a:cubicBezTo>
                    <a:cubicBezTo>
                      <a:pt x="8" y="50"/>
                      <a:pt x="6" y="48"/>
                      <a:pt x="5" y="47"/>
                    </a:cubicBezTo>
                    <a:cubicBezTo>
                      <a:pt x="3" y="45"/>
                      <a:pt x="2" y="43"/>
                      <a:pt x="1" y="41"/>
                    </a:cubicBezTo>
                    <a:cubicBezTo>
                      <a:pt x="0" y="38"/>
                      <a:pt x="0" y="35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29"/>
                      <a:pt x="0" y="26"/>
                      <a:pt x="1" y="24"/>
                    </a:cubicBezTo>
                    <a:cubicBezTo>
                      <a:pt x="2" y="21"/>
                      <a:pt x="3" y="19"/>
                      <a:pt x="5" y="18"/>
                    </a:cubicBezTo>
                    <a:cubicBezTo>
                      <a:pt x="6" y="16"/>
                      <a:pt x="8" y="15"/>
                      <a:pt x="10" y="14"/>
                    </a:cubicBezTo>
                    <a:cubicBezTo>
                      <a:pt x="12" y="13"/>
                      <a:pt x="14" y="13"/>
                      <a:pt x="17" y="13"/>
                    </a:cubicBezTo>
                    <a:cubicBezTo>
                      <a:pt x="20" y="13"/>
                      <a:pt x="22" y="13"/>
                      <a:pt x="24" y="14"/>
                    </a:cubicBezTo>
                    <a:cubicBezTo>
                      <a:pt x="26" y="15"/>
                      <a:pt x="27" y="17"/>
                      <a:pt x="29" y="18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7" y="47"/>
                      <a:pt x="26" y="49"/>
                      <a:pt x="24" y="50"/>
                    </a:cubicBezTo>
                    <a:cubicBezTo>
                      <a:pt x="22" y="51"/>
                      <a:pt x="20" y="52"/>
                      <a:pt x="17" y="52"/>
                    </a:cubicBezTo>
                    <a:close/>
                    <a:moveTo>
                      <a:pt x="19" y="43"/>
                    </a:moveTo>
                    <a:cubicBezTo>
                      <a:pt x="21" y="43"/>
                      <a:pt x="22" y="42"/>
                      <a:pt x="23" y="42"/>
                    </a:cubicBezTo>
                    <a:cubicBezTo>
                      <a:pt x="24" y="41"/>
                      <a:pt x="25" y="41"/>
                      <a:pt x="26" y="40"/>
                    </a:cubicBezTo>
                    <a:cubicBezTo>
                      <a:pt x="27" y="39"/>
                      <a:pt x="27" y="38"/>
                      <a:pt x="28" y="36"/>
                    </a:cubicBezTo>
                    <a:cubicBezTo>
                      <a:pt x="28" y="35"/>
                      <a:pt x="29" y="34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1"/>
                      <a:pt x="28" y="29"/>
                      <a:pt x="28" y="28"/>
                    </a:cubicBezTo>
                    <a:cubicBezTo>
                      <a:pt x="27" y="27"/>
                      <a:pt x="27" y="25"/>
                      <a:pt x="26" y="24"/>
                    </a:cubicBezTo>
                    <a:cubicBezTo>
                      <a:pt x="25" y="24"/>
                      <a:pt x="24" y="23"/>
                      <a:pt x="23" y="22"/>
                    </a:cubicBezTo>
                    <a:cubicBezTo>
                      <a:pt x="22" y="22"/>
                      <a:pt x="21" y="22"/>
                      <a:pt x="19" y="22"/>
                    </a:cubicBezTo>
                    <a:cubicBezTo>
                      <a:pt x="18" y="22"/>
                      <a:pt x="17" y="22"/>
                      <a:pt x="16" y="22"/>
                    </a:cubicBezTo>
                    <a:cubicBezTo>
                      <a:pt x="15" y="23"/>
                      <a:pt x="14" y="24"/>
                      <a:pt x="13" y="24"/>
                    </a:cubicBezTo>
                    <a:cubicBezTo>
                      <a:pt x="12" y="25"/>
                      <a:pt x="11" y="26"/>
                      <a:pt x="11" y="28"/>
                    </a:cubicBezTo>
                    <a:cubicBezTo>
                      <a:pt x="10" y="29"/>
                      <a:pt x="10" y="30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4"/>
                      <a:pt x="10" y="35"/>
                      <a:pt x="11" y="36"/>
                    </a:cubicBezTo>
                    <a:cubicBezTo>
                      <a:pt x="11" y="38"/>
                      <a:pt x="12" y="39"/>
                      <a:pt x="13" y="40"/>
                    </a:cubicBezTo>
                    <a:cubicBezTo>
                      <a:pt x="14" y="41"/>
                      <a:pt x="15" y="41"/>
                      <a:pt x="16" y="42"/>
                    </a:cubicBezTo>
                    <a:cubicBezTo>
                      <a:pt x="17" y="42"/>
                      <a:pt x="18" y="43"/>
                      <a:pt x="19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5" name="Freeform 103"/>
              <p:cNvSpPr>
                <a:spLocks noEditPoints="1"/>
              </p:cNvSpPr>
              <p:nvPr/>
            </p:nvSpPr>
            <p:spPr bwMode="auto">
              <a:xfrm>
                <a:off x="8234363" y="4989513"/>
                <a:ext cx="152400" cy="161925"/>
              </a:xfrm>
              <a:custGeom>
                <a:avLst/>
                <a:gdLst>
                  <a:gd name="T0" fmla="*/ 19 w 37"/>
                  <a:gd name="T1" fmla="*/ 39 h 39"/>
                  <a:gd name="T2" fmla="*/ 11 w 37"/>
                  <a:gd name="T3" fmla="*/ 37 h 39"/>
                  <a:gd name="T4" fmla="*/ 5 w 37"/>
                  <a:gd name="T5" fmla="*/ 33 h 39"/>
                  <a:gd name="T6" fmla="*/ 1 w 37"/>
                  <a:gd name="T7" fmla="*/ 27 h 39"/>
                  <a:gd name="T8" fmla="*/ 0 w 37"/>
                  <a:gd name="T9" fmla="*/ 19 h 39"/>
                  <a:gd name="T10" fmla="*/ 0 w 37"/>
                  <a:gd name="T11" fmla="*/ 19 h 39"/>
                  <a:gd name="T12" fmla="*/ 1 w 37"/>
                  <a:gd name="T13" fmla="*/ 12 h 39"/>
                  <a:gd name="T14" fmla="*/ 5 w 37"/>
                  <a:gd name="T15" fmla="*/ 5 h 39"/>
                  <a:gd name="T16" fmla="*/ 11 w 37"/>
                  <a:gd name="T17" fmla="*/ 1 h 39"/>
                  <a:gd name="T18" fmla="*/ 18 w 37"/>
                  <a:gd name="T19" fmla="*/ 0 h 39"/>
                  <a:gd name="T20" fmla="*/ 26 w 37"/>
                  <a:gd name="T21" fmla="*/ 1 h 39"/>
                  <a:gd name="T22" fmla="*/ 32 w 37"/>
                  <a:gd name="T23" fmla="*/ 6 h 39"/>
                  <a:gd name="T24" fmla="*/ 36 w 37"/>
                  <a:gd name="T25" fmla="*/ 12 h 39"/>
                  <a:gd name="T26" fmla="*/ 37 w 37"/>
                  <a:gd name="T27" fmla="*/ 20 h 39"/>
                  <a:gd name="T28" fmla="*/ 37 w 37"/>
                  <a:gd name="T29" fmla="*/ 21 h 39"/>
                  <a:gd name="T30" fmla="*/ 37 w 37"/>
                  <a:gd name="T31" fmla="*/ 23 h 39"/>
                  <a:gd name="T32" fmla="*/ 10 w 37"/>
                  <a:gd name="T33" fmla="*/ 23 h 39"/>
                  <a:gd name="T34" fmla="*/ 13 w 37"/>
                  <a:gd name="T35" fmla="*/ 28 h 39"/>
                  <a:gd name="T36" fmla="*/ 19 w 37"/>
                  <a:gd name="T37" fmla="*/ 30 h 39"/>
                  <a:gd name="T38" fmla="*/ 24 w 37"/>
                  <a:gd name="T39" fmla="*/ 29 h 39"/>
                  <a:gd name="T40" fmla="*/ 29 w 37"/>
                  <a:gd name="T41" fmla="*/ 26 h 39"/>
                  <a:gd name="T42" fmla="*/ 35 w 37"/>
                  <a:gd name="T43" fmla="*/ 32 h 39"/>
                  <a:gd name="T44" fmla="*/ 28 w 37"/>
                  <a:gd name="T45" fmla="*/ 37 h 39"/>
                  <a:gd name="T46" fmla="*/ 19 w 37"/>
                  <a:gd name="T47" fmla="*/ 39 h 39"/>
                  <a:gd name="T48" fmla="*/ 26 w 37"/>
                  <a:gd name="T49" fmla="*/ 16 h 39"/>
                  <a:gd name="T50" fmla="*/ 24 w 37"/>
                  <a:gd name="T51" fmla="*/ 10 h 39"/>
                  <a:gd name="T52" fmla="*/ 18 w 37"/>
                  <a:gd name="T53" fmla="*/ 8 h 39"/>
                  <a:gd name="T54" fmla="*/ 13 w 37"/>
                  <a:gd name="T55" fmla="*/ 10 h 39"/>
                  <a:gd name="T56" fmla="*/ 10 w 37"/>
                  <a:gd name="T57" fmla="*/ 16 h 39"/>
                  <a:gd name="T58" fmla="*/ 26 w 37"/>
                  <a:gd name="T59" fmla="*/ 1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7" h="39">
                    <a:moveTo>
                      <a:pt x="19" y="39"/>
                    </a:moveTo>
                    <a:cubicBezTo>
                      <a:pt x="17" y="39"/>
                      <a:pt x="14" y="38"/>
                      <a:pt x="11" y="37"/>
                    </a:cubicBezTo>
                    <a:cubicBezTo>
                      <a:pt x="9" y="37"/>
                      <a:pt x="7" y="35"/>
                      <a:pt x="5" y="33"/>
                    </a:cubicBezTo>
                    <a:cubicBezTo>
                      <a:pt x="3" y="32"/>
                      <a:pt x="2" y="30"/>
                      <a:pt x="1" y="27"/>
                    </a:cubicBezTo>
                    <a:cubicBezTo>
                      <a:pt x="0" y="25"/>
                      <a:pt x="0" y="22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7"/>
                      <a:pt x="0" y="14"/>
                      <a:pt x="1" y="12"/>
                    </a:cubicBezTo>
                    <a:cubicBezTo>
                      <a:pt x="2" y="9"/>
                      <a:pt x="3" y="7"/>
                      <a:pt x="5" y="5"/>
                    </a:cubicBezTo>
                    <a:cubicBezTo>
                      <a:pt x="6" y="4"/>
                      <a:pt x="8" y="2"/>
                      <a:pt x="11" y="1"/>
                    </a:cubicBezTo>
                    <a:cubicBezTo>
                      <a:pt x="13" y="0"/>
                      <a:pt x="16" y="0"/>
                      <a:pt x="18" y="0"/>
                    </a:cubicBezTo>
                    <a:cubicBezTo>
                      <a:pt x="21" y="0"/>
                      <a:pt x="24" y="0"/>
                      <a:pt x="26" y="1"/>
                    </a:cubicBezTo>
                    <a:cubicBezTo>
                      <a:pt x="29" y="2"/>
                      <a:pt x="31" y="4"/>
                      <a:pt x="32" y="6"/>
                    </a:cubicBezTo>
                    <a:cubicBezTo>
                      <a:pt x="34" y="8"/>
                      <a:pt x="35" y="10"/>
                      <a:pt x="36" y="12"/>
                    </a:cubicBezTo>
                    <a:cubicBezTo>
                      <a:pt x="36" y="15"/>
                      <a:pt x="37" y="17"/>
                      <a:pt x="37" y="20"/>
                    </a:cubicBezTo>
                    <a:cubicBezTo>
                      <a:pt x="37" y="20"/>
                      <a:pt x="37" y="21"/>
                      <a:pt x="37" y="21"/>
                    </a:cubicBezTo>
                    <a:cubicBezTo>
                      <a:pt x="37" y="22"/>
                      <a:pt x="37" y="22"/>
                      <a:pt x="37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5"/>
                      <a:pt x="12" y="27"/>
                      <a:pt x="13" y="28"/>
                    </a:cubicBezTo>
                    <a:cubicBezTo>
                      <a:pt x="15" y="30"/>
                      <a:pt x="17" y="30"/>
                      <a:pt x="19" y="30"/>
                    </a:cubicBezTo>
                    <a:cubicBezTo>
                      <a:pt x="21" y="30"/>
                      <a:pt x="23" y="30"/>
                      <a:pt x="24" y="29"/>
                    </a:cubicBezTo>
                    <a:cubicBezTo>
                      <a:pt x="26" y="29"/>
                      <a:pt x="27" y="28"/>
                      <a:pt x="29" y="26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3" y="34"/>
                      <a:pt x="31" y="36"/>
                      <a:pt x="28" y="37"/>
                    </a:cubicBezTo>
                    <a:cubicBezTo>
                      <a:pt x="26" y="38"/>
                      <a:pt x="23" y="39"/>
                      <a:pt x="19" y="39"/>
                    </a:cubicBezTo>
                    <a:close/>
                    <a:moveTo>
                      <a:pt x="26" y="16"/>
                    </a:moveTo>
                    <a:cubicBezTo>
                      <a:pt x="26" y="14"/>
                      <a:pt x="25" y="12"/>
                      <a:pt x="24" y="10"/>
                    </a:cubicBezTo>
                    <a:cubicBezTo>
                      <a:pt x="22" y="9"/>
                      <a:pt x="21" y="8"/>
                      <a:pt x="18" y="8"/>
                    </a:cubicBezTo>
                    <a:cubicBezTo>
                      <a:pt x="16" y="8"/>
                      <a:pt x="14" y="9"/>
                      <a:pt x="13" y="10"/>
                    </a:cubicBezTo>
                    <a:cubicBezTo>
                      <a:pt x="11" y="12"/>
                      <a:pt x="11" y="14"/>
                      <a:pt x="10" y="16"/>
                    </a:cubicBez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6" name="Freeform 111"/>
              <p:cNvSpPr>
                <a:spLocks/>
              </p:cNvSpPr>
              <p:nvPr/>
            </p:nvSpPr>
            <p:spPr bwMode="auto">
              <a:xfrm>
                <a:off x="6645275" y="5410200"/>
                <a:ext cx="201613" cy="201613"/>
              </a:xfrm>
              <a:custGeom>
                <a:avLst/>
                <a:gdLst>
                  <a:gd name="T0" fmla="*/ 0 w 127"/>
                  <a:gd name="T1" fmla="*/ 0 h 127"/>
                  <a:gd name="T2" fmla="*/ 31 w 127"/>
                  <a:gd name="T3" fmla="*/ 0 h 127"/>
                  <a:gd name="T4" fmla="*/ 65 w 127"/>
                  <a:gd name="T5" fmla="*/ 52 h 127"/>
                  <a:gd name="T6" fmla="*/ 99 w 127"/>
                  <a:gd name="T7" fmla="*/ 0 h 127"/>
                  <a:gd name="T8" fmla="*/ 127 w 127"/>
                  <a:gd name="T9" fmla="*/ 0 h 127"/>
                  <a:gd name="T10" fmla="*/ 127 w 127"/>
                  <a:gd name="T11" fmla="*/ 127 h 127"/>
                  <a:gd name="T12" fmla="*/ 101 w 127"/>
                  <a:gd name="T13" fmla="*/ 127 h 127"/>
                  <a:gd name="T14" fmla="*/ 101 w 127"/>
                  <a:gd name="T15" fmla="*/ 44 h 127"/>
                  <a:gd name="T16" fmla="*/ 65 w 127"/>
                  <a:gd name="T17" fmla="*/ 99 h 127"/>
                  <a:gd name="T18" fmla="*/ 65 w 127"/>
                  <a:gd name="T19" fmla="*/ 99 h 127"/>
                  <a:gd name="T20" fmla="*/ 29 w 127"/>
                  <a:gd name="T21" fmla="*/ 44 h 127"/>
                  <a:gd name="T22" fmla="*/ 29 w 127"/>
                  <a:gd name="T23" fmla="*/ 127 h 127"/>
                  <a:gd name="T24" fmla="*/ 0 w 127"/>
                  <a:gd name="T25" fmla="*/ 127 h 127"/>
                  <a:gd name="T26" fmla="*/ 0 w 127"/>
                  <a:gd name="T2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7" h="127">
                    <a:moveTo>
                      <a:pt x="0" y="0"/>
                    </a:moveTo>
                    <a:lnTo>
                      <a:pt x="31" y="0"/>
                    </a:lnTo>
                    <a:lnTo>
                      <a:pt x="65" y="52"/>
                    </a:lnTo>
                    <a:lnTo>
                      <a:pt x="99" y="0"/>
                    </a:lnTo>
                    <a:lnTo>
                      <a:pt x="127" y="0"/>
                    </a:lnTo>
                    <a:lnTo>
                      <a:pt x="127" y="127"/>
                    </a:lnTo>
                    <a:lnTo>
                      <a:pt x="101" y="127"/>
                    </a:lnTo>
                    <a:lnTo>
                      <a:pt x="101" y="44"/>
                    </a:lnTo>
                    <a:lnTo>
                      <a:pt x="65" y="99"/>
                    </a:lnTo>
                    <a:lnTo>
                      <a:pt x="65" y="99"/>
                    </a:lnTo>
                    <a:lnTo>
                      <a:pt x="29" y="44"/>
                    </a:lnTo>
                    <a:lnTo>
                      <a:pt x="29" y="127"/>
                    </a:lnTo>
                    <a:lnTo>
                      <a:pt x="0" y="1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7" name="Freeform 112"/>
              <p:cNvSpPr>
                <a:spLocks noEditPoints="1"/>
              </p:cNvSpPr>
              <p:nvPr/>
            </p:nvSpPr>
            <p:spPr bwMode="auto">
              <a:xfrm>
                <a:off x="6880225" y="5451475"/>
                <a:ext cx="150813" cy="165100"/>
              </a:xfrm>
              <a:custGeom>
                <a:avLst/>
                <a:gdLst>
                  <a:gd name="T0" fmla="*/ 20 w 37"/>
                  <a:gd name="T1" fmla="*/ 40 h 40"/>
                  <a:gd name="T2" fmla="*/ 12 w 37"/>
                  <a:gd name="T3" fmla="*/ 38 h 40"/>
                  <a:gd name="T4" fmla="*/ 6 w 37"/>
                  <a:gd name="T5" fmla="*/ 34 h 40"/>
                  <a:gd name="T6" fmla="*/ 1 w 37"/>
                  <a:gd name="T7" fmla="*/ 28 h 40"/>
                  <a:gd name="T8" fmla="*/ 0 w 37"/>
                  <a:gd name="T9" fmla="*/ 20 h 40"/>
                  <a:gd name="T10" fmla="*/ 0 w 37"/>
                  <a:gd name="T11" fmla="*/ 20 h 40"/>
                  <a:gd name="T12" fmla="*/ 1 w 37"/>
                  <a:gd name="T13" fmla="*/ 12 h 40"/>
                  <a:gd name="T14" fmla="*/ 5 w 37"/>
                  <a:gd name="T15" fmla="*/ 6 h 40"/>
                  <a:gd name="T16" fmla="*/ 11 w 37"/>
                  <a:gd name="T17" fmla="*/ 2 h 40"/>
                  <a:gd name="T18" fmla="*/ 19 w 37"/>
                  <a:gd name="T19" fmla="*/ 0 h 40"/>
                  <a:gd name="T20" fmla="*/ 27 w 37"/>
                  <a:gd name="T21" fmla="*/ 2 h 40"/>
                  <a:gd name="T22" fmla="*/ 33 w 37"/>
                  <a:gd name="T23" fmla="*/ 7 h 40"/>
                  <a:gd name="T24" fmla="*/ 36 w 37"/>
                  <a:gd name="T25" fmla="*/ 13 h 40"/>
                  <a:gd name="T26" fmla="*/ 37 w 37"/>
                  <a:gd name="T27" fmla="*/ 21 h 40"/>
                  <a:gd name="T28" fmla="*/ 37 w 37"/>
                  <a:gd name="T29" fmla="*/ 22 h 40"/>
                  <a:gd name="T30" fmla="*/ 37 w 37"/>
                  <a:gd name="T31" fmla="*/ 24 h 40"/>
                  <a:gd name="T32" fmla="*/ 11 w 37"/>
                  <a:gd name="T33" fmla="*/ 24 h 40"/>
                  <a:gd name="T34" fmla="*/ 14 w 37"/>
                  <a:gd name="T35" fmla="*/ 29 h 40"/>
                  <a:gd name="T36" fmla="*/ 20 w 37"/>
                  <a:gd name="T37" fmla="*/ 31 h 40"/>
                  <a:gd name="T38" fmla="*/ 25 w 37"/>
                  <a:gd name="T39" fmla="*/ 30 h 40"/>
                  <a:gd name="T40" fmla="*/ 29 w 37"/>
                  <a:gd name="T41" fmla="*/ 27 h 40"/>
                  <a:gd name="T42" fmla="*/ 35 w 37"/>
                  <a:gd name="T43" fmla="*/ 33 h 40"/>
                  <a:gd name="T44" fmla="*/ 29 w 37"/>
                  <a:gd name="T45" fmla="*/ 38 h 40"/>
                  <a:gd name="T46" fmla="*/ 20 w 37"/>
                  <a:gd name="T47" fmla="*/ 40 h 40"/>
                  <a:gd name="T48" fmla="*/ 27 w 37"/>
                  <a:gd name="T49" fmla="*/ 17 h 40"/>
                  <a:gd name="T50" fmla="*/ 24 w 37"/>
                  <a:gd name="T51" fmla="*/ 11 h 40"/>
                  <a:gd name="T52" fmla="*/ 19 w 37"/>
                  <a:gd name="T53" fmla="*/ 9 h 40"/>
                  <a:gd name="T54" fmla="*/ 13 w 37"/>
                  <a:gd name="T55" fmla="*/ 11 h 40"/>
                  <a:gd name="T56" fmla="*/ 10 w 37"/>
                  <a:gd name="T57" fmla="*/ 17 h 40"/>
                  <a:gd name="T58" fmla="*/ 27 w 37"/>
                  <a:gd name="T59" fmla="*/ 1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7" h="40">
                    <a:moveTo>
                      <a:pt x="20" y="40"/>
                    </a:moveTo>
                    <a:cubicBezTo>
                      <a:pt x="17" y="40"/>
                      <a:pt x="14" y="39"/>
                      <a:pt x="12" y="38"/>
                    </a:cubicBezTo>
                    <a:cubicBezTo>
                      <a:pt x="9" y="37"/>
                      <a:pt x="7" y="36"/>
                      <a:pt x="6" y="34"/>
                    </a:cubicBezTo>
                    <a:cubicBezTo>
                      <a:pt x="4" y="33"/>
                      <a:pt x="2" y="31"/>
                      <a:pt x="1" y="28"/>
                    </a:cubicBezTo>
                    <a:cubicBezTo>
                      <a:pt x="0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0" y="15"/>
                      <a:pt x="1" y="12"/>
                    </a:cubicBezTo>
                    <a:cubicBezTo>
                      <a:pt x="2" y="10"/>
                      <a:pt x="3" y="8"/>
                      <a:pt x="5" y="6"/>
                    </a:cubicBezTo>
                    <a:cubicBezTo>
                      <a:pt x="7" y="4"/>
                      <a:pt x="9" y="3"/>
                      <a:pt x="11" y="2"/>
                    </a:cubicBezTo>
                    <a:cubicBezTo>
                      <a:pt x="13" y="1"/>
                      <a:pt x="16" y="0"/>
                      <a:pt x="19" y="0"/>
                    </a:cubicBezTo>
                    <a:cubicBezTo>
                      <a:pt x="22" y="0"/>
                      <a:pt x="24" y="1"/>
                      <a:pt x="27" y="2"/>
                    </a:cubicBezTo>
                    <a:cubicBezTo>
                      <a:pt x="29" y="3"/>
                      <a:pt x="31" y="5"/>
                      <a:pt x="33" y="7"/>
                    </a:cubicBezTo>
                    <a:cubicBezTo>
                      <a:pt x="34" y="9"/>
                      <a:pt x="35" y="11"/>
                      <a:pt x="36" y="13"/>
                    </a:cubicBezTo>
                    <a:cubicBezTo>
                      <a:pt x="37" y="16"/>
                      <a:pt x="37" y="18"/>
                      <a:pt x="37" y="21"/>
                    </a:cubicBezTo>
                    <a:cubicBezTo>
                      <a:pt x="37" y="21"/>
                      <a:pt x="37" y="22"/>
                      <a:pt x="37" y="22"/>
                    </a:cubicBezTo>
                    <a:cubicBezTo>
                      <a:pt x="37" y="23"/>
                      <a:pt x="37" y="23"/>
                      <a:pt x="37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6"/>
                      <a:pt x="12" y="28"/>
                      <a:pt x="14" y="29"/>
                    </a:cubicBezTo>
                    <a:cubicBezTo>
                      <a:pt x="15" y="31"/>
                      <a:pt x="17" y="31"/>
                      <a:pt x="20" y="31"/>
                    </a:cubicBezTo>
                    <a:cubicBezTo>
                      <a:pt x="22" y="31"/>
                      <a:pt x="23" y="31"/>
                      <a:pt x="25" y="30"/>
                    </a:cubicBezTo>
                    <a:cubicBezTo>
                      <a:pt x="26" y="30"/>
                      <a:pt x="27" y="29"/>
                      <a:pt x="29" y="2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3" y="35"/>
                      <a:pt x="31" y="37"/>
                      <a:pt x="29" y="38"/>
                    </a:cubicBezTo>
                    <a:cubicBezTo>
                      <a:pt x="26" y="39"/>
                      <a:pt x="23" y="40"/>
                      <a:pt x="20" y="40"/>
                    </a:cubicBezTo>
                    <a:close/>
                    <a:moveTo>
                      <a:pt x="27" y="17"/>
                    </a:moveTo>
                    <a:cubicBezTo>
                      <a:pt x="26" y="15"/>
                      <a:pt x="25" y="13"/>
                      <a:pt x="24" y="11"/>
                    </a:cubicBezTo>
                    <a:cubicBezTo>
                      <a:pt x="23" y="10"/>
                      <a:pt x="21" y="9"/>
                      <a:pt x="19" y="9"/>
                    </a:cubicBezTo>
                    <a:cubicBezTo>
                      <a:pt x="16" y="9"/>
                      <a:pt x="15" y="10"/>
                      <a:pt x="13" y="11"/>
                    </a:cubicBezTo>
                    <a:cubicBezTo>
                      <a:pt x="12" y="13"/>
                      <a:pt x="11" y="15"/>
                      <a:pt x="10" y="17"/>
                    </a:cubicBez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8" name="Freeform 113"/>
              <p:cNvSpPr>
                <a:spLocks/>
              </p:cNvSpPr>
              <p:nvPr/>
            </p:nvSpPr>
            <p:spPr bwMode="auto">
              <a:xfrm>
                <a:off x="7048500" y="5414963"/>
                <a:ext cx="98425" cy="201613"/>
              </a:xfrm>
              <a:custGeom>
                <a:avLst/>
                <a:gdLst>
                  <a:gd name="T0" fmla="*/ 15 w 24"/>
                  <a:gd name="T1" fmla="*/ 49 h 49"/>
                  <a:gd name="T2" fmla="*/ 11 w 24"/>
                  <a:gd name="T3" fmla="*/ 48 h 49"/>
                  <a:gd name="T4" fmla="*/ 7 w 24"/>
                  <a:gd name="T5" fmla="*/ 46 h 49"/>
                  <a:gd name="T6" fmla="*/ 5 w 24"/>
                  <a:gd name="T7" fmla="*/ 43 h 49"/>
                  <a:gd name="T8" fmla="*/ 4 w 24"/>
                  <a:gd name="T9" fmla="*/ 37 h 49"/>
                  <a:gd name="T10" fmla="*/ 4 w 24"/>
                  <a:gd name="T11" fmla="*/ 19 h 49"/>
                  <a:gd name="T12" fmla="*/ 0 w 24"/>
                  <a:gd name="T13" fmla="*/ 19 h 49"/>
                  <a:gd name="T14" fmla="*/ 0 w 24"/>
                  <a:gd name="T15" fmla="*/ 10 h 49"/>
                  <a:gd name="T16" fmla="*/ 4 w 24"/>
                  <a:gd name="T17" fmla="*/ 10 h 49"/>
                  <a:gd name="T18" fmla="*/ 4 w 24"/>
                  <a:gd name="T19" fmla="*/ 0 h 49"/>
                  <a:gd name="T20" fmla="*/ 15 w 24"/>
                  <a:gd name="T21" fmla="*/ 0 h 49"/>
                  <a:gd name="T22" fmla="*/ 15 w 24"/>
                  <a:gd name="T23" fmla="*/ 10 h 49"/>
                  <a:gd name="T24" fmla="*/ 24 w 24"/>
                  <a:gd name="T25" fmla="*/ 10 h 49"/>
                  <a:gd name="T26" fmla="*/ 24 w 24"/>
                  <a:gd name="T27" fmla="*/ 19 h 49"/>
                  <a:gd name="T28" fmla="*/ 15 w 24"/>
                  <a:gd name="T29" fmla="*/ 19 h 49"/>
                  <a:gd name="T30" fmla="*/ 15 w 24"/>
                  <a:gd name="T31" fmla="*/ 36 h 49"/>
                  <a:gd name="T32" fmla="*/ 19 w 24"/>
                  <a:gd name="T33" fmla="*/ 39 h 49"/>
                  <a:gd name="T34" fmla="*/ 24 w 24"/>
                  <a:gd name="T35" fmla="*/ 38 h 49"/>
                  <a:gd name="T36" fmla="*/ 24 w 24"/>
                  <a:gd name="T37" fmla="*/ 46 h 49"/>
                  <a:gd name="T38" fmla="*/ 20 w 24"/>
                  <a:gd name="T39" fmla="*/ 48 h 49"/>
                  <a:gd name="T40" fmla="*/ 15 w 24"/>
                  <a:gd name="T4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49">
                    <a:moveTo>
                      <a:pt x="15" y="49"/>
                    </a:moveTo>
                    <a:cubicBezTo>
                      <a:pt x="14" y="49"/>
                      <a:pt x="12" y="48"/>
                      <a:pt x="11" y="48"/>
                    </a:cubicBezTo>
                    <a:cubicBezTo>
                      <a:pt x="10" y="48"/>
                      <a:pt x="8" y="47"/>
                      <a:pt x="7" y="46"/>
                    </a:cubicBezTo>
                    <a:cubicBezTo>
                      <a:pt x="6" y="45"/>
                      <a:pt x="6" y="44"/>
                      <a:pt x="5" y="43"/>
                    </a:cubicBezTo>
                    <a:cubicBezTo>
                      <a:pt x="5" y="41"/>
                      <a:pt x="4" y="39"/>
                      <a:pt x="4" y="37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8"/>
                      <a:pt x="16" y="39"/>
                      <a:pt x="19" y="39"/>
                    </a:cubicBezTo>
                    <a:cubicBezTo>
                      <a:pt x="20" y="39"/>
                      <a:pt x="22" y="39"/>
                      <a:pt x="24" y="38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3" y="47"/>
                      <a:pt x="21" y="48"/>
                      <a:pt x="20" y="48"/>
                    </a:cubicBezTo>
                    <a:cubicBezTo>
                      <a:pt x="19" y="48"/>
                      <a:pt x="17" y="49"/>
                      <a:pt x="15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9" name="Freeform 114"/>
              <p:cNvSpPr>
                <a:spLocks/>
              </p:cNvSpPr>
              <p:nvPr/>
            </p:nvSpPr>
            <p:spPr bwMode="auto">
              <a:xfrm>
                <a:off x="7170738" y="5451475"/>
                <a:ext cx="95250" cy="160338"/>
              </a:xfrm>
              <a:custGeom>
                <a:avLst/>
                <a:gdLst>
                  <a:gd name="T0" fmla="*/ 0 w 23"/>
                  <a:gd name="T1" fmla="*/ 1 h 39"/>
                  <a:gd name="T2" fmla="*/ 11 w 23"/>
                  <a:gd name="T3" fmla="*/ 1 h 39"/>
                  <a:gd name="T4" fmla="*/ 11 w 23"/>
                  <a:gd name="T5" fmla="*/ 9 h 39"/>
                  <a:gd name="T6" fmla="*/ 16 w 23"/>
                  <a:gd name="T7" fmla="*/ 3 h 39"/>
                  <a:gd name="T8" fmla="*/ 23 w 23"/>
                  <a:gd name="T9" fmla="*/ 0 h 39"/>
                  <a:gd name="T10" fmla="*/ 23 w 23"/>
                  <a:gd name="T11" fmla="*/ 12 h 39"/>
                  <a:gd name="T12" fmla="*/ 23 w 23"/>
                  <a:gd name="T13" fmla="*/ 12 h 39"/>
                  <a:gd name="T14" fmla="*/ 14 w 23"/>
                  <a:gd name="T15" fmla="*/ 15 h 39"/>
                  <a:gd name="T16" fmla="*/ 11 w 23"/>
                  <a:gd name="T17" fmla="*/ 25 h 39"/>
                  <a:gd name="T18" fmla="*/ 11 w 23"/>
                  <a:gd name="T19" fmla="*/ 39 h 39"/>
                  <a:gd name="T20" fmla="*/ 0 w 23"/>
                  <a:gd name="T21" fmla="*/ 39 h 39"/>
                  <a:gd name="T22" fmla="*/ 0 w 23"/>
                  <a:gd name="T23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39">
                    <a:moveTo>
                      <a:pt x="0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6"/>
                      <a:pt x="14" y="4"/>
                      <a:pt x="16" y="3"/>
                    </a:cubicBezTo>
                    <a:cubicBezTo>
                      <a:pt x="18" y="1"/>
                      <a:pt x="20" y="0"/>
                      <a:pt x="23" y="0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9" y="12"/>
                      <a:pt x="16" y="13"/>
                      <a:pt x="14" y="15"/>
                    </a:cubicBezTo>
                    <a:cubicBezTo>
                      <a:pt x="12" y="17"/>
                      <a:pt x="11" y="20"/>
                      <a:pt x="11" y="25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0" name="Freeform 115"/>
              <p:cNvSpPr>
                <a:spLocks noEditPoints="1"/>
              </p:cNvSpPr>
              <p:nvPr/>
            </p:nvSpPr>
            <p:spPr bwMode="auto">
              <a:xfrm>
                <a:off x="7281863" y="5451475"/>
                <a:ext cx="168275" cy="165100"/>
              </a:xfrm>
              <a:custGeom>
                <a:avLst/>
                <a:gdLst>
                  <a:gd name="T0" fmla="*/ 20 w 41"/>
                  <a:gd name="T1" fmla="*/ 40 h 40"/>
                  <a:gd name="T2" fmla="*/ 12 w 41"/>
                  <a:gd name="T3" fmla="*/ 38 h 40"/>
                  <a:gd name="T4" fmla="*/ 6 w 41"/>
                  <a:gd name="T5" fmla="*/ 34 h 40"/>
                  <a:gd name="T6" fmla="*/ 1 w 41"/>
                  <a:gd name="T7" fmla="*/ 28 h 40"/>
                  <a:gd name="T8" fmla="*/ 0 w 41"/>
                  <a:gd name="T9" fmla="*/ 20 h 40"/>
                  <a:gd name="T10" fmla="*/ 0 w 41"/>
                  <a:gd name="T11" fmla="*/ 20 h 40"/>
                  <a:gd name="T12" fmla="*/ 1 w 41"/>
                  <a:gd name="T13" fmla="*/ 12 h 40"/>
                  <a:gd name="T14" fmla="*/ 6 w 41"/>
                  <a:gd name="T15" fmla="*/ 6 h 40"/>
                  <a:gd name="T16" fmla="*/ 12 w 41"/>
                  <a:gd name="T17" fmla="*/ 2 h 40"/>
                  <a:gd name="T18" fmla="*/ 20 w 41"/>
                  <a:gd name="T19" fmla="*/ 0 h 40"/>
                  <a:gd name="T20" fmla="*/ 28 w 41"/>
                  <a:gd name="T21" fmla="*/ 2 h 40"/>
                  <a:gd name="T22" fmla="*/ 35 w 41"/>
                  <a:gd name="T23" fmla="*/ 6 h 40"/>
                  <a:gd name="T24" fmla="*/ 39 w 41"/>
                  <a:gd name="T25" fmla="*/ 12 h 40"/>
                  <a:gd name="T26" fmla="*/ 41 w 41"/>
                  <a:gd name="T27" fmla="*/ 20 h 40"/>
                  <a:gd name="T28" fmla="*/ 41 w 41"/>
                  <a:gd name="T29" fmla="*/ 20 h 40"/>
                  <a:gd name="T30" fmla="*/ 39 w 41"/>
                  <a:gd name="T31" fmla="*/ 28 h 40"/>
                  <a:gd name="T32" fmla="*/ 35 w 41"/>
                  <a:gd name="T33" fmla="*/ 34 h 40"/>
                  <a:gd name="T34" fmla="*/ 28 w 41"/>
                  <a:gd name="T35" fmla="*/ 38 h 40"/>
                  <a:gd name="T36" fmla="*/ 20 w 41"/>
                  <a:gd name="T37" fmla="*/ 40 h 40"/>
                  <a:gd name="T38" fmla="*/ 20 w 41"/>
                  <a:gd name="T39" fmla="*/ 31 h 40"/>
                  <a:gd name="T40" fmla="*/ 24 w 41"/>
                  <a:gd name="T41" fmla="*/ 30 h 40"/>
                  <a:gd name="T42" fmla="*/ 27 w 41"/>
                  <a:gd name="T43" fmla="*/ 28 h 40"/>
                  <a:gd name="T44" fmla="*/ 29 w 41"/>
                  <a:gd name="T45" fmla="*/ 24 h 40"/>
                  <a:gd name="T46" fmla="*/ 30 w 41"/>
                  <a:gd name="T47" fmla="*/ 20 h 40"/>
                  <a:gd name="T48" fmla="*/ 30 w 41"/>
                  <a:gd name="T49" fmla="*/ 20 h 40"/>
                  <a:gd name="T50" fmla="*/ 29 w 41"/>
                  <a:gd name="T51" fmla="*/ 16 h 40"/>
                  <a:gd name="T52" fmla="*/ 27 w 41"/>
                  <a:gd name="T53" fmla="*/ 13 h 40"/>
                  <a:gd name="T54" fmla="*/ 24 w 41"/>
                  <a:gd name="T55" fmla="*/ 11 h 40"/>
                  <a:gd name="T56" fmla="*/ 20 w 41"/>
                  <a:gd name="T57" fmla="*/ 10 h 40"/>
                  <a:gd name="T58" fmla="*/ 16 w 41"/>
                  <a:gd name="T59" fmla="*/ 10 h 40"/>
                  <a:gd name="T60" fmla="*/ 13 w 41"/>
                  <a:gd name="T61" fmla="*/ 13 h 40"/>
                  <a:gd name="T62" fmla="*/ 11 w 41"/>
                  <a:gd name="T63" fmla="*/ 16 h 40"/>
                  <a:gd name="T64" fmla="*/ 10 w 41"/>
                  <a:gd name="T65" fmla="*/ 20 h 40"/>
                  <a:gd name="T66" fmla="*/ 10 w 41"/>
                  <a:gd name="T67" fmla="*/ 20 h 40"/>
                  <a:gd name="T68" fmla="*/ 11 w 41"/>
                  <a:gd name="T69" fmla="*/ 24 h 40"/>
                  <a:gd name="T70" fmla="*/ 13 w 41"/>
                  <a:gd name="T71" fmla="*/ 27 h 40"/>
                  <a:gd name="T72" fmla="*/ 16 w 41"/>
                  <a:gd name="T73" fmla="*/ 30 h 40"/>
                  <a:gd name="T74" fmla="*/ 20 w 41"/>
                  <a:gd name="T75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40">
                    <a:moveTo>
                      <a:pt x="20" y="40"/>
                    </a:moveTo>
                    <a:cubicBezTo>
                      <a:pt x="17" y="40"/>
                      <a:pt x="14" y="39"/>
                      <a:pt x="12" y="38"/>
                    </a:cubicBezTo>
                    <a:cubicBezTo>
                      <a:pt x="10" y="37"/>
                      <a:pt x="7" y="36"/>
                      <a:pt x="6" y="34"/>
                    </a:cubicBezTo>
                    <a:cubicBezTo>
                      <a:pt x="4" y="32"/>
                      <a:pt x="2" y="30"/>
                      <a:pt x="1" y="28"/>
                    </a:cubicBezTo>
                    <a:cubicBezTo>
                      <a:pt x="0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0" y="15"/>
                      <a:pt x="1" y="12"/>
                    </a:cubicBezTo>
                    <a:cubicBezTo>
                      <a:pt x="2" y="10"/>
                      <a:pt x="4" y="8"/>
                      <a:pt x="6" y="6"/>
                    </a:cubicBezTo>
                    <a:cubicBezTo>
                      <a:pt x="7" y="4"/>
                      <a:pt x="10" y="3"/>
                      <a:pt x="12" y="2"/>
                    </a:cubicBezTo>
                    <a:cubicBezTo>
                      <a:pt x="15" y="1"/>
                      <a:pt x="17" y="0"/>
                      <a:pt x="20" y="0"/>
                    </a:cubicBezTo>
                    <a:cubicBezTo>
                      <a:pt x="23" y="0"/>
                      <a:pt x="26" y="1"/>
                      <a:pt x="28" y="2"/>
                    </a:cubicBezTo>
                    <a:cubicBezTo>
                      <a:pt x="31" y="3"/>
                      <a:pt x="33" y="4"/>
                      <a:pt x="35" y="6"/>
                    </a:cubicBezTo>
                    <a:cubicBezTo>
                      <a:pt x="37" y="8"/>
                      <a:pt x="38" y="10"/>
                      <a:pt x="39" y="12"/>
                    </a:cubicBezTo>
                    <a:cubicBezTo>
                      <a:pt x="40" y="15"/>
                      <a:pt x="41" y="17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3"/>
                      <a:pt x="40" y="25"/>
                      <a:pt x="39" y="28"/>
                    </a:cubicBezTo>
                    <a:cubicBezTo>
                      <a:pt x="38" y="30"/>
                      <a:pt x="37" y="32"/>
                      <a:pt x="35" y="34"/>
                    </a:cubicBezTo>
                    <a:cubicBezTo>
                      <a:pt x="33" y="36"/>
                      <a:pt x="31" y="37"/>
                      <a:pt x="28" y="38"/>
                    </a:cubicBezTo>
                    <a:cubicBezTo>
                      <a:pt x="26" y="39"/>
                      <a:pt x="23" y="40"/>
                      <a:pt x="20" y="40"/>
                    </a:cubicBezTo>
                    <a:close/>
                    <a:moveTo>
                      <a:pt x="20" y="31"/>
                    </a:moveTo>
                    <a:cubicBezTo>
                      <a:pt x="22" y="31"/>
                      <a:pt x="23" y="30"/>
                      <a:pt x="24" y="30"/>
                    </a:cubicBezTo>
                    <a:cubicBezTo>
                      <a:pt x="26" y="29"/>
                      <a:pt x="27" y="28"/>
                      <a:pt x="27" y="28"/>
                    </a:cubicBezTo>
                    <a:cubicBezTo>
                      <a:pt x="28" y="27"/>
                      <a:pt x="29" y="25"/>
                      <a:pt x="29" y="24"/>
                    </a:cubicBezTo>
                    <a:cubicBezTo>
                      <a:pt x="30" y="23"/>
                      <a:pt x="30" y="22"/>
                      <a:pt x="30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9"/>
                      <a:pt x="30" y="17"/>
                      <a:pt x="29" y="16"/>
                    </a:cubicBezTo>
                    <a:cubicBezTo>
                      <a:pt x="29" y="15"/>
                      <a:pt x="28" y="14"/>
                      <a:pt x="27" y="13"/>
                    </a:cubicBezTo>
                    <a:cubicBezTo>
                      <a:pt x="26" y="12"/>
                      <a:pt x="25" y="11"/>
                      <a:pt x="24" y="11"/>
                    </a:cubicBezTo>
                    <a:cubicBezTo>
                      <a:pt x="23" y="10"/>
                      <a:pt x="22" y="10"/>
                      <a:pt x="20" y="10"/>
                    </a:cubicBezTo>
                    <a:cubicBezTo>
                      <a:pt x="19" y="10"/>
                      <a:pt x="17" y="10"/>
                      <a:pt x="16" y="10"/>
                    </a:cubicBezTo>
                    <a:cubicBezTo>
                      <a:pt x="15" y="11"/>
                      <a:pt x="14" y="12"/>
                      <a:pt x="13" y="13"/>
                    </a:cubicBezTo>
                    <a:cubicBezTo>
                      <a:pt x="12" y="14"/>
                      <a:pt x="11" y="15"/>
                      <a:pt x="11" y="16"/>
                    </a:cubicBezTo>
                    <a:cubicBezTo>
                      <a:pt x="11" y="17"/>
                      <a:pt x="10" y="19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2"/>
                      <a:pt x="11" y="23"/>
                      <a:pt x="11" y="24"/>
                    </a:cubicBezTo>
                    <a:cubicBezTo>
                      <a:pt x="11" y="25"/>
                      <a:pt x="12" y="26"/>
                      <a:pt x="13" y="27"/>
                    </a:cubicBezTo>
                    <a:cubicBezTo>
                      <a:pt x="14" y="28"/>
                      <a:pt x="15" y="29"/>
                      <a:pt x="16" y="30"/>
                    </a:cubicBezTo>
                    <a:cubicBezTo>
                      <a:pt x="17" y="30"/>
                      <a:pt x="19" y="31"/>
                      <a:pt x="20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1" name="Freeform 116"/>
              <p:cNvSpPr>
                <a:spLocks noEditPoints="1"/>
              </p:cNvSpPr>
              <p:nvPr/>
            </p:nvSpPr>
            <p:spPr bwMode="auto">
              <a:xfrm>
                <a:off x="7475538" y="5451475"/>
                <a:ext cx="163513" cy="206375"/>
              </a:xfrm>
              <a:custGeom>
                <a:avLst/>
                <a:gdLst>
                  <a:gd name="T0" fmla="*/ 0 w 40"/>
                  <a:gd name="T1" fmla="*/ 1 h 50"/>
                  <a:gd name="T2" fmla="*/ 11 w 40"/>
                  <a:gd name="T3" fmla="*/ 1 h 50"/>
                  <a:gd name="T4" fmla="*/ 11 w 40"/>
                  <a:gd name="T5" fmla="*/ 7 h 50"/>
                  <a:gd name="T6" fmla="*/ 15 w 40"/>
                  <a:gd name="T7" fmla="*/ 2 h 50"/>
                  <a:gd name="T8" fmla="*/ 23 w 40"/>
                  <a:gd name="T9" fmla="*/ 0 h 50"/>
                  <a:gd name="T10" fmla="*/ 29 w 40"/>
                  <a:gd name="T11" fmla="*/ 2 h 50"/>
                  <a:gd name="T12" fmla="*/ 34 w 40"/>
                  <a:gd name="T13" fmla="*/ 5 h 50"/>
                  <a:gd name="T14" fmla="*/ 38 w 40"/>
                  <a:gd name="T15" fmla="*/ 12 h 50"/>
                  <a:gd name="T16" fmla="*/ 40 w 40"/>
                  <a:gd name="T17" fmla="*/ 20 h 50"/>
                  <a:gd name="T18" fmla="*/ 40 w 40"/>
                  <a:gd name="T19" fmla="*/ 20 h 50"/>
                  <a:gd name="T20" fmla="*/ 38 w 40"/>
                  <a:gd name="T21" fmla="*/ 28 h 50"/>
                  <a:gd name="T22" fmla="*/ 34 w 40"/>
                  <a:gd name="T23" fmla="*/ 35 h 50"/>
                  <a:gd name="T24" fmla="*/ 29 w 40"/>
                  <a:gd name="T25" fmla="*/ 38 h 50"/>
                  <a:gd name="T26" fmla="*/ 23 w 40"/>
                  <a:gd name="T27" fmla="*/ 40 h 50"/>
                  <a:gd name="T28" fmla="*/ 15 w 40"/>
                  <a:gd name="T29" fmla="*/ 38 h 50"/>
                  <a:gd name="T30" fmla="*/ 11 w 40"/>
                  <a:gd name="T31" fmla="*/ 34 h 50"/>
                  <a:gd name="T32" fmla="*/ 11 w 40"/>
                  <a:gd name="T33" fmla="*/ 50 h 50"/>
                  <a:gd name="T34" fmla="*/ 0 w 40"/>
                  <a:gd name="T35" fmla="*/ 50 h 50"/>
                  <a:gd name="T36" fmla="*/ 0 w 40"/>
                  <a:gd name="T37" fmla="*/ 1 h 50"/>
                  <a:gd name="T38" fmla="*/ 20 w 40"/>
                  <a:gd name="T39" fmla="*/ 31 h 50"/>
                  <a:gd name="T40" fmla="*/ 23 w 40"/>
                  <a:gd name="T41" fmla="*/ 30 h 50"/>
                  <a:gd name="T42" fmla="*/ 26 w 40"/>
                  <a:gd name="T43" fmla="*/ 28 h 50"/>
                  <a:gd name="T44" fmla="*/ 28 w 40"/>
                  <a:gd name="T45" fmla="*/ 24 h 50"/>
                  <a:gd name="T46" fmla="*/ 29 w 40"/>
                  <a:gd name="T47" fmla="*/ 20 h 50"/>
                  <a:gd name="T48" fmla="*/ 29 w 40"/>
                  <a:gd name="T49" fmla="*/ 20 h 50"/>
                  <a:gd name="T50" fmla="*/ 28 w 40"/>
                  <a:gd name="T51" fmla="*/ 16 h 50"/>
                  <a:gd name="T52" fmla="*/ 26 w 40"/>
                  <a:gd name="T53" fmla="*/ 12 h 50"/>
                  <a:gd name="T54" fmla="*/ 23 w 40"/>
                  <a:gd name="T55" fmla="*/ 10 h 50"/>
                  <a:gd name="T56" fmla="*/ 20 w 40"/>
                  <a:gd name="T57" fmla="*/ 10 h 50"/>
                  <a:gd name="T58" fmla="*/ 16 w 40"/>
                  <a:gd name="T59" fmla="*/ 10 h 50"/>
                  <a:gd name="T60" fmla="*/ 13 w 40"/>
                  <a:gd name="T61" fmla="*/ 12 h 50"/>
                  <a:gd name="T62" fmla="*/ 11 w 40"/>
                  <a:gd name="T63" fmla="*/ 16 h 50"/>
                  <a:gd name="T64" fmla="*/ 11 w 40"/>
                  <a:gd name="T65" fmla="*/ 20 h 50"/>
                  <a:gd name="T66" fmla="*/ 11 w 40"/>
                  <a:gd name="T67" fmla="*/ 20 h 50"/>
                  <a:gd name="T68" fmla="*/ 11 w 40"/>
                  <a:gd name="T69" fmla="*/ 24 h 50"/>
                  <a:gd name="T70" fmla="*/ 13 w 40"/>
                  <a:gd name="T71" fmla="*/ 28 h 50"/>
                  <a:gd name="T72" fmla="*/ 16 w 40"/>
                  <a:gd name="T73" fmla="*/ 30 h 50"/>
                  <a:gd name="T74" fmla="*/ 20 w 40"/>
                  <a:gd name="T75" fmla="*/ 3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0" h="50">
                    <a:moveTo>
                      <a:pt x="0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5"/>
                      <a:pt x="14" y="3"/>
                      <a:pt x="15" y="2"/>
                    </a:cubicBezTo>
                    <a:cubicBezTo>
                      <a:pt x="17" y="1"/>
                      <a:pt x="20" y="0"/>
                      <a:pt x="23" y="0"/>
                    </a:cubicBezTo>
                    <a:cubicBezTo>
                      <a:pt x="25" y="0"/>
                      <a:pt x="27" y="1"/>
                      <a:pt x="29" y="2"/>
                    </a:cubicBezTo>
                    <a:cubicBezTo>
                      <a:pt x="31" y="3"/>
                      <a:pt x="33" y="4"/>
                      <a:pt x="34" y="5"/>
                    </a:cubicBezTo>
                    <a:cubicBezTo>
                      <a:pt x="36" y="7"/>
                      <a:pt x="37" y="9"/>
                      <a:pt x="38" y="12"/>
                    </a:cubicBezTo>
                    <a:cubicBezTo>
                      <a:pt x="39" y="14"/>
                      <a:pt x="40" y="17"/>
                      <a:pt x="4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23"/>
                      <a:pt x="39" y="26"/>
                      <a:pt x="38" y="28"/>
                    </a:cubicBezTo>
                    <a:cubicBezTo>
                      <a:pt x="37" y="31"/>
                      <a:pt x="36" y="33"/>
                      <a:pt x="34" y="35"/>
                    </a:cubicBezTo>
                    <a:cubicBezTo>
                      <a:pt x="33" y="36"/>
                      <a:pt x="31" y="38"/>
                      <a:pt x="29" y="38"/>
                    </a:cubicBezTo>
                    <a:cubicBezTo>
                      <a:pt x="27" y="39"/>
                      <a:pt x="25" y="40"/>
                      <a:pt x="23" y="40"/>
                    </a:cubicBezTo>
                    <a:cubicBezTo>
                      <a:pt x="20" y="40"/>
                      <a:pt x="17" y="39"/>
                      <a:pt x="15" y="38"/>
                    </a:cubicBezTo>
                    <a:cubicBezTo>
                      <a:pt x="14" y="37"/>
                      <a:pt x="12" y="36"/>
                      <a:pt x="11" y="34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0" y="50"/>
                      <a:pt x="0" y="50"/>
                      <a:pt x="0" y="50"/>
                    </a:cubicBezTo>
                    <a:lnTo>
                      <a:pt x="0" y="1"/>
                    </a:lnTo>
                    <a:close/>
                    <a:moveTo>
                      <a:pt x="20" y="31"/>
                    </a:moveTo>
                    <a:cubicBezTo>
                      <a:pt x="21" y="31"/>
                      <a:pt x="22" y="30"/>
                      <a:pt x="23" y="30"/>
                    </a:cubicBezTo>
                    <a:cubicBezTo>
                      <a:pt x="24" y="29"/>
                      <a:pt x="25" y="29"/>
                      <a:pt x="26" y="28"/>
                    </a:cubicBezTo>
                    <a:cubicBezTo>
                      <a:pt x="27" y="27"/>
                      <a:pt x="28" y="26"/>
                      <a:pt x="28" y="24"/>
                    </a:cubicBezTo>
                    <a:cubicBezTo>
                      <a:pt x="29" y="23"/>
                      <a:pt x="29" y="22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8"/>
                      <a:pt x="29" y="17"/>
                      <a:pt x="28" y="16"/>
                    </a:cubicBezTo>
                    <a:cubicBezTo>
                      <a:pt x="28" y="14"/>
                      <a:pt x="27" y="13"/>
                      <a:pt x="26" y="12"/>
                    </a:cubicBezTo>
                    <a:cubicBezTo>
                      <a:pt x="25" y="11"/>
                      <a:pt x="24" y="11"/>
                      <a:pt x="23" y="10"/>
                    </a:cubicBezTo>
                    <a:cubicBezTo>
                      <a:pt x="22" y="10"/>
                      <a:pt x="21" y="10"/>
                      <a:pt x="20" y="10"/>
                    </a:cubicBezTo>
                    <a:cubicBezTo>
                      <a:pt x="18" y="10"/>
                      <a:pt x="17" y="10"/>
                      <a:pt x="16" y="10"/>
                    </a:cubicBezTo>
                    <a:cubicBezTo>
                      <a:pt x="15" y="11"/>
                      <a:pt x="14" y="11"/>
                      <a:pt x="13" y="12"/>
                    </a:cubicBezTo>
                    <a:cubicBezTo>
                      <a:pt x="12" y="13"/>
                      <a:pt x="12" y="14"/>
                      <a:pt x="11" y="16"/>
                    </a:cubicBezTo>
                    <a:cubicBezTo>
                      <a:pt x="11" y="17"/>
                      <a:pt x="11" y="18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2"/>
                      <a:pt x="11" y="23"/>
                      <a:pt x="11" y="24"/>
                    </a:cubicBezTo>
                    <a:cubicBezTo>
                      <a:pt x="12" y="26"/>
                      <a:pt x="12" y="27"/>
                      <a:pt x="13" y="28"/>
                    </a:cubicBezTo>
                    <a:cubicBezTo>
                      <a:pt x="14" y="29"/>
                      <a:pt x="15" y="29"/>
                      <a:pt x="16" y="30"/>
                    </a:cubicBezTo>
                    <a:cubicBezTo>
                      <a:pt x="17" y="30"/>
                      <a:pt x="18" y="31"/>
                      <a:pt x="20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2" name="Freeform 117"/>
              <p:cNvSpPr>
                <a:spLocks noEditPoints="1"/>
              </p:cNvSpPr>
              <p:nvPr/>
            </p:nvSpPr>
            <p:spPr bwMode="auto">
              <a:xfrm>
                <a:off x="7654925" y="5451475"/>
                <a:ext cx="169863" cy="165100"/>
              </a:xfrm>
              <a:custGeom>
                <a:avLst/>
                <a:gdLst>
                  <a:gd name="T0" fmla="*/ 21 w 41"/>
                  <a:gd name="T1" fmla="*/ 40 h 40"/>
                  <a:gd name="T2" fmla="*/ 13 w 41"/>
                  <a:gd name="T3" fmla="*/ 38 h 40"/>
                  <a:gd name="T4" fmla="*/ 6 w 41"/>
                  <a:gd name="T5" fmla="*/ 34 h 40"/>
                  <a:gd name="T6" fmla="*/ 2 w 41"/>
                  <a:gd name="T7" fmla="*/ 28 h 40"/>
                  <a:gd name="T8" fmla="*/ 0 w 41"/>
                  <a:gd name="T9" fmla="*/ 20 h 40"/>
                  <a:gd name="T10" fmla="*/ 0 w 41"/>
                  <a:gd name="T11" fmla="*/ 20 h 40"/>
                  <a:gd name="T12" fmla="*/ 2 w 41"/>
                  <a:gd name="T13" fmla="*/ 12 h 40"/>
                  <a:gd name="T14" fmla="*/ 6 w 41"/>
                  <a:gd name="T15" fmla="*/ 6 h 40"/>
                  <a:gd name="T16" fmla="*/ 13 w 41"/>
                  <a:gd name="T17" fmla="*/ 2 h 40"/>
                  <a:gd name="T18" fmla="*/ 21 w 41"/>
                  <a:gd name="T19" fmla="*/ 0 h 40"/>
                  <a:gd name="T20" fmla="*/ 29 w 41"/>
                  <a:gd name="T21" fmla="*/ 2 h 40"/>
                  <a:gd name="T22" fmla="*/ 35 w 41"/>
                  <a:gd name="T23" fmla="*/ 6 h 40"/>
                  <a:gd name="T24" fmla="*/ 40 w 41"/>
                  <a:gd name="T25" fmla="*/ 12 h 40"/>
                  <a:gd name="T26" fmla="*/ 41 w 41"/>
                  <a:gd name="T27" fmla="*/ 20 h 40"/>
                  <a:gd name="T28" fmla="*/ 41 w 41"/>
                  <a:gd name="T29" fmla="*/ 20 h 40"/>
                  <a:gd name="T30" fmla="*/ 40 w 41"/>
                  <a:gd name="T31" fmla="*/ 28 h 40"/>
                  <a:gd name="T32" fmla="*/ 35 w 41"/>
                  <a:gd name="T33" fmla="*/ 34 h 40"/>
                  <a:gd name="T34" fmla="*/ 29 w 41"/>
                  <a:gd name="T35" fmla="*/ 38 h 40"/>
                  <a:gd name="T36" fmla="*/ 21 w 41"/>
                  <a:gd name="T37" fmla="*/ 40 h 40"/>
                  <a:gd name="T38" fmla="*/ 21 w 41"/>
                  <a:gd name="T39" fmla="*/ 31 h 40"/>
                  <a:gd name="T40" fmla="*/ 25 w 41"/>
                  <a:gd name="T41" fmla="*/ 30 h 40"/>
                  <a:gd name="T42" fmla="*/ 28 w 41"/>
                  <a:gd name="T43" fmla="*/ 28 h 40"/>
                  <a:gd name="T44" fmla="*/ 30 w 41"/>
                  <a:gd name="T45" fmla="*/ 24 h 40"/>
                  <a:gd name="T46" fmla="*/ 31 w 41"/>
                  <a:gd name="T47" fmla="*/ 20 h 40"/>
                  <a:gd name="T48" fmla="*/ 31 w 41"/>
                  <a:gd name="T49" fmla="*/ 20 h 40"/>
                  <a:gd name="T50" fmla="*/ 30 w 41"/>
                  <a:gd name="T51" fmla="*/ 16 h 40"/>
                  <a:gd name="T52" fmla="*/ 28 w 41"/>
                  <a:gd name="T53" fmla="*/ 13 h 40"/>
                  <a:gd name="T54" fmla="*/ 25 w 41"/>
                  <a:gd name="T55" fmla="*/ 11 h 40"/>
                  <a:gd name="T56" fmla="*/ 21 w 41"/>
                  <a:gd name="T57" fmla="*/ 10 h 40"/>
                  <a:gd name="T58" fmla="*/ 17 w 41"/>
                  <a:gd name="T59" fmla="*/ 10 h 40"/>
                  <a:gd name="T60" fmla="*/ 14 w 41"/>
                  <a:gd name="T61" fmla="*/ 13 h 40"/>
                  <a:gd name="T62" fmla="*/ 12 w 41"/>
                  <a:gd name="T63" fmla="*/ 16 h 40"/>
                  <a:gd name="T64" fmla="*/ 11 w 41"/>
                  <a:gd name="T65" fmla="*/ 20 h 40"/>
                  <a:gd name="T66" fmla="*/ 11 w 41"/>
                  <a:gd name="T67" fmla="*/ 20 h 40"/>
                  <a:gd name="T68" fmla="*/ 12 w 41"/>
                  <a:gd name="T69" fmla="*/ 24 h 40"/>
                  <a:gd name="T70" fmla="*/ 14 w 41"/>
                  <a:gd name="T71" fmla="*/ 27 h 40"/>
                  <a:gd name="T72" fmla="*/ 17 w 41"/>
                  <a:gd name="T73" fmla="*/ 30 h 40"/>
                  <a:gd name="T74" fmla="*/ 21 w 41"/>
                  <a:gd name="T75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40">
                    <a:moveTo>
                      <a:pt x="21" y="40"/>
                    </a:moveTo>
                    <a:cubicBezTo>
                      <a:pt x="18" y="40"/>
                      <a:pt x="15" y="39"/>
                      <a:pt x="13" y="38"/>
                    </a:cubicBezTo>
                    <a:cubicBezTo>
                      <a:pt x="10" y="37"/>
                      <a:pt x="8" y="36"/>
                      <a:pt x="6" y="34"/>
                    </a:cubicBezTo>
                    <a:cubicBezTo>
                      <a:pt x="4" y="32"/>
                      <a:pt x="3" y="30"/>
                      <a:pt x="2" y="28"/>
                    </a:cubicBezTo>
                    <a:cubicBezTo>
                      <a:pt x="1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1" y="15"/>
                      <a:pt x="2" y="12"/>
                    </a:cubicBezTo>
                    <a:cubicBezTo>
                      <a:pt x="3" y="10"/>
                      <a:pt x="4" y="8"/>
                      <a:pt x="6" y="6"/>
                    </a:cubicBezTo>
                    <a:cubicBezTo>
                      <a:pt x="8" y="4"/>
                      <a:pt x="10" y="3"/>
                      <a:pt x="13" y="2"/>
                    </a:cubicBezTo>
                    <a:cubicBezTo>
                      <a:pt x="15" y="1"/>
                      <a:pt x="18" y="0"/>
                      <a:pt x="21" y="0"/>
                    </a:cubicBezTo>
                    <a:cubicBezTo>
                      <a:pt x="24" y="0"/>
                      <a:pt x="27" y="1"/>
                      <a:pt x="29" y="2"/>
                    </a:cubicBezTo>
                    <a:cubicBezTo>
                      <a:pt x="32" y="3"/>
                      <a:pt x="34" y="4"/>
                      <a:pt x="35" y="6"/>
                    </a:cubicBezTo>
                    <a:cubicBezTo>
                      <a:pt x="37" y="8"/>
                      <a:pt x="39" y="10"/>
                      <a:pt x="40" y="12"/>
                    </a:cubicBezTo>
                    <a:cubicBezTo>
                      <a:pt x="41" y="15"/>
                      <a:pt x="41" y="17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3"/>
                      <a:pt x="41" y="25"/>
                      <a:pt x="40" y="28"/>
                    </a:cubicBezTo>
                    <a:cubicBezTo>
                      <a:pt x="39" y="30"/>
                      <a:pt x="37" y="32"/>
                      <a:pt x="35" y="34"/>
                    </a:cubicBezTo>
                    <a:cubicBezTo>
                      <a:pt x="34" y="36"/>
                      <a:pt x="31" y="37"/>
                      <a:pt x="29" y="38"/>
                    </a:cubicBezTo>
                    <a:cubicBezTo>
                      <a:pt x="26" y="39"/>
                      <a:pt x="24" y="40"/>
                      <a:pt x="21" y="40"/>
                    </a:cubicBezTo>
                    <a:close/>
                    <a:moveTo>
                      <a:pt x="21" y="31"/>
                    </a:moveTo>
                    <a:cubicBezTo>
                      <a:pt x="22" y="31"/>
                      <a:pt x="24" y="30"/>
                      <a:pt x="25" y="30"/>
                    </a:cubicBezTo>
                    <a:cubicBezTo>
                      <a:pt x="26" y="29"/>
                      <a:pt x="27" y="28"/>
                      <a:pt x="28" y="28"/>
                    </a:cubicBezTo>
                    <a:cubicBezTo>
                      <a:pt x="29" y="27"/>
                      <a:pt x="30" y="25"/>
                      <a:pt x="30" y="24"/>
                    </a:cubicBezTo>
                    <a:cubicBezTo>
                      <a:pt x="30" y="23"/>
                      <a:pt x="31" y="22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19"/>
                      <a:pt x="30" y="17"/>
                      <a:pt x="30" y="16"/>
                    </a:cubicBezTo>
                    <a:cubicBezTo>
                      <a:pt x="30" y="15"/>
                      <a:pt x="29" y="14"/>
                      <a:pt x="28" y="13"/>
                    </a:cubicBezTo>
                    <a:cubicBezTo>
                      <a:pt x="27" y="12"/>
                      <a:pt x="26" y="11"/>
                      <a:pt x="25" y="11"/>
                    </a:cubicBezTo>
                    <a:cubicBezTo>
                      <a:pt x="24" y="10"/>
                      <a:pt x="22" y="10"/>
                      <a:pt x="21" y="10"/>
                    </a:cubicBezTo>
                    <a:cubicBezTo>
                      <a:pt x="19" y="10"/>
                      <a:pt x="18" y="10"/>
                      <a:pt x="17" y="10"/>
                    </a:cubicBezTo>
                    <a:cubicBezTo>
                      <a:pt x="15" y="11"/>
                      <a:pt x="14" y="12"/>
                      <a:pt x="14" y="13"/>
                    </a:cubicBezTo>
                    <a:cubicBezTo>
                      <a:pt x="13" y="14"/>
                      <a:pt x="12" y="15"/>
                      <a:pt x="12" y="16"/>
                    </a:cubicBezTo>
                    <a:cubicBezTo>
                      <a:pt x="11" y="17"/>
                      <a:pt x="11" y="19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2"/>
                      <a:pt x="11" y="23"/>
                      <a:pt x="12" y="24"/>
                    </a:cubicBezTo>
                    <a:cubicBezTo>
                      <a:pt x="12" y="25"/>
                      <a:pt x="13" y="26"/>
                      <a:pt x="14" y="27"/>
                    </a:cubicBezTo>
                    <a:cubicBezTo>
                      <a:pt x="15" y="28"/>
                      <a:pt x="16" y="29"/>
                      <a:pt x="17" y="30"/>
                    </a:cubicBezTo>
                    <a:cubicBezTo>
                      <a:pt x="18" y="30"/>
                      <a:pt x="19" y="31"/>
                      <a:pt x="2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3" name="Rectangle 118"/>
              <p:cNvSpPr>
                <a:spLocks noChangeArrowheads="1"/>
              </p:cNvSpPr>
              <p:nvPr/>
            </p:nvSpPr>
            <p:spPr bwMode="auto">
              <a:xfrm>
                <a:off x="7853363" y="5397500"/>
                <a:ext cx="44450" cy="214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4" name="Freeform 119"/>
              <p:cNvSpPr>
                <a:spLocks noEditPoints="1"/>
              </p:cNvSpPr>
              <p:nvPr/>
            </p:nvSpPr>
            <p:spPr bwMode="auto">
              <a:xfrm>
                <a:off x="7934325" y="5397500"/>
                <a:ext cx="46038" cy="214313"/>
              </a:xfrm>
              <a:custGeom>
                <a:avLst/>
                <a:gdLst>
                  <a:gd name="T0" fmla="*/ 0 w 29"/>
                  <a:gd name="T1" fmla="*/ 0 h 135"/>
                  <a:gd name="T2" fmla="*/ 29 w 29"/>
                  <a:gd name="T3" fmla="*/ 0 h 135"/>
                  <a:gd name="T4" fmla="*/ 29 w 29"/>
                  <a:gd name="T5" fmla="*/ 26 h 135"/>
                  <a:gd name="T6" fmla="*/ 0 w 29"/>
                  <a:gd name="T7" fmla="*/ 26 h 135"/>
                  <a:gd name="T8" fmla="*/ 0 w 29"/>
                  <a:gd name="T9" fmla="*/ 0 h 135"/>
                  <a:gd name="T10" fmla="*/ 0 w 29"/>
                  <a:gd name="T11" fmla="*/ 36 h 135"/>
                  <a:gd name="T12" fmla="*/ 29 w 29"/>
                  <a:gd name="T13" fmla="*/ 36 h 135"/>
                  <a:gd name="T14" fmla="*/ 29 w 29"/>
                  <a:gd name="T15" fmla="*/ 135 h 135"/>
                  <a:gd name="T16" fmla="*/ 0 w 29"/>
                  <a:gd name="T17" fmla="*/ 135 h 135"/>
                  <a:gd name="T18" fmla="*/ 0 w 29"/>
                  <a:gd name="T19" fmla="*/ 3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135">
                    <a:moveTo>
                      <a:pt x="0" y="0"/>
                    </a:moveTo>
                    <a:lnTo>
                      <a:pt x="29" y="0"/>
                    </a:lnTo>
                    <a:lnTo>
                      <a:pt x="29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  <a:moveTo>
                      <a:pt x="0" y="36"/>
                    </a:moveTo>
                    <a:lnTo>
                      <a:pt x="29" y="36"/>
                    </a:lnTo>
                    <a:lnTo>
                      <a:pt x="29" y="135"/>
                    </a:lnTo>
                    <a:lnTo>
                      <a:pt x="0" y="135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5" name="Freeform 120"/>
              <p:cNvSpPr>
                <a:spLocks/>
              </p:cNvSpPr>
              <p:nvPr/>
            </p:nvSpPr>
            <p:spPr bwMode="auto">
              <a:xfrm>
                <a:off x="8004175" y="5414963"/>
                <a:ext cx="98425" cy="201613"/>
              </a:xfrm>
              <a:custGeom>
                <a:avLst/>
                <a:gdLst>
                  <a:gd name="T0" fmla="*/ 15 w 24"/>
                  <a:gd name="T1" fmla="*/ 49 h 49"/>
                  <a:gd name="T2" fmla="*/ 11 w 24"/>
                  <a:gd name="T3" fmla="*/ 48 h 49"/>
                  <a:gd name="T4" fmla="*/ 7 w 24"/>
                  <a:gd name="T5" fmla="*/ 46 h 49"/>
                  <a:gd name="T6" fmla="*/ 5 w 24"/>
                  <a:gd name="T7" fmla="*/ 43 h 49"/>
                  <a:gd name="T8" fmla="*/ 4 w 24"/>
                  <a:gd name="T9" fmla="*/ 37 h 49"/>
                  <a:gd name="T10" fmla="*/ 4 w 24"/>
                  <a:gd name="T11" fmla="*/ 19 h 49"/>
                  <a:gd name="T12" fmla="*/ 0 w 24"/>
                  <a:gd name="T13" fmla="*/ 19 h 49"/>
                  <a:gd name="T14" fmla="*/ 0 w 24"/>
                  <a:gd name="T15" fmla="*/ 10 h 49"/>
                  <a:gd name="T16" fmla="*/ 4 w 24"/>
                  <a:gd name="T17" fmla="*/ 10 h 49"/>
                  <a:gd name="T18" fmla="*/ 4 w 24"/>
                  <a:gd name="T19" fmla="*/ 0 h 49"/>
                  <a:gd name="T20" fmla="*/ 15 w 24"/>
                  <a:gd name="T21" fmla="*/ 0 h 49"/>
                  <a:gd name="T22" fmla="*/ 15 w 24"/>
                  <a:gd name="T23" fmla="*/ 10 h 49"/>
                  <a:gd name="T24" fmla="*/ 24 w 24"/>
                  <a:gd name="T25" fmla="*/ 10 h 49"/>
                  <a:gd name="T26" fmla="*/ 24 w 24"/>
                  <a:gd name="T27" fmla="*/ 19 h 49"/>
                  <a:gd name="T28" fmla="*/ 15 w 24"/>
                  <a:gd name="T29" fmla="*/ 19 h 49"/>
                  <a:gd name="T30" fmla="*/ 15 w 24"/>
                  <a:gd name="T31" fmla="*/ 36 h 49"/>
                  <a:gd name="T32" fmla="*/ 18 w 24"/>
                  <a:gd name="T33" fmla="*/ 39 h 49"/>
                  <a:gd name="T34" fmla="*/ 24 w 24"/>
                  <a:gd name="T35" fmla="*/ 38 h 49"/>
                  <a:gd name="T36" fmla="*/ 24 w 24"/>
                  <a:gd name="T37" fmla="*/ 46 h 49"/>
                  <a:gd name="T38" fmla="*/ 20 w 24"/>
                  <a:gd name="T39" fmla="*/ 48 h 49"/>
                  <a:gd name="T40" fmla="*/ 15 w 24"/>
                  <a:gd name="T4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49">
                    <a:moveTo>
                      <a:pt x="15" y="49"/>
                    </a:moveTo>
                    <a:cubicBezTo>
                      <a:pt x="14" y="49"/>
                      <a:pt x="12" y="48"/>
                      <a:pt x="11" y="48"/>
                    </a:cubicBezTo>
                    <a:cubicBezTo>
                      <a:pt x="9" y="48"/>
                      <a:pt x="8" y="47"/>
                      <a:pt x="7" y="46"/>
                    </a:cubicBezTo>
                    <a:cubicBezTo>
                      <a:pt x="6" y="45"/>
                      <a:pt x="6" y="44"/>
                      <a:pt x="5" y="43"/>
                    </a:cubicBezTo>
                    <a:cubicBezTo>
                      <a:pt x="4" y="41"/>
                      <a:pt x="4" y="39"/>
                      <a:pt x="4" y="37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8"/>
                      <a:pt x="16" y="39"/>
                      <a:pt x="18" y="39"/>
                    </a:cubicBezTo>
                    <a:cubicBezTo>
                      <a:pt x="20" y="39"/>
                      <a:pt x="22" y="39"/>
                      <a:pt x="24" y="38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3" y="47"/>
                      <a:pt x="21" y="48"/>
                      <a:pt x="20" y="48"/>
                    </a:cubicBezTo>
                    <a:cubicBezTo>
                      <a:pt x="19" y="48"/>
                      <a:pt x="17" y="49"/>
                      <a:pt x="15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6" name="Freeform 121"/>
              <p:cNvSpPr>
                <a:spLocks noEditPoints="1"/>
              </p:cNvSpPr>
              <p:nvPr/>
            </p:nvSpPr>
            <p:spPr bwMode="auto">
              <a:xfrm>
                <a:off x="8120063" y="5454650"/>
                <a:ext cx="142875" cy="161925"/>
              </a:xfrm>
              <a:custGeom>
                <a:avLst/>
                <a:gdLst>
                  <a:gd name="T0" fmla="*/ 13 w 35"/>
                  <a:gd name="T1" fmla="*/ 39 h 39"/>
                  <a:gd name="T2" fmla="*/ 8 w 35"/>
                  <a:gd name="T3" fmla="*/ 38 h 39"/>
                  <a:gd name="T4" fmla="*/ 4 w 35"/>
                  <a:gd name="T5" fmla="*/ 36 h 39"/>
                  <a:gd name="T6" fmla="*/ 1 w 35"/>
                  <a:gd name="T7" fmla="*/ 32 h 39"/>
                  <a:gd name="T8" fmla="*/ 0 w 35"/>
                  <a:gd name="T9" fmla="*/ 27 h 39"/>
                  <a:gd name="T10" fmla="*/ 0 w 35"/>
                  <a:gd name="T11" fmla="*/ 27 h 39"/>
                  <a:gd name="T12" fmla="*/ 1 w 35"/>
                  <a:gd name="T13" fmla="*/ 22 h 39"/>
                  <a:gd name="T14" fmla="*/ 4 w 35"/>
                  <a:gd name="T15" fmla="*/ 18 h 39"/>
                  <a:gd name="T16" fmla="*/ 9 w 35"/>
                  <a:gd name="T17" fmla="*/ 16 h 39"/>
                  <a:gd name="T18" fmla="*/ 15 w 35"/>
                  <a:gd name="T19" fmla="*/ 15 h 39"/>
                  <a:gd name="T20" fmla="*/ 20 w 35"/>
                  <a:gd name="T21" fmla="*/ 15 h 39"/>
                  <a:gd name="T22" fmla="*/ 25 w 35"/>
                  <a:gd name="T23" fmla="*/ 16 h 39"/>
                  <a:gd name="T24" fmla="*/ 25 w 35"/>
                  <a:gd name="T25" fmla="*/ 16 h 39"/>
                  <a:gd name="T26" fmla="*/ 23 w 35"/>
                  <a:gd name="T27" fmla="*/ 11 h 39"/>
                  <a:gd name="T28" fmla="*/ 16 w 35"/>
                  <a:gd name="T29" fmla="*/ 9 h 39"/>
                  <a:gd name="T30" fmla="*/ 11 w 35"/>
                  <a:gd name="T31" fmla="*/ 9 h 39"/>
                  <a:gd name="T32" fmla="*/ 6 w 35"/>
                  <a:gd name="T33" fmla="*/ 11 h 39"/>
                  <a:gd name="T34" fmla="*/ 3 w 35"/>
                  <a:gd name="T35" fmla="*/ 3 h 39"/>
                  <a:gd name="T36" fmla="*/ 10 w 35"/>
                  <a:gd name="T37" fmla="*/ 1 h 39"/>
                  <a:gd name="T38" fmla="*/ 18 w 35"/>
                  <a:gd name="T39" fmla="*/ 0 h 39"/>
                  <a:gd name="T40" fmla="*/ 26 w 35"/>
                  <a:gd name="T41" fmla="*/ 1 h 39"/>
                  <a:gd name="T42" fmla="*/ 31 w 35"/>
                  <a:gd name="T43" fmla="*/ 4 h 39"/>
                  <a:gd name="T44" fmla="*/ 34 w 35"/>
                  <a:gd name="T45" fmla="*/ 9 h 39"/>
                  <a:gd name="T46" fmla="*/ 35 w 35"/>
                  <a:gd name="T47" fmla="*/ 16 h 39"/>
                  <a:gd name="T48" fmla="*/ 35 w 35"/>
                  <a:gd name="T49" fmla="*/ 38 h 39"/>
                  <a:gd name="T50" fmla="*/ 24 w 35"/>
                  <a:gd name="T51" fmla="*/ 38 h 39"/>
                  <a:gd name="T52" fmla="*/ 24 w 35"/>
                  <a:gd name="T53" fmla="*/ 34 h 39"/>
                  <a:gd name="T54" fmla="*/ 20 w 35"/>
                  <a:gd name="T55" fmla="*/ 37 h 39"/>
                  <a:gd name="T56" fmla="*/ 13 w 35"/>
                  <a:gd name="T57" fmla="*/ 39 h 39"/>
                  <a:gd name="T58" fmla="*/ 16 w 35"/>
                  <a:gd name="T59" fmla="*/ 31 h 39"/>
                  <a:gd name="T60" fmla="*/ 22 w 35"/>
                  <a:gd name="T61" fmla="*/ 29 h 39"/>
                  <a:gd name="T62" fmla="*/ 25 w 35"/>
                  <a:gd name="T63" fmla="*/ 25 h 39"/>
                  <a:gd name="T64" fmla="*/ 25 w 35"/>
                  <a:gd name="T65" fmla="*/ 23 h 39"/>
                  <a:gd name="T66" fmla="*/ 22 w 35"/>
                  <a:gd name="T67" fmla="*/ 22 h 39"/>
                  <a:gd name="T68" fmla="*/ 18 w 35"/>
                  <a:gd name="T69" fmla="*/ 21 h 39"/>
                  <a:gd name="T70" fmla="*/ 12 w 35"/>
                  <a:gd name="T71" fmla="*/ 23 h 39"/>
                  <a:gd name="T72" fmla="*/ 10 w 35"/>
                  <a:gd name="T73" fmla="*/ 27 h 39"/>
                  <a:gd name="T74" fmla="*/ 10 w 35"/>
                  <a:gd name="T75" fmla="*/ 27 h 39"/>
                  <a:gd name="T76" fmla="*/ 12 w 35"/>
                  <a:gd name="T77" fmla="*/ 30 h 39"/>
                  <a:gd name="T78" fmla="*/ 16 w 35"/>
                  <a:gd name="T7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39">
                    <a:moveTo>
                      <a:pt x="13" y="39"/>
                    </a:moveTo>
                    <a:cubicBezTo>
                      <a:pt x="11" y="39"/>
                      <a:pt x="10" y="38"/>
                      <a:pt x="8" y="38"/>
                    </a:cubicBezTo>
                    <a:cubicBezTo>
                      <a:pt x="6" y="37"/>
                      <a:pt x="5" y="37"/>
                      <a:pt x="4" y="36"/>
                    </a:cubicBezTo>
                    <a:cubicBezTo>
                      <a:pt x="3" y="35"/>
                      <a:pt x="2" y="34"/>
                      <a:pt x="1" y="32"/>
                    </a:cubicBezTo>
                    <a:cubicBezTo>
                      <a:pt x="0" y="31"/>
                      <a:pt x="0" y="29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5"/>
                      <a:pt x="0" y="23"/>
                      <a:pt x="1" y="22"/>
                    </a:cubicBezTo>
                    <a:cubicBezTo>
                      <a:pt x="2" y="20"/>
                      <a:pt x="3" y="19"/>
                      <a:pt x="4" y="18"/>
                    </a:cubicBezTo>
                    <a:cubicBezTo>
                      <a:pt x="6" y="17"/>
                      <a:pt x="7" y="16"/>
                      <a:pt x="9" y="16"/>
                    </a:cubicBezTo>
                    <a:cubicBezTo>
                      <a:pt x="11" y="15"/>
                      <a:pt x="13" y="15"/>
                      <a:pt x="15" y="15"/>
                    </a:cubicBezTo>
                    <a:cubicBezTo>
                      <a:pt x="17" y="15"/>
                      <a:pt x="19" y="15"/>
                      <a:pt x="20" y="15"/>
                    </a:cubicBezTo>
                    <a:cubicBezTo>
                      <a:pt x="22" y="16"/>
                      <a:pt x="23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4"/>
                      <a:pt x="24" y="12"/>
                      <a:pt x="23" y="11"/>
                    </a:cubicBezTo>
                    <a:cubicBezTo>
                      <a:pt x="21" y="9"/>
                      <a:pt x="19" y="9"/>
                      <a:pt x="16" y="9"/>
                    </a:cubicBezTo>
                    <a:cubicBezTo>
                      <a:pt x="14" y="9"/>
                      <a:pt x="13" y="9"/>
                      <a:pt x="11" y="9"/>
                    </a:cubicBezTo>
                    <a:cubicBezTo>
                      <a:pt x="9" y="10"/>
                      <a:pt x="8" y="10"/>
                      <a:pt x="6" y="1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8" y="1"/>
                      <a:pt x="10" y="1"/>
                    </a:cubicBezTo>
                    <a:cubicBezTo>
                      <a:pt x="12" y="0"/>
                      <a:pt x="15" y="0"/>
                      <a:pt x="18" y="0"/>
                    </a:cubicBezTo>
                    <a:cubicBezTo>
                      <a:pt x="21" y="0"/>
                      <a:pt x="23" y="0"/>
                      <a:pt x="26" y="1"/>
                    </a:cubicBezTo>
                    <a:cubicBezTo>
                      <a:pt x="28" y="2"/>
                      <a:pt x="29" y="3"/>
                      <a:pt x="31" y="4"/>
                    </a:cubicBezTo>
                    <a:cubicBezTo>
                      <a:pt x="32" y="5"/>
                      <a:pt x="33" y="7"/>
                      <a:pt x="34" y="9"/>
                    </a:cubicBezTo>
                    <a:cubicBezTo>
                      <a:pt x="35" y="11"/>
                      <a:pt x="35" y="13"/>
                      <a:pt x="35" y="16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3" y="35"/>
                      <a:pt x="22" y="36"/>
                      <a:pt x="20" y="37"/>
                    </a:cubicBezTo>
                    <a:cubicBezTo>
                      <a:pt x="18" y="38"/>
                      <a:pt x="16" y="39"/>
                      <a:pt x="13" y="39"/>
                    </a:cubicBezTo>
                    <a:close/>
                    <a:moveTo>
                      <a:pt x="16" y="31"/>
                    </a:moveTo>
                    <a:cubicBezTo>
                      <a:pt x="19" y="31"/>
                      <a:pt x="21" y="31"/>
                      <a:pt x="22" y="29"/>
                    </a:cubicBezTo>
                    <a:cubicBezTo>
                      <a:pt x="24" y="28"/>
                      <a:pt x="25" y="27"/>
                      <a:pt x="25" y="25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2"/>
                      <a:pt x="23" y="22"/>
                      <a:pt x="22" y="22"/>
                    </a:cubicBezTo>
                    <a:cubicBezTo>
                      <a:pt x="20" y="21"/>
                      <a:pt x="19" y="21"/>
                      <a:pt x="18" y="21"/>
                    </a:cubicBezTo>
                    <a:cubicBezTo>
                      <a:pt x="16" y="21"/>
                      <a:pt x="14" y="22"/>
                      <a:pt x="12" y="23"/>
                    </a:cubicBezTo>
                    <a:cubicBezTo>
                      <a:pt x="11" y="24"/>
                      <a:pt x="10" y="25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8"/>
                      <a:pt x="11" y="29"/>
                      <a:pt x="12" y="30"/>
                    </a:cubicBezTo>
                    <a:cubicBezTo>
                      <a:pt x="13" y="31"/>
                      <a:pt x="15" y="31"/>
                      <a:pt x="16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7" name="Freeform 122"/>
              <p:cNvSpPr>
                <a:spLocks/>
              </p:cNvSpPr>
              <p:nvPr/>
            </p:nvSpPr>
            <p:spPr bwMode="auto">
              <a:xfrm>
                <a:off x="8296275" y="5451475"/>
                <a:ext cx="139700" cy="160338"/>
              </a:xfrm>
              <a:custGeom>
                <a:avLst/>
                <a:gdLst>
                  <a:gd name="T0" fmla="*/ 0 w 34"/>
                  <a:gd name="T1" fmla="*/ 1 h 39"/>
                  <a:gd name="T2" fmla="*/ 10 w 34"/>
                  <a:gd name="T3" fmla="*/ 1 h 39"/>
                  <a:gd name="T4" fmla="*/ 10 w 34"/>
                  <a:gd name="T5" fmla="*/ 7 h 39"/>
                  <a:gd name="T6" fmla="*/ 12 w 34"/>
                  <a:gd name="T7" fmla="*/ 4 h 39"/>
                  <a:gd name="T8" fmla="*/ 15 w 34"/>
                  <a:gd name="T9" fmla="*/ 2 h 39"/>
                  <a:gd name="T10" fmla="*/ 18 w 34"/>
                  <a:gd name="T11" fmla="*/ 1 h 39"/>
                  <a:gd name="T12" fmla="*/ 21 w 34"/>
                  <a:gd name="T13" fmla="*/ 0 h 39"/>
                  <a:gd name="T14" fmla="*/ 31 w 34"/>
                  <a:gd name="T15" fmla="*/ 4 h 39"/>
                  <a:gd name="T16" fmla="*/ 34 w 34"/>
                  <a:gd name="T17" fmla="*/ 14 h 39"/>
                  <a:gd name="T18" fmla="*/ 34 w 34"/>
                  <a:gd name="T19" fmla="*/ 39 h 39"/>
                  <a:gd name="T20" fmla="*/ 24 w 34"/>
                  <a:gd name="T21" fmla="*/ 39 h 39"/>
                  <a:gd name="T22" fmla="*/ 24 w 34"/>
                  <a:gd name="T23" fmla="*/ 18 h 39"/>
                  <a:gd name="T24" fmla="*/ 22 w 34"/>
                  <a:gd name="T25" fmla="*/ 12 h 39"/>
                  <a:gd name="T26" fmla="*/ 17 w 34"/>
                  <a:gd name="T27" fmla="*/ 10 h 39"/>
                  <a:gd name="T28" fmla="*/ 12 w 34"/>
                  <a:gd name="T29" fmla="*/ 12 h 39"/>
                  <a:gd name="T30" fmla="*/ 10 w 34"/>
                  <a:gd name="T31" fmla="*/ 18 h 39"/>
                  <a:gd name="T32" fmla="*/ 10 w 34"/>
                  <a:gd name="T33" fmla="*/ 39 h 39"/>
                  <a:gd name="T34" fmla="*/ 0 w 34"/>
                  <a:gd name="T35" fmla="*/ 39 h 39"/>
                  <a:gd name="T36" fmla="*/ 0 w 34"/>
                  <a:gd name="T37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39">
                    <a:moveTo>
                      <a:pt x="0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6"/>
                      <a:pt x="12" y="5"/>
                      <a:pt x="12" y="4"/>
                    </a:cubicBezTo>
                    <a:cubicBezTo>
                      <a:pt x="13" y="3"/>
                      <a:pt x="14" y="3"/>
                      <a:pt x="15" y="2"/>
                    </a:cubicBezTo>
                    <a:cubicBezTo>
                      <a:pt x="16" y="2"/>
                      <a:pt x="17" y="1"/>
                      <a:pt x="18" y="1"/>
                    </a:cubicBezTo>
                    <a:cubicBezTo>
                      <a:pt x="19" y="1"/>
                      <a:pt x="20" y="0"/>
                      <a:pt x="21" y="0"/>
                    </a:cubicBezTo>
                    <a:cubicBezTo>
                      <a:pt x="26" y="0"/>
                      <a:pt x="29" y="2"/>
                      <a:pt x="31" y="4"/>
                    </a:cubicBezTo>
                    <a:cubicBezTo>
                      <a:pt x="33" y="7"/>
                      <a:pt x="34" y="10"/>
                      <a:pt x="34" y="14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5"/>
                      <a:pt x="23" y="13"/>
                      <a:pt x="22" y="12"/>
                    </a:cubicBezTo>
                    <a:cubicBezTo>
                      <a:pt x="21" y="11"/>
                      <a:pt x="19" y="10"/>
                      <a:pt x="17" y="10"/>
                    </a:cubicBezTo>
                    <a:cubicBezTo>
                      <a:pt x="15" y="10"/>
                      <a:pt x="13" y="11"/>
                      <a:pt x="12" y="12"/>
                    </a:cubicBezTo>
                    <a:cubicBezTo>
                      <a:pt x="11" y="13"/>
                      <a:pt x="10" y="15"/>
                      <a:pt x="10" y="1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8" name="Freeform 123"/>
              <p:cNvSpPr>
                <a:spLocks noEditPoints="1"/>
              </p:cNvSpPr>
              <p:nvPr/>
            </p:nvSpPr>
            <p:spPr bwMode="auto">
              <a:xfrm>
                <a:off x="8459788" y="5451475"/>
                <a:ext cx="168275" cy="165100"/>
              </a:xfrm>
              <a:custGeom>
                <a:avLst/>
                <a:gdLst>
                  <a:gd name="T0" fmla="*/ 21 w 41"/>
                  <a:gd name="T1" fmla="*/ 40 h 40"/>
                  <a:gd name="T2" fmla="*/ 13 w 41"/>
                  <a:gd name="T3" fmla="*/ 38 h 40"/>
                  <a:gd name="T4" fmla="*/ 6 w 41"/>
                  <a:gd name="T5" fmla="*/ 34 h 40"/>
                  <a:gd name="T6" fmla="*/ 2 w 41"/>
                  <a:gd name="T7" fmla="*/ 28 h 40"/>
                  <a:gd name="T8" fmla="*/ 0 w 41"/>
                  <a:gd name="T9" fmla="*/ 20 h 40"/>
                  <a:gd name="T10" fmla="*/ 0 w 41"/>
                  <a:gd name="T11" fmla="*/ 20 h 40"/>
                  <a:gd name="T12" fmla="*/ 2 w 41"/>
                  <a:gd name="T13" fmla="*/ 12 h 40"/>
                  <a:gd name="T14" fmla="*/ 6 w 41"/>
                  <a:gd name="T15" fmla="*/ 6 h 40"/>
                  <a:gd name="T16" fmla="*/ 13 w 41"/>
                  <a:gd name="T17" fmla="*/ 2 h 40"/>
                  <a:gd name="T18" fmla="*/ 21 w 41"/>
                  <a:gd name="T19" fmla="*/ 0 h 40"/>
                  <a:gd name="T20" fmla="*/ 29 w 41"/>
                  <a:gd name="T21" fmla="*/ 2 h 40"/>
                  <a:gd name="T22" fmla="*/ 36 w 41"/>
                  <a:gd name="T23" fmla="*/ 6 h 40"/>
                  <a:gd name="T24" fmla="*/ 40 w 41"/>
                  <a:gd name="T25" fmla="*/ 12 h 40"/>
                  <a:gd name="T26" fmla="*/ 41 w 41"/>
                  <a:gd name="T27" fmla="*/ 20 h 40"/>
                  <a:gd name="T28" fmla="*/ 41 w 41"/>
                  <a:gd name="T29" fmla="*/ 20 h 40"/>
                  <a:gd name="T30" fmla="*/ 40 w 41"/>
                  <a:gd name="T31" fmla="*/ 28 h 40"/>
                  <a:gd name="T32" fmla="*/ 35 w 41"/>
                  <a:gd name="T33" fmla="*/ 34 h 40"/>
                  <a:gd name="T34" fmla="*/ 29 w 41"/>
                  <a:gd name="T35" fmla="*/ 38 h 40"/>
                  <a:gd name="T36" fmla="*/ 21 w 41"/>
                  <a:gd name="T37" fmla="*/ 40 h 40"/>
                  <a:gd name="T38" fmla="*/ 21 w 41"/>
                  <a:gd name="T39" fmla="*/ 31 h 40"/>
                  <a:gd name="T40" fmla="*/ 25 w 41"/>
                  <a:gd name="T41" fmla="*/ 30 h 40"/>
                  <a:gd name="T42" fmla="*/ 28 w 41"/>
                  <a:gd name="T43" fmla="*/ 28 h 40"/>
                  <a:gd name="T44" fmla="*/ 30 w 41"/>
                  <a:gd name="T45" fmla="*/ 24 h 40"/>
                  <a:gd name="T46" fmla="*/ 31 w 41"/>
                  <a:gd name="T47" fmla="*/ 20 h 40"/>
                  <a:gd name="T48" fmla="*/ 31 w 41"/>
                  <a:gd name="T49" fmla="*/ 20 h 40"/>
                  <a:gd name="T50" fmla="*/ 30 w 41"/>
                  <a:gd name="T51" fmla="*/ 16 h 40"/>
                  <a:gd name="T52" fmla="*/ 28 w 41"/>
                  <a:gd name="T53" fmla="*/ 13 h 40"/>
                  <a:gd name="T54" fmla="*/ 25 w 41"/>
                  <a:gd name="T55" fmla="*/ 11 h 40"/>
                  <a:gd name="T56" fmla="*/ 21 w 41"/>
                  <a:gd name="T57" fmla="*/ 10 h 40"/>
                  <a:gd name="T58" fmla="*/ 17 w 41"/>
                  <a:gd name="T59" fmla="*/ 10 h 40"/>
                  <a:gd name="T60" fmla="*/ 14 w 41"/>
                  <a:gd name="T61" fmla="*/ 13 h 40"/>
                  <a:gd name="T62" fmla="*/ 12 w 41"/>
                  <a:gd name="T63" fmla="*/ 16 h 40"/>
                  <a:gd name="T64" fmla="*/ 11 w 41"/>
                  <a:gd name="T65" fmla="*/ 20 h 40"/>
                  <a:gd name="T66" fmla="*/ 11 w 41"/>
                  <a:gd name="T67" fmla="*/ 20 h 40"/>
                  <a:gd name="T68" fmla="*/ 12 w 41"/>
                  <a:gd name="T69" fmla="*/ 24 h 40"/>
                  <a:gd name="T70" fmla="*/ 14 w 41"/>
                  <a:gd name="T71" fmla="*/ 27 h 40"/>
                  <a:gd name="T72" fmla="*/ 17 w 41"/>
                  <a:gd name="T73" fmla="*/ 30 h 40"/>
                  <a:gd name="T74" fmla="*/ 21 w 41"/>
                  <a:gd name="T75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40">
                    <a:moveTo>
                      <a:pt x="21" y="40"/>
                    </a:moveTo>
                    <a:cubicBezTo>
                      <a:pt x="18" y="40"/>
                      <a:pt x="15" y="39"/>
                      <a:pt x="13" y="38"/>
                    </a:cubicBezTo>
                    <a:cubicBezTo>
                      <a:pt x="10" y="37"/>
                      <a:pt x="8" y="36"/>
                      <a:pt x="6" y="34"/>
                    </a:cubicBezTo>
                    <a:cubicBezTo>
                      <a:pt x="4" y="32"/>
                      <a:pt x="3" y="30"/>
                      <a:pt x="2" y="28"/>
                    </a:cubicBezTo>
                    <a:cubicBezTo>
                      <a:pt x="1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1" y="15"/>
                      <a:pt x="2" y="12"/>
                    </a:cubicBezTo>
                    <a:cubicBezTo>
                      <a:pt x="3" y="10"/>
                      <a:pt x="4" y="8"/>
                      <a:pt x="6" y="6"/>
                    </a:cubicBezTo>
                    <a:cubicBezTo>
                      <a:pt x="8" y="4"/>
                      <a:pt x="10" y="3"/>
                      <a:pt x="13" y="2"/>
                    </a:cubicBezTo>
                    <a:cubicBezTo>
                      <a:pt x="15" y="1"/>
                      <a:pt x="18" y="0"/>
                      <a:pt x="21" y="0"/>
                    </a:cubicBezTo>
                    <a:cubicBezTo>
                      <a:pt x="24" y="0"/>
                      <a:pt x="27" y="1"/>
                      <a:pt x="29" y="2"/>
                    </a:cubicBezTo>
                    <a:cubicBezTo>
                      <a:pt x="32" y="3"/>
                      <a:pt x="34" y="4"/>
                      <a:pt x="36" y="6"/>
                    </a:cubicBezTo>
                    <a:cubicBezTo>
                      <a:pt x="37" y="8"/>
                      <a:pt x="39" y="10"/>
                      <a:pt x="40" y="12"/>
                    </a:cubicBezTo>
                    <a:cubicBezTo>
                      <a:pt x="41" y="15"/>
                      <a:pt x="41" y="17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3"/>
                      <a:pt x="41" y="25"/>
                      <a:pt x="40" y="28"/>
                    </a:cubicBezTo>
                    <a:cubicBezTo>
                      <a:pt x="39" y="30"/>
                      <a:pt x="37" y="32"/>
                      <a:pt x="35" y="34"/>
                    </a:cubicBezTo>
                    <a:cubicBezTo>
                      <a:pt x="34" y="36"/>
                      <a:pt x="31" y="37"/>
                      <a:pt x="29" y="38"/>
                    </a:cubicBezTo>
                    <a:cubicBezTo>
                      <a:pt x="26" y="39"/>
                      <a:pt x="24" y="40"/>
                      <a:pt x="21" y="40"/>
                    </a:cubicBezTo>
                    <a:close/>
                    <a:moveTo>
                      <a:pt x="21" y="31"/>
                    </a:moveTo>
                    <a:cubicBezTo>
                      <a:pt x="22" y="31"/>
                      <a:pt x="24" y="30"/>
                      <a:pt x="25" y="30"/>
                    </a:cubicBezTo>
                    <a:cubicBezTo>
                      <a:pt x="26" y="29"/>
                      <a:pt x="27" y="28"/>
                      <a:pt x="28" y="28"/>
                    </a:cubicBezTo>
                    <a:cubicBezTo>
                      <a:pt x="29" y="27"/>
                      <a:pt x="30" y="25"/>
                      <a:pt x="30" y="24"/>
                    </a:cubicBezTo>
                    <a:cubicBezTo>
                      <a:pt x="31" y="23"/>
                      <a:pt x="31" y="22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19"/>
                      <a:pt x="31" y="17"/>
                      <a:pt x="30" y="16"/>
                    </a:cubicBezTo>
                    <a:cubicBezTo>
                      <a:pt x="30" y="15"/>
                      <a:pt x="29" y="14"/>
                      <a:pt x="28" y="13"/>
                    </a:cubicBezTo>
                    <a:cubicBezTo>
                      <a:pt x="27" y="12"/>
                      <a:pt x="26" y="11"/>
                      <a:pt x="25" y="11"/>
                    </a:cubicBezTo>
                    <a:cubicBezTo>
                      <a:pt x="24" y="10"/>
                      <a:pt x="22" y="10"/>
                      <a:pt x="21" y="10"/>
                    </a:cubicBezTo>
                    <a:cubicBezTo>
                      <a:pt x="19" y="10"/>
                      <a:pt x="18" y="10"/>
                      <a:pt x="17" y="10"/>
                    </a:cubicBezTo>
                    <a:cubicBezTo>
                      <a:pt x="15" y="11"/>
                      <a:pt x="14" y="12"/>
                      <a:pt x="14" y="13"/>
                    </a:cubicBezTo>
                    <a:cubicBezTo>
                      <a:pt x="13" y="14"/>
                      <a:pt x="12" y="15"/>
                      <a:pt x="12" y="16"/>
                    </a:cubicBezTo>
                    <a:cubicBezTo>
                      <a:pt x="11" y="17"/>
                      <a:pt x="11" y="19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2"/>
                      <a:pt x="11" y="23"/>
                      <a:pt x="12" y="24"/>
                    </a:cubicBezTo>
                    <a:cubicBezTo>
                      <a:pt x="12" y="25"/>
                      <a:pt x="13" y="26"/>
                      <a:pt x="14" y="27"/>
                    </a:cubicBezTo>
                    <a:cubicBezTo>
                      <a:pt x="15" y="28"/>
                      <a:pt x="16" y="29"/>
                      <a:pt x="17" y="30"/>
                    </a:cubicBezTo>
                    <a:cubicBezTo>
                      <a:pt x="18" y="30"/>
                      <a:pt x="19" y="31"/>
                      <a:pt x="2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9" name="Freeform 125"/>
              <p:cNvSpPr>
                <a:spLocks/>
              </p:cNvSpPr>
              <p:nvPr/>
            </p:nvSpPr>
            <p:spPr bwMode="auto">
              <a:xfrm>
                <a:off x="7804150" y="5653088"/>
                <a:ext cx="130175" cy="147638"/>
              </a:xfrm>
              <a:custGeom>
                <a:avLst/>
                <a:gdLst>
                  <a:gd name="T0" fmla="*/ 18 w 32"/>
                  <a:gd name="T1" fmla="*/ 36 h 36"/>
                  <a:gd name="T2" fmla="*/ 11 w 32"/>
                  <a:gd name="T3" fmla="*/ 34 h 36"/>
                  <a:gd name="T4" fmla="*/ 5 w 32"/>
                  <a:gd name="T5" fmla="*/ 30 h 36"/>
                  <a:gd name="T6" fmla="*/ 2 w 32"/>
                  <a:gd name="T7" fmla="*/ 25 h 36"/>
                  <a:gd name="T8" fmla="*/ 0 w 32"/>
                  <a:gd name="T9" fmla="*/ 18 h 36"/>
                  <a:gd name="T10" fmla="*/ 0 w 32"/>
                  <a:gd name="T11" fmla="*/ 18 h 36"/>
                  <a:gd name="T12" fmla="*/ 2 w 32"/>
                  <a:gd name="T13" fmla="*/ 11 h 36"/>
                  <a:gd name="T14" fmla="*/ 5 w 32"/>
                  <a:gd name="T15" fmla="*/ 5 h 36"/>
                  <a:gd name="T16" fmla="*/ 11 w 32"/>
                  <a:gd name="T17" fmla="*/ 1 h 36"/>
                  <a:gd name="T18" fmla="*/ 18 w 32"/>
                  <a:gd name="T19" fmla="*/ 0 h 36"/>
                  <a:gd name="T20" fmla="*/ 22 w 32"/>
                  <a:gd name="T21" fmla="*/ 0 h 36"/>
                  <a:gd name="T22" fmla="*/ 26 w 32"/>
                  <a:gd name="T23" fmla="*/ 1 h 36"/>
                  <a:gd name="T24" fmla="*/ 29 w 32"/>
                  <a:gd name="T25" fmla="*/ 3 h 36"/>
                  <a:gd name="T26" fmla="*/ 31 w 32"/>
                  <a:gd name="T27" fmla="*/ 5 h 36"/>
                  <a:gd name="T28" fmla="*/ 29 w 32"/>
                  <a:gd name="T29" fmla="*/ 8 h 36"/>
                  <a:gd name="T30" fmla="*/ 24 w 32"/>
                  <a:gd name="T31" fmla="*/ 5 h 36"/>
                  <a:gd name="T32" fmla="*/ 18 w 32"/>
                  <a:gd name="T33" fmla="*/ 3 h 36"/>
                  <a:gd name="T34" fmla="*/ 12 w 32"/>
                  <a:gd name="T35" fmla="*/ 4 h 36"/>
                  <a:gd name="T36" fmla="*/ 8 w 32"/>
                  <a:gd name="T37" fmla="*/ 7 h 36"/>
                  <a:gd name="T38" fmla="*/ 5 w 32"/>
                  <a:gd name="T39" fmla="*/ 12 h 36"/>
                  <a:gd name="T40" fmla="*/ 4 w 32"/>
                  <a:gd name="T41" fmla="*/ 18 h 36"/>
                  <a:gd name="T42" fmla="*/ 4 w 32"/>
                  <a:gd name="T43" fmla="*/ 18 h 36"/>
                  <a:gd name="T44" fmla="*/ 5 w 32"/>
                  <a:gd name="T45" fmla="*/ 23 h 36"/>
                  <a:gd name="T46" fmla="*/ 8 w 32"/>
                  <a:gd name="T47" fmla="*/ 28 h 36"/>
                  <a:gd name="T48" fmla="*/ 12 w 32"/>
                  <a:gd name="T49" fmla="*/ 31 h 36"/>
                  <a:gd name="T50" fmla="*/ 18 w 32"/>
                  <a:gd name="T51" fmla="*/ 32 h 36"/>
                  <a:gd name="T52" fmla="*/ 24 w 32"/>
                  <a:gd name="T53" fmla="*/ 31 h 36"/>
                  <a:gd name="T54" fmla="*/ 29 w 32"/>
                  <a:gd name="T55" fmla="*/ 27 h 36"/>
                  <a:gd name="T56" fmla="*/ 32 w 32"/>
                  <a:gd name="T57" fmla="*/ 29 h 36"/>
                  <a:gd name="T58" fmla="*/ 29 w 32"/>
                  <a:gd name="T59" fmla="*/ 32 h 36"/>
                  <a:gd name="T60" fmla="*/ 26 w 32"/>
                  <a:gd name="T61" fmla="*/ 34 h 36"/>
                  <a:gd name="T62" fmla="*/ 22 w 32"/>
                  <a:gd name="T63" fmla="*/ 35 h 36"/>
                  <a:gd name="T64" fmla="*/ 18 w 32"/>
                  <a:gd name="T6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" h="36">
                    <a:moveTo>
                      <a:pt x="18" y="36"/>
                    </a:moveTo>
                    <a:cubicBezTo>
                      <a:pt x="15" y="36"/>
                      <a:pt x="13" y="35"/>
                      <a:pt x="11" y="34"/>
                    </a:cubicBezTo>
                    <a:cubicBezTo>
                      <a:pt x="9" y="33"/>
                      <a:pt x="7" y="32"/>
                      <a:pt x="5" y="30"/>
                    </a:cubicBezTo>
                    <a:cubicBezTo>
                      <a:pt x="4" y="29"/>
                      <a:pt x="3" y="27"/>
                      <a:pt x="2" y="25"/>
                    </a:cubicBezTo>
                    <a:cubicBezTo>
                      <a:pt x="1" y="23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5"/>
                      <a:pt x="1" y="13"/>
                      <a:pt x="2" y="11"/>
                    </a:cubicBezTo>
                    <a:cubicBezTo>
                      <a:pt x="3" y="9"/>
                      <a:pt x="4" y="7"/>
                      <a:pt x="5" y="5"/>
                    </a:cubicBezTo>
                    <a:cubicBezTo>
                      <a:pt x="7" y="3"/>
                      <a:pt x="9" y="2"/>
                      <a:pt x="11" y="1"/>
                    </a:cubicBezTo>
                    <a:cubicBezTo>
                      <a:pt x="13" y="0"/>
                      <a:pt x="15" y="0"/>
                      <a:pt x="18" y="0"/>
                    </a:cubicBezTo>
                    <a:cubicBezTo>
                      <a:pt x="19" y="0"/>
                      <a:pt x="21" y="0"/>
                      <a:pt x="22" y="0"/>
                    </a:cubicBezTo>
                    <a:cubicBezTo>
                      <a:pt x="23" y="0"/>
                      <a:pt x="25" y="1"/>
                      <a:pt x="26" y="1"/>
                    </a:cubicBezTo>
                    <a:cubicBezTo>
                      <a:pt x="27" y="2"/>
                      <a:pt x="28" y="2"/>
                      <a:pt x="29" y="3"/>
                    </a:cubicBezTo>
                    <a:cubicBezTo>
                      <a:pt x="30" y="4"/>
                      <a:pt x="30" y="4"/>
                      <a:pt x="31" y="5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7" y="7"/>
                      <a:pt x="26" y="6"/>
                      <a:pt x="24" y="5"/>
                    </a:cubicBezTo>
                    <a:cubicBezTo>
                      <a:pt x="22" y="4"/>
                      <a:pt x="20" y="3"/>
                      <a:pt x="18" y="3"/>
                    </a:cubicBezTo>
                    <a:cubicBezTo>
                      <a:pt x="16" y="3"/>
                      <a:pt x="14" y="4"/>
                      <a:pt x="12" y="4"/>
                    </a:cubicBezTo>
                    <a:cubicBezTo>
                      <a:pt x="11" y="5"/>
                      <a:pt x="9" y="6"/>
                      <a:pt x="8" y="7"/>
                    </a:cubicBezTo>
                    <a:cubicBezTo>
                      <a:pt x="7" y="9"/>
                      <a:pt x="6" y="10"/>
                      <a:pt x="5" y="12"/>
                    </a:cubicBezTo>
                    <a:cubicBezTo>
                      <a:pt x="5" y="14"/>
                      <a:pt x="4" y="16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20"/>
                      <a:pt x="5" y="22"/>
                      <a:pt x="5" y="23"/>
                    </a:cubicBezTo>
                    <a:cubicBezTo>
                      <a:pt x="6" y="25"/>
                      <a:pt x="7" y="26"/>
                      <a:pt x="8" y="28"/>
                    </a:cubicBezTo>
                    <a:cubicBezTo>
                      <a:pt x="9" y="29"/>
                      <a:pt x="11" y="30"/>
                      <a:pt x="12" y="31"/>
                    </a:cubicBezTo>
                    <a:cubicBezTo>
                      <a:pt x="14" y="32"/>
                      <a:pt x="16" y="32"/>
                      <a:pt x="18" y="32"/>
                    </a:cubicBezTo>
                    <a:cubicBezTo>
                      <a:pt x="20" y="32"/>
                      <a:pt x="22" y="31"/>
                      <a:pt x="24" y="31"/>
                    </a:cubicBezTo>
                    <a:cubicBezTo>
                      <a:pt x="26" y="30"/>
                      <a:pt x="27" y="29"/>
                      <a:pt x="29" y="27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1" y="30"/>
                      <a:pt x="30" y="31"/>
                      <a:pt x="29" y="32"/>
                    </a:cubicBezTo>
                    <a:cubicBezTo>
                      <a:pt x="28" y="33"/>
                      <a:pt x="27" y="33"/>
                      <a:pt x="26" y="34"/>
                    </a:cubicBezTo>
                    <a:cubicBezTo>
                      <a:pt x="24" y="34"/>
                      <a:pt x="23" y="35"/>
                      <a:pt x="22" y="35"/>
                    </a:cubicBezTo>
                    <a:cubicBezTo>
                      <a:pt x="21" y="35"/>
                      <a:pt x="19" y="36"/>
                      <a:pt x="18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0" name="Freeform 126"/>
              <p:cNvSpPr>
                <a:spLocks noEditPoints="1"/>
              </p:cNvSpPr>
              <p:nvPr/>
            </p:nvSpPr>
            <p:spPr bwMode="auto">
              <a:xfrm>
                <a:off x="7954963" y="5653088"/>
                <a:ext cx="144463" cy="147638"/>
              </a:xfrm>
              <a:custGeom>
                <a:avLst/>
                <a:gdLst>
                  <a:gd name="T0" fmla="*/ 17 w 35"/>
                  <a:gd name="T1" fmla="*/ 36 h 36"/>
                  <a:gd name="T2" fmla="*/ 10 w 35"/>
                  <a:gd name="T3" fmla="*/ 34 h 36"/>
                  <a:gd name="T4" fmla="*/ 5 w 35"/>
                  <a:gd name="T5" fmla="*/ 30 h 36"/>
                  <a:gd name="T6" fmla="*/ 1 w 35"/>
                  <a:gd name="T7" fmla="*/ 25 h 36"/>
                  <a:gd name="T8" fmla="*/ 0 w 35"/>
                  <a:gd name="T9" fmla="*/ 18 h 36"/>
                  <a:gd name="T10" fmla="*/ 0 w 35"/>
                  <a:gd name="T11" fmla="*/ 18 h 36"/>
                  <a:gd name="T12" fmla="*/ 1 w 35"/>
                  <a:gd name="T13" fmla="*/ 11 h 36"/>
                  <a:gd name="T14" fmla="*/ 5 w 35"/>
                  <a:gd name="T15" fmla="*/ 5 h 36"/>
                  <a:gd name="T16" fmla="*/ 10 w 35"/>
                  <a:gd name="T17" fmla="*/ 1 h 36"/>
                  <a:gd name="T18" fmla="*/ 18 w 35"/>
                  <a:gd name="T19" fmla="*/ 0 h 36"/>
                  <a:gd name="T20" fmla="*/ 25 w 35"/>
                  <a:gd name="T21" fmla="*/ 1 h 36"/>
                  <a:gd name="T22" fmla="*/ 30 w 35"/>
                  <a:gd name="T23" fmla="*/ 5 h 36"/>
                  <a:gd name="T24" fmla="*/ 34 w 35"/>
                  <a:gd name="T25" fmla="*/ 11 h 36"/>
                  <a:gd name="T26" fmla="*/ 35 w 35"/>
                  <a:gd name="T27" fmla="*/ 18 h 36"/>
                  <a:gd name="T28" fmla="*/ 35 w 35"/>
                  <a:gd name="T29" fmla="*/ 18 h 36"/>
                  <a:gd name="T30" fmla="*/ 34 w 35"/>
                  <a:gd name="T31" fmla="*/ 24 h 36"/>
                  <a:gd name="T32" fmla="*/ 30 w 35"/>
                  <a:gd name="T33" fmla="*/ 30 h 36"/>
                  <a:gd name="T34" fmla="*/ 25 w 35"/>
                  <a:gd name="T35" fmla="*/ 34 h 36"/>
                  <a:gd name="T36" fmla="*/ 17 w 35"/>
                  <a:gd name="T37" fmla="*/ 36 h 36"/>
                  <a:gd name="T38" fmla="*/ 18 w 35"/>
                  <a:gd name="T39" fmla="*/ 32 h 36"/>
                  <a:gd name="T40" fmla="*/ 23 w 35"/>
                  <a:gd name="T41" fmla="*/ 31 h 36"/>
                  <a:gd name="T42" fmla="*/ 27 w 35"/>
                  <a:gd name="T43" fmla="*/ 28 h 36"/>
                  <a:gd name="T44" fmla="*/ 30 w 35"/>
                  <a:gd name="T45" fmla="*/ 23 h 36"/>
                  <a:gd name="T46" fmla="*/ 31 w 35"/>
                  <a:gd name="T47" fmla="*/ 18 h 36"/>
                  <a:gd name="T48" fmla="*/ 31 w 35"/>
                  <a:gd name="T49" fmla="*/ 18 h 36"/>
                  <a:gd name="T50" fmla="*/ 30 w 35"/>
                  <a:gd name="T51" fmla="*/ 12 h 36"/>
                  <a:gd name="T52" fmla="*/ 27 w 35"/>
                  <a:gd name="T53" fmla="*/ 8 h 36"/>
                  <a:gd name="T54" fmla="*/ 23 w 35"/>
                  <a:gd name="T55" fmla="*/ 5 h 36"/>
                  <a:gd name="T56" fmla="*/ 17 w 35"/>
                  <a:gd name="T57" fmla="*/ 3 h 36"/>
                  <a:gd name="T58" fmla="*/ 12 w 35"/>
                  <a:gd name="T59" fmla="*/ 4 h 36"/>
                  <a:gd name="T60" fmla="*/ 8 w 35"/>
                  <a:gd name="T61" fmla="*/ 8 h 36"/>
                  <a:gd name="T62" fmla="*/ 5 w 35"/>
                  <a:gd name="T63" fmla="*/ 12 h 36"/>
                  <a:gd name="T64" fmla="*/ 4 w 35"/>
                  <a:gd name="T65" fmla="*/ 18 h 36"/>
                  <a:gd name="T66" fmla="*/ 4 w 35"/>
                  <a:gd name="T67" fmla="*/ 18 h 36"/>
                  <a:gd name="T68" fmla="*/ 5 w 35"/>
                  <a:gd name="T69" fmla="*/ 23 h 36"/>
                  <a:gd name="T70" fmla="*/ 8 w 35"/>
                  <a:gd name="T71" fmla="*/ 28 h 36"/>
                  <a:gd name="T72" fmla="*/ 12 w 35"/>
                  <a:gd name="T73" fmla="*/ 31 h 36"/>
                  <a:gd name="T74" fmla="*/ 18 w 35"/>
                  <a:gd name="T75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" h="36">
                    <a:moveTo>
                      <a:pt x="17" y="36"/>
                    </a:moveTo>
                    <a:cubicBezTo>
                      <a:pt x="15" y="36"/>
                      <a:pt x="12" y="35"/>
                      <a:pt x="10" y="34"/>
                    </a:cubicBezTo>
                    <a:cubicBezTo>
                      <a:pt x="8" y="33"/>
                      <a:pt x="6" y="32"/>
                      <a:pt x="5" y="30"/>
                    </a:cubicBezTo>
                    <a:cubicBezTo>
                      <a:pt x="3" y="29"/>
                      <a:pt x="2" y="27"/>
                      <a:pt x="1" y="25"/>
                    </a:cubicBezTo>
                    <a:cubicBezTo>
                      <a:pt x="0" y="22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5"/>
                      <a:pt x="0" y="13"/>
                      <a:pt x="1" y="11"/>
                    </a:cubicBezTo>
                    <a:cubicBezTo>
                      <a:pt x="2" y="9"/>
                      <a:pt x="3" y="7"/>
                      <a:pt x="5" y="5"/>
                    </a:cubicBezTo>
                    <a:cubicBezTo>
                      <a:pt x="6" y="4"/>
                      <a:pt x="8" y="2"/>
                      <a:pt x="10" y="1"/>
                    </a:cubicBezTo>
                    <a:cubicBezTo>
                      <a:pt x="12" y="0"/>
                      <a:pt x="15" y="0"/>
                      <a:pt x="18" y="0"/>
                    </a:cubicBezTo>
                    <a:cubicBezTo>
                      <a:pt x="20" y="0"/>
                      <a:pt x="23" y="0"/>
                      <a:pt x="25" y="1"/>
                    </a:cubicBezTo>
                    <a:cubicBezTo>
                      <a:pt x="27" y="2"/>
                      <a:pt x="29" y="3"/>
                      <a:pt x="30" y="5"/>
                    </a:cubicBezTo>
                    <a:cubicBezTo>
                      <a:pt x="32" y="7"/>
                      <a:pt x="33" y="9"/>
                      <a:pt x="34" y="11"/>
                    </a:cubicBezTo>
                    <a:cubicBezTo>
                      <a:pt x="35" y="13"/>
                      <a:pt x="35" y="15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20"/>
                      <a:pt x="35" y="22"/>
                      <a:pt x="34" y="24"/>
                    </a:cubicBezTo>
                    <a:cubicBezTo>
                      <a:pt x="33" y="27"/>
                      <a:pt x="32" y="29"/>
                      <a:pt x="30" y="30"/>
                    </a:cubicBezTo>
                    <a:cubicBezTo>
                      <a:pt x="29" y="32"/>
                      <a:pt x="27" y="33"/>
                      <a:pt x="25" y="34"/>
                    </a:cubicBezTo>
                    <a:cubicBezTo>
                      <a:pt x="22" y="35"/>
                      <a:pt x="20" y="36"/>
                      <a:pt x="17" y="36"/>
                    </a:cubicBezTo>
                    <a:close/>
                    <a:moveTo>
                      <a:pt x="18" y="32"/>
                    </a:moveTo>
                    <a:cubicBezTo>
                      <a:pt x="19" y="32"/>
                      <a:pt x="21" y="32"/>
                      <a:pt x="23" y="31"/>
                    </a:cubicBezTo>
                    <a:cubicBezTo>
                      <a:pt x="25" y="30"/>
                      <a:pt x="26" y="29"/>
                      <a:pt x="27" y="28"/>
                    </a:cubicBezTo>
                    <a:cubicBezTo>
                      <a:pt x="28" y="26"/>
                      <a:pt x="29" y="25"/>
                      <a:pt x="30" y="23"/>
                    </a:cubicBezTo>
                    <a:cubicBezTo>
                      <a:pt x="31" y="22"/>
                      <a:pt x="31" y="20"/>
                      <a:pt x="31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6"/>
                      <a:pt x="31" y="14"/>
                      <a:pt x="30" y="12"/>
                    </a:cubicBezTo>
                    <a:cubicBezTo>
                      <a:pt x="29" y="10"/>
                      <a:pt x="28" y="9"/>
                      <a:pt x="27" y="8"/>
                    </a:cubicBezTo>
                    <a:cubicBezTo>
                      <a:pt x="26" y="6"/>
                      <a:pt x="25" y="5"/>
                      <a:pt x="23" y="5"/>
                    </a:cubicBezTo>
                    <a:cubicBezTo>
                      <a:pt x="21" y="4"/>
                      <a:pt x="19" y="3"/>
                      <a:pt x="17" y="3"/>
                    </a:cubicBezTo>
                    <a:cubicBezTo>
                      <a:pt x="15" y="3"/>
                      <a:pt x="14" y="4"/>
                      <a:pt x="12" y="4"/>
                    </a:cubicBezTo>
                    <a:cubicBezTo>
                      <a:pt x="10" y="5"/>
                      <a:pt x="9" y="6"/>
                      <a:pt x="8" y="8"/>
                    </a:cubicBezTo>
                    <a:cubicBezTo>
                      <a:pt x="6" y="9"/>
                      <a:pt x="6" y="10"/>
                      <a:pt x="5" y="12"/>
                    </a:cubicBezTo>
                    <a:cubicBezTo>
                      <a:pt x="4" y="14"/>
                      <a:pt x="4" y="16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20"/>
                      <a:pt x="4" y="21"/>
                      <a:pt x="5" y="23"/>
                    </a:cubicBezTo>
                    <a:cubicBezTo>
                      <a:pt x="6" y="25"/>
                      <a:pt x="7" y="26"/>
                      <a:pt x="8" y="28"/>
                    </a:cubicBezTo>
                    <a:cubicBezTo>
                      <a:pt x="9" y="29"/>
                      <a:pt x="10" y="30"/>
                      <a:pt x="12" y="31"/>
                    </a:cubicBezTo>
                    <a:cubicBezTo>
                      <a:pt x="14" y="32"/>
                      <a:pt x="16" y="32"/>
                      <a:pt x="18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1" name="Freeform 127"/>
              <p:cNvSpPr>
                <a:spLocks/>
              </p:cNvSpPr>
              <p:nvPr/>
            </p:nvSpPr>
            <p:spPr bwMode="auto">
              <a:xfrm>
                <a:off x="8131175" y="5653088"/>
                <a:ext cx="123825" cy="144463"/>
              </a:xfrm>
              <a:custGeom>
                <a:avLst/>
                <a:gdLst>
                  <a:gd name="T0" fmla="*/ 0 w 78"/>
                  <a:gd name="T1" fmla="*/ 0 h 91"/>
                  <a:gd name="T2" fmla="*/ 11 w 78"/>
                  <a:gd name="T3" fmla="*/ 0 h 91"/>
                  <a:gd name="T4" fmla="*/ 68 w 78"/>
                  <a:gd name="T5" fmla="*/ 73 h 91"/>
                  <a:gd name="T6" fmla="*/ 68 w 78"/>
                  <a:gd name="T7" fmla="*/ 0 h 91"/>
                  <a:gd name="T8" fmla="*/ 78 w 78"/>
                  <a:gd name="T9" fmla="*/ 0 h 91"/>
                  <a:gd name="T10" fmla="*/ 78 w 78"/>
                  <a:gd name="T11" fmla="*/ 91 h 91"/>
                  <a:gd name="T12" fmla="*/ 68 w 78"/>
                  <a:gd name="T13" fmla="*/ 91 h 91"/>
                  <a:gd name="T14" fmla="*/ 11 w 78"/>
                  <a:gd name="T15" fmla="*/ 18 h 91"/>
                  <a:gd name="T16" fmla="*/ 11 w 78"/>
                  <a:gd name="T17" fmla="*/ 91 h 91"/>
                  <a:gd name="T18" fmla="*/ 0 w 78"/>
                  <a:gd name="T19" fmla="*/ 91 h 91"/>
                  <a:gd name="T20" fmla="*/ 0 w 78"/>
                  <a:gd name="T2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" h="91">
                    <a:moveTo>
                      <a:pt x="0" y="0"/>
                    </a:moveTo>
                    <a:lnTo>
                      <a:pt x="11" y="0"/>
                    </a:lnTo>
                    <a:lnTo>
                      <a:pt x="68" y="73"/>
                    </a:lnTo>
                    <a:lnTo>
                      <a:pt x="68" y="0"/>
                    </a:lnTo>
                    <a:lnTo>
                      <a:pt x="78" y="0"/>
                    </a:lnTo>
                    <a:lnTo>
                      <a:pt x="78" y="91"/>
                    </a:lnTo>
                    <a:lnTo>
                      <a:pt x="68" y="91"/>
                    </a:lnTo>
                    <a:lnTo>
                      <a:pt x="11" y="18"/>
                    </a:lnTo>
                    <a:lnTo>
                      <a:pt x="11" y="91"/>
                    </a:lnTo>
                    <a:lnTo>
                      <a:pt x="0" y="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2" name="Freeform 128"/>
              <p:cNvSpPr>
                <a:spLocks noEditPoints="1"/>
              </p:cNvSpPr>
              <p:nvPr/>
            </p:nvSpPr>
            <p:spPr bwMode="auto">
              <a:xfrm>
                <a:off x="8280400" y="5653088"/>
                <a:ext cx="147638" cy="144463"/>
              </a:xfrm>
              <a:custGeom>
                <a:avLst/>
                <a:gdLst>
                  <a:gd name="T0" fmla="*/ 41 w 93"/>
                  <a:gd name="T1" fmla="*/ 0 h 91"/>
                  <a:gd name="T2" fmla="*/ 51 w 93"/>
                  <a:gd name="T3" fmla="*/ 0 h 91"/>
                  <a:gd name="T4" fmla="*/ 93 w 93"/>
                  <a:gd name="T5" fmla="*/ 91 h 91"/>
                  <a:gd name="T6" fmla="*/ 80 w 93"/>
                  <a:gd name="T7" fmla="*/ 91 h 91"/>
                  <a:gd name="T8" fmla="*/ 69 w 93"/>
                  <a:gd name="T9" fmla="*/ 67 h 91"/>
                  <a:gd name="T10" fmla="*/ 23 w 93"/>
                  <a:gd name="T11" fmla="*/ 67 h 91"/>
                  <a:gd name="T12" fmla="*/ 10 w 93"/>
                  <a:gd name="T13" fmla="*/ 91 h 91"/>
                  <a:gd name="T14" fmla="*/ 0 w 93"/>
                  <a:gd name="T15" fmla="*/ 91 h 91"/>
                  <a:gd name="T16" fmla="*/ 41 w 93"/>
                  <a:gd name="T17" fmla="*/ 0 h 91"/>
                  <a:gd name="T18" fmla="*/ 67 w 93"/>
                  <a:gd name="T19" fmla="*/ 57 h 91"/>
                  <a:gd name="T20" fmla="*/ 46 w 93"/>
                  <a:gd name="T21" fmla="*/ 13 h 91"/>
                  <a:gd name="T22" fmla="*/ 25 w 93"/>
                  <a:gd name="T23" fmla="*/ 57 h 91"/>
                  <a:gd name="T24" fmla="*/ 67 w 93"/>
                  <a:gd name="T25" fmla="*/ 5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" h="91">
                    <a:moveTo>
                      <a:pt x="41" y="0"/>
                    </a:moveTo>
                    <a:lnTo>
                      <a:pt x="51" y="0"/>
                    </a:lnTo>
                    <a:lnTo>
                      <a:pt x="93" y="91"/>
                    </a:lnTo>
                    <a:lnTo>
                      <a:pt x="80" y="91"/>
                    </a:lnTo>
                    <a:lnTo>
                      <a:pt x="69" y="67"/>
                    </a:lnTo>
                    <a:lnTo>
                      <a:pt x="23" y="67"/>
                    </a:lnTo>
                    <a:lnTo>
                      <a:pt x="10" y="91"/>
                    </a:lnTo>
                    <a:lnTo>
                      <a:pt x="0" y="91"/>
                    </a:lnTo>
                    <a:lnTo>
                      <a:pt x="41" y="0"/>
                    </a:lnTo>
                    <a:close/>
                    <a:moveTo>
                      <a:pt x="67" y="57"/>
                    </a:moveTo>
                    <a:lnTo>
                      <a:pt x="46" y="13"/>
                    </a:lnTo>
                    <a:lnTo>
                      <a:pt x="25" y="57"/>
                    </a:lnTo>
                    <a:lnTo>
                      <a:pt x="67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3" name="Freeform 129"/>
              <p:cNvSpPr>
                <a:spLocks/>
              </p:cNvSpPr>
              <p:nvPr/>
            </p:nvSpPr>
            <p:spPr bwMode="auto">
              <a:xfrm>
                <a:off x="8448675" y="5653088"/>
                <a:ext cx="127000" cy="147638"/>
              </a:xfrm>
              <a:custGeom>
                <a:avLst/>
                <a:gdLst>
                  <a:gd name="T0" fmla="*/ 17 w 31"/>
                  <a:gd name="T1" fmla="*/ 36 h 36"/>
                  <a:gd name="T2" fmla="*/ 10 w 31"/>
                  <a:gd name="T3" fmla="*/ 34 h 36"/>
                  <a:gd name="T4" fmla="*/ 5 w 31"/>
                  <a:gd name="T5" fmla="*/ 30 h 36"/>
                  <a:gd name="T6" fmla="*/ 1 w 31"/>
                  <a:gd name="T7" fmla="*/ 25 h 36"/>
                  <a:gd name="T8" fmla="*/ 0 w 31"/>
                  <a:gd name="T9" fmla="*/ 18 h 36"/>
                  <a:gd name="T10" fmla="*/ 0 w 31"/>
                  <a:gd name="T11" fmla="*/ 18 h 36"/>
                  <a:gd name="T12" fmla="*/ 1 w 31"/>
                  <a:gd name="T13" fmla="*/ 11 h 36"/>
                  <a:gd name="T14" fmla="*/ 5 w 31"/>
                  <a:gd name="T15" fmla="*/ 5 h 36"/>
                  <a:gd name="T16" fmla="*/ 10 w 31"/>
                  <a:gd name="T17" fmla="*/ 1 h 36"/>
                  <a:gd name="T18" fmla="*/ 17 w 31"/>
                  <a:gd name="T19" fmla="*/ 0 h 36"/>
                  <a:gd name="T20" fmla="*/ 21 w 31"/>
                  <a:gd name="T21" fmla="*/ 0 h 36"/>
                  <a:gd name="T22" fmla="*/ 25 w 31"/>
                  <a:gd name="T23" fmla="*/ 1 h 36"/>
                  <a:gd name="T24" fmla="*/ 27 w 31"/>
                  <a:gd name="T25" fmla="*/ 2 h 36"/>
                  <a:gd name="T26" fmla="*/ 30 w 31"/>
                  <a:gd name="T27" fmla="*/ 4 h 36"/>
                  <a:gd name="T28" fmla="*/ 28 w 31"/>
                  <a:gd name="T29" fmla="*/ 7 h 36"/>
                  <a:gd name="T30" fmla="*/ 25 w 31"/>
                  <a:gd name="T31" fmla="*/ 6 h 36"/>
                  <a:gd name="T32" fmla="*/ 23 w 31"/>
                  <a:gd name="T33" fmla="*/ 4 h 36"/>
                  <a:gd name="T34" fmla="*/ 20 w 31"/>
                  <a:gd name="T35" fmla="*/ 4 h 36"/>
                  <a:gd name="T36" fmla="*/ 17 w 31"/>
                  <a:gd name="T37" fmla="*/ 3 h 36"/>
                  <a:gd name="T38" fmla="*/ 12 w 31"/>
                  <a:gd name="T39" fmla="*/ 5 h 36"/>
                  <a:gd name="T40" fmla="*/ 8 w 31"/>
                  <a:gd name="T41" fmla="*/ 8 h 36"/>
                  <a:gd name="T42" fmla="*/ 5 w 31"/>
                  <a:gd name="T43" fmla="*/ 12 h 36"/>
                  <a:gd name="T44" fmla="*/ 4 w 31"/>
                  <a:gd name="T45" fmla="*/ 18 h 36"/>
                  <a:gd name="T46" fmla="*/ 4 w 31"/>
                  <a:gd name="T47" fmla="*/ 18 h 36"/>
                  <a:gd name="T48" fmla="*/ 5 w 31"/>
                  <a:gd name="T49" fmla="*/ 23 h 36"/>
                  <a:gd name="T50" fmla="*/ 8 w 31"/>
                  <a:gd name="T51" fmla="*/ 28 h 36"/>
                  <a:gd name="T52" fmla="*/ 12 w 31"/>
                  <a:gd name="T53" fmla="*/ 31 h 36"/>
                  <a:gd name="T54" fmla="*/ 18 w 31"/>
                  <a:gd name="T55" fmla="*/ 32 h 36"/>
                  <a:gd name="T56" fmla="*/ 23 w 31"/>
                  <a:gd name="T57" fmla="*/ 31 h 36"/>
                  <a:gd name="T58" fmla="*/ 28 w 31"/>
                  <a:gd name="T59" fmla="*/ 29 h 36"/>
                  <a:gd name="T60" fmla="*/ 28 w 31"/>
                  <a:gd name="T61" fmla="*/ 20 h 36"/>
                  <a:gd name="T62" fmla="*/ 17 w 31"/>
                  <a:gd name="T63" fmla="*/ 20 h 36"/>
                  <a:gd name="T64" fmla="*/ 17 w 31"/>
                  <a:gd name="T65" fmla="*/ 16 h 36"/>
                  <a:gd name="T66" fmla="*/ 31 w 31"/>
                  <a:gd name="T67" fmla="*/ 16 h 36"/>
                  <a:gd name="T68" fmla="*/ 31 w 31"/>
                  <a:gd name="T69" fmla="*/ 30 h 36"/>
                  <a:gd name="T70" fmla="*/ 25 w 31"/>
                  <a:gd name="T71" fmla="*/ 34 h 36"/>
                  <a:gd name="T72" fmla="*/ 17 w 31"/>
                  <a:gd name="T7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" h="36">
                    <a:moveTo>
                      <a:pt x="17" y="36"/>
                    </a:moveTo>
                    <a:cubicBezTo>
                      <a:pt x="15" y="36"/>
                      <a:pt x="12" y="35"/>
                      <a:pt x="10" y="34"/>
                    </a:cubicBezTo>
                    <a:cubicBezTo>
                      <a:pt x="8" y="33"/>
                      <a:pt x="6" y="32"/>
                      <a:pt x="5" y="30"/>
                    </a:cubicBezTo>
                    <a:cubicBezTo>
                      <a:pt x="3" y="29"/>
                      <a:pt x="2" y="27"/>
                      <a:pt x="1" y="25"/>
                    </a:cubicBezTo>
                    <a:cubicBezTo>
                      <a:pt x="0" y="23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5"/>
                      <a:pt x="0" y="13"/>
                      <a:pt x="1" y="11"/>
                    </a:cubicBezTo>
                    <a:cubicBezTo>
                      <a:pt x="2" y="9"/>
                      <a:pt x="3" y="7"/>
                      <a:pt x="5" y="5"/>
                    </a:cubicBezTo>
                    <a:cubicBezTo>
                      <a:pt x="6" y="4"/>
                      <a:pt x="8" y="2"/>
                      <a:pt x="10" y="1"/>
                    </a:cubicBezTo>
                    <a:cubicBezTo>
                      <a:pt x="12" y="0"/>
                      <a:pt x="15" y="0"/>
                      <a:pt x="17" y="0"/>
                    </a:cubicBezTo>
                    <a:cubicBezTo>
                      <a:pt x="19" y="0"/>
                      <a:pt x="20" y="0"/>
                      <a:pt x="21" y="0"/>
                    </a:cubicBezTo>
                    <a:cubicBezTo>
                      <a:pt x="22" y="0"/>
                      <a:pt x="23" y="1"/>
                      <a:pt x="25" y="1"/>
                    </a:cubicBezTo>
                    <a:cubicBezTo>
                      <a:pt x="26" y="1"/>
                      <a:pt x="27" y="2"/>
                      <a:pt x="27" y="2"/>
                    </a:cubicBezTo>
                    <a:cubicBezTo>
                      <a:pt x="28" y="3"/>
                      <a:pt x="29" y="4"/>
                      <a:pt x="30" y="4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7" y="7"/>
                      <a:pt x="26" y="6"/>
                      <a:pt x="25" y="6"/>
                    </a:cubicBezTo>
                    <a:cubicBezTo>
                      <a:pt x="25" y="5"/>
                      <a:pt x="24" y="5"/>
                      <a:pt x="23" y="4"/>
                    </a:cubicBezTo>
                    <a:cubicBezTo>
                      <a:pt x="22" y="4"/>
                      <a:pt x="21" y="4"/>
                      <a:pt x="20" y="4"/>
                    </a:cubicBezTo>
                    <a:cubicBezTo>
                      <a:pt x="19" y="3"/>
                      <a:pt x="18" y="3"/>
                      <a:pt x="17" y="3"/>
                    </a:cubicBezTo>
                    <a:cubicBezTo>
                      <a:pt x="15" y="3"/>
                      <a:pt x="13" y="4"/>
                      <a:pt x="12" y="5"/>
                    </a:cubicBezTo>
                    <a:cubicBezTo>
                      <a:pt x="10" y="5"/>
                      <a:pt x="9" y="6"/>
                      <a:pt x="8" y="8"/>
                    </a:cubicBezTo>
                    <a:cubicBezTo>
                      <a:pt x="6" y="9"/>
                      <a:pt x="6" y="10"/>
                      <a:pt x="5" y="12"/>
                    </a:cubicBezTo>
                    <a:cubicBezTo>
                      <a:pt x="4" y="14"/>
                      <a:pt x="4" y="16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20"/>
                      <a:pt x="4" y="22"/>
                      <a:pt x="5" y="23"/>
                    </a:cubicBezTo>
                    <a:cubicBezTo>
                      <a:pt x="6" y="25"/>
                      <a:pt x="6" y="27"/>
                      <a:pt x="8" y="28"/>
                    </a:cubicBezTo>
                    <a:cubicBezTo>
                      <a:pt x="9" y="29"/>
                      <a:pt x="10" y="30"/>
                      <a:pt x="12" y="31"/>
                    </a:cubicBezTo>
                    <a:cubicBezTo>
                      <a:pt x="14" y="32"/>
                      <a:pt x="15" y="32"/>
                      <a:pt x="18" y="32"/>
                    </a:cubicBezTo>
                    <a:cubicBezTo>
                      <a:pt x="20" y="32"/>
                      <a:pt x="21" y="32"/>
                      <a:pt x="23" y="31"/>
                    </a:cubicBezTo>
                    <a:cubicBezTo>
                      <a:pt x="25" y="30"/>
                      <a:pt x="26" y="30"/>
                      <a:pt x="28" y="29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0" y="32"/>
                      <a:pt x="28" y="33"/>
                      <a:pt x="25" y="34"/>
                    </a:cubicBezTo>
                    <a:cubicBezTo>
                      <a:pt x="23" y="35"/>
                      <a:pt x="20" y="36"/>
                      <a:pt x="17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4" name="Freeform 130"/>
              <p:cNvSpPr>
                <a:spLocks noEditPoints="1"/>
              </p:cNvSpPr>
              <p:nvPr/>
            </p:nvSpPr>
            <p:spPr bwMode="auto">
              <a:xfrm>
                <a:off x="8607425" y="5653088"/>
                <a:ext cx="144463" cy="147638"/>
              </a:xfrm>
              <a:custGeom>
                <a:avLst/>
                <a:gdLst>
                  <a:gd name="T0" fmla="*/ 17 w 35"/>
                  <a:gd name="T1" fmla="*/ 36 h 36"/>
                  <a:gd name="T2" fmla="*/ 10 w 35"/>
                  <a:gd name="T3" fmla="*/ 34 h 36"/>
                  <a:gd name="T4" fmla="*/ 4 w 35"/>
                  <a:gd name="T5" fmla="*/ 30 h 36"/>
                  <a:gd name="T6" fmla="*/ 1 w 35"/>
                  <a:gd name="T7" fmla="*/ 25 h 36"/>
                  <a:gd name="T8" fmla="*/ 0 w 35"/>
                  <a:gd name="T9" fmla="*/ 18 h 36"/>
                  <a:gd name="T10" fmla="*/ 0 w 35"/>
                  <a:gd name="T11" fmla="*/ 18 h 36"/>
                  <a:gd name="T12" fmla="*/ 1 w 35"/>
                  <a:gd name="T13" fmla="*/ 11 h 36"/>
                  <a:gd name="T14" fmla="*/ 4 w 35"/>
                  <a:gd name="T15" fmla="*/ 5 h 36"/>
                  <a:gd name="T16" fmla="*/ 10 w 35"/>
                  <a:gd name="T17" fmla="*/ 1 h 36"/>
                  <a:gd name="T18" fmla="*/ 17 w 35"/>
                  <a:gd name="T19" fmla="*/ 0 h 36"/>
                  <a:gd name="T20" fmla="*/ 24 w 35"/>
                  <a:gd name="T21" fmla="*/ 1 h 36"/>
                  <a:gd name="T22" fmla="*/ 30 w 35"/>
                  <a:gd name="T23" fmla="*/ 5 h 36"/>
                  <a:gd name="T24" fmla="*/ 34 w 35"/>
                  <a:gd name="T25" fmla="*/ 11 h 36"/>
                  <a:gd name="T26" fmla="*/ 35 w 35"/>
                  <a:gd name="T27" fmla="*/ 18 h 36"/>
                  <a:gd name="T28" fmla="*/ 35 w 35"/>
                  <a:gd name="T29" fmla="*/ 18 h 36"/>
                  <a:gd name="T30" fmla="*/ 34 w 35"/>
                  <a:gd name="T31" fmla="*/ 24 h 36"/>
                  <a:gd name="T32" fmla="*/ 30 w 35"/>
                  <a:gd name="T33" fmla="*/ 30 h 36"/>
                  <a:gd name="T34" fmla="*/ 24 w 35"/>
                  <a:gd name="T35" fmla="*/ 34 h 36"/>
                  <a:gd name="T36" fmla="*/ 17 w 35"/>
                  <a:gd name="T37" fmla="*/ 36 h 36"/>
                  <a:gd name="T38" fmla="*/ 17 w 35"/>
                  <a:gd name="T39" fmla="*/ 32 h 36"/>
                  <a:gd name="T40" fmla="*/ 23 w 35"/>
                  <a:gd name="T41" fmla="*/ 31 h 36"/>
                  <a:gd name="T42" fmla="*/ 27 w 35"/>
                  <a:gd name="T43" fmla="*/ 28 h 36"/>
                  <a:gd name="T44" fmla="*/ 30 w 35"/>
                  <a:gd name="T45" fmla="*/ 23 h 36"/>
                  <a:gd name="T46" fmla="*/ 31 w 35"/>
                  <a:gd name="T47" fmla="*/ 18 h 36"/>
                  <a:gd name="T48" fmla="*/ 31 w 35"/>
                  <a:gd name="T49" fmla="*/ 18 h 36"/>
                  <a:gd name="T50" fmla="*/ 30 w 35"/>
                  <a:gd name="T51" fmla="*/ 12 h 36"/>
                  <a:gd name="T52" fmla="*/ 27 w 35"/>
                  <a:gd name="T53" fmla="*/ 8 h 36"/>
                  <a:gd name="T54" fmla="*/ 23 w 35"/>
                  <a:gd name="T55" fmla="*/ 5 h 36"/>
                  <a:gd name="T56" fmla="*/ 17 w 35"/>
                  <a:gd name="T57" fmla="*/ 3 h 36"/>
                  <a:gd name="T58" fmla="*/ 12 w 35"/>
                  <a:gd name="T59" fmla="*/ 4 h 36"/>
                  <a:gd name="T60" fmla="*/ 7 w 35"/>
                  <a:gd name="T61" fmla="*/ 8 h 36"/>
                  <a:gd name="T62" fmla="*/ 5 w 35"/>
                  <a:gd name="T63" fmla="*/ 12 h 36"/>
                  <a:gd name="T64" fmla="*/ 4 w 35"/>
                  <a:gd name="T65" fmla="*/ 18 h 36"/>
                  <a:gd name="T66" fmla="*/ 4 w 35"/>
                  <a:gd name="T67" fmla="*/ 18 h 36"/>
                  <a:gd name="T68" fmla="*/ 5 w 35"/>
                  <a:gd name="T69" fmla="*/ 23 h 36"/>
                  <a:gd name="T70" fmla="*/ 7 w 35"/>
                  <a:gd name="T71" fmla="*/ 28 h 36"/>
                  <a:gd name="T72" fmla="*/ 12 w 35"/>
                  <a:gd name="T73" fmla="*/ 31 h 36"/>
                  <a:gd name="T74" fmla="*/ 17 w 35"/>
                  <a:gd name="T75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" h="36">
                    <a:moveTo>
                      <a:pt x="17" y="36"/>
                    </a:moveTo>
                    <a:cubicBezTo>
                      <a:pt x="15" y="36"/>
                      <a:pt x="12" y="35"/>
                      <a:pt x="10" y="34"/>
                    </a:cubicBezTo>
                    <a:cubicBezTo>
                      <a:pt x="8" y="33"/>
                      <a:pt x="6" y="32"/>
                      <a:pt x="4" y="30"/>
                    </a:cubicBezTo>
                    <a:cubicBezTo>
                      <a:pt x="3" y="29"/>
                      <a:pt x="2" y="27"/>
                      <a:pt x="1" y="25"/>
                    </a:cubicBezTo>
                    <a:cubicBezTo>
                      <a:pt x="0" y="22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5"/>
                      <a:pt x="0" y="13"/>
                      <a:pt x="1" y="11"/>
                    </a:cubicBezTo>
                    <a:cubicBezTo>
                      <a:pt x="2" y="9"/>
                      <a:pt x="3" y="7"/>
                      <a:pt x="4" y="5"/>
                    </a:cubicBezTo>
                    <a:cubicBezTo>
                      <a:pt x="6" y="4"/>
                      <a:pt x="8" y="2"/>
                      <a:pt x="10" y="1"/>
                    </a:cubicBezTo>
                    <a:cubicBezTo>
                      <a:pt x="12" y="0"/>
                      <a:pt x="15" y="0"/>
                      <a:pt x="17" y="0"/>
                    </a:cubicBezTo>
                    <a:cubicBezTo>
                      <a:pt x="20" y="0"/>
                      <a:pt x="22" y="0"/>
                      <a:pt x="24" y="1"/>
                    </a:cubicBezTo>
                    <a:cubicBezTo>
                      <a:pt x="27" y="2"/>
                      <a:pt x="28" y="3"/>
                      <a:pt x="30" y="5"/>
                    </a:cubicBezTo>
                    <a:cubicBezTo>
                      <a:pt x="32" y="7"/>
                      <a:pt x="33" y="9"/>
                      <a:pt x="34" y="11"/>
                    </a:cubicBezTo>
                    <a:cubicBezTo>
                      <a:pt x="34" y="13"/>
                      <a:pt x="35" y="15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20"/>
                      <a:pt x="34" y="22"/>
                      <a:pt x="34" y="24"/>
                    </a:cubicBezTo>
                    <a:cubicBezTo>
                      <a:pt x="33" y="27"/>
                      <a:pt x="32" y="29"/>
                      <a:pt x="30" y="30"/>
                    </a:cubicBezTo>
                    <a:cubicBezTo>
                      <a:pt x="28" y="32"/>
                      <a:pt x="27" y="33"/>
                      <a:pt x="24" y="34"/>
                    </a:cubicBezTo>
                    <a:cubicBezTo>
                      <a:pt x="22" y="35"/>
                      <a:pt x="20" y="36"/>
                      <a:pt x="17" y="36"/>
                    </a:cubicBezTo>
                    <a:close/>
                    <a:moveTo>
                      <a:pt x="17" y="32"/>
                    </a:moveTo>
                    <a:cubicBezTo>
                      <a:pt x="19" y="32"/>
                      <a:pt x="21" y="32"/>
                      <a:pt x="23" y="31"/>
                    </a:cubicBezTo>
                    <a:cubicBezTo>
                      <a:pt x="24" y="30"/>
                      <a:pt x="26" y="29"/>
                      <a:pt x="27" y="28"/>
                    </a:cubicBezTo>
                    <a:cubicBezTo>
                      <a:pt x="28" y="26"/>
                      <a:pt x="29" y="25"/>
                      <a:pt x="30" y="23"/>
                    </a:cubicBezTo>
                    <a:cubicBezTo>
                      <a:pt x="30" y="22"/>
                      <a:pt x="31" y="20"/>
                      <a:pt x="31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6"/>
                      <a:pt x="30" y="14"/>
                      <a:pt x="30" y="12"/>
                    </a:cubicBezTo>
                    <a:cubicBezTo>
                      <a:pt x="29" y="10"/>
                      <a:pt x="28" y="9"/>
                      <a:pt x="27" y="8"/>
                    </a:cubicBezTo>
                    <a:cubicBezTo>
                      <a:pt x="26" y="6"/>
                      <a:pt x="24" y="5"/>
                      <a:pt x="23" y="5"/>
                    </a:cubicBezTo>
                    <a:cubicBezTo>
                      <a:pt x="21" y="4"/>
                      <a:pt x="19" y="3"/>
                      <a:pt x="17" y="3"/>
                    </a:cubicBezTo>
                    <a:cubicBezTo>
                      <a:pt x="15" y="3"/>
                      <a:pt x="13" y="4"/>
                      <a:pt x="12" y="4"/>
                    </a:cubicBezTo>
                    <a:cubicBezTo>
                      <a:pt x="10" y="5"/>
                      <a:pt x="9" y="6"/>
                      <a:pt x="7" y="8"/>
                    </a:cubicBezTo>
                    <a:cubicBezTo>
                      <a:pt x="6" y="9"/>
                      <a:pt x="5" y="10"/>
                      <a:pt x="5" y="12"/>
                    </a:cubicBezTo>
                    <a:cubicBezTo>
                      <a:pt x="4" y="14"/>
                      <a:pt x="4" y="16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20"/>
                      <a:pt x="4" y="21"/>
                      <a:pt x="5" y="23"/>
                    </a:cubicBezTo>
                    <a:cubicBezTo>
                      <a:pt x="5" y="25"/>
                      <a:pt x="6" y="26"/>
                      <a:pt x="7" y="28"/>
                    </a:cubicBezTo>
                    <a:cubicBezTo>
                      <a:pt x="9" y="29"/>
                      <a:pt x="10" y="30"/>
                      <a:pt x="12" y="31"/>
                    </a:cubicBezTo>
                    <a:cubicBezTo>
                      <a:pt x="13" y="32"/>
                      <a:pt x="15" y="32"/>
                      <a:pt x="17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5" name="Freeform 112"/>
              <p:cNvSpPr>
                <a:spLocks noEditPoints="1"/>
              </p:cNvSpPr>
              <p:nvPr/>
            </p:nvSpPr>
            <p:spPr bwMode="auto">
              <a:xfrm>
                <a:off x="6850856" y="5229200"/>
                <a:ext cx="150813" cy="165100"/>
              </a:xfrm>
              <a:custGeom>
                <a:avLst/>
                <a:gdLst>
                  <a:gd name="T0" fmla="*/ 20 w 37"/>
                  <a:gd name="T1" fmla="*/ 40 h 40"/>
                  <a:gd name="T2" fmla="*/ 12 w 37"/>
                  <a:gd name="T3" fmla="*/ 38 h 40"/>
                  <a:gd name="T4" fmla="*/ 6 w 37"/>
                  <a:gd name="T5" fmla="*/ 34 h 40"/>
                  <a:gd name="T6" fmla="*/ 1 w 37"/>
                  <a:gd name="T7" fmla="*/ 28 h 40"/>
                  <a:gd name="T8" fmla="*/ 0 w 37"/>
                  <a:gd name="T9" fmla="*/ 20 h 40"/>
                  <a:gd name="T10" fmla="*/ 0 w 37"/>
                  <a:gd name="T11" fmla="*/ 20 h 40"/>
                  <a:gd name="T12" fmla="*/ 1 w 37"/>
                  <a:gd name="T13" fmla="*/ 12 h 40"/>
                  <a:gd name="T14" fmla="*/ 5 w 37"/>
                  <a:gd name="T15" fmla="*/ 6 h 40"/>
                  <a:gd name="T16" fmla="*/ 11 w 37"/>
                  <a:gd name="T17" fmla="*/ 2 h 40"/>
                  <a:gd name="T18" fmla="*/ 19 w 37"/>
                  <a:gd name="T19" fmla="*/ 0 h 40"/>
                  <a:gd name="T20" fmla="*/ 27 w 37"/>
                  <a:gd name="T21" fmla="*/ 2 h 40"/>
                  <a:gd name="T22" fmla="*/ 33 w 37"/>
                  <a:gd name="T23" fmla="*/ 7 h 40"/>
                  <a:gd name="T24" fmla="*/ 36 w 37"/>
                  <a:gd name="T25" fmla="*/ 13 h 40"/>
                  <a:gd name="T26" fmla="*/ 37 w 37"/>
                  <a:gd name="T27" fmla="*/ 21 h 40"/>
                  <a:gd name="T28" fmla="*/ 37 w 37"/>
                  <a:gd name="T29" fmla="*/ 22 h 40"/>
                  <a:gd name="T30" fmla="*/ 37 w 37"/>
                  <a:gd name="T31" fmla="*/ 24 h 40"/>
                  <a:gd name="T32" fmla="*/ 11 w 37"/>
                  <a:gd name="T33" fmla="*/ 24 h 40"/>
                  <a:gd name="T34" fmla="*/ 14 w 37"/>
                  <a:gd name="T35" fmla="*/ 29 h 40"/>
                  <a:gd name="T36" fmla="*/ 20 w 37"/>
                  <a:gd name="T37" fmla="*/ 31 h 40"/>
                  <a:gd name="T38" fmla="*/ 25 w 37"/>
                  <a:gd name="T39" fmla="*/ 30 h 40"/>
                  <a:gd name="T40" fmla="*/ 29 w 37"/>
                  <a:gd name="T41" fmla="*/ 27 h 40"/>
                  <a:gd name="T42" fmla="*/ 35 w 37"/>
                  <a:gd name="T43" fmla="*/ 33 h 40"/>
                  <a:gd name="T44" fmla="*/ 29 w 37"/>
                  <a:gd name="T45" fmla="*/ 38 h 40"/>
                  <a:gd name="T46" fmla="*/ 20 w 37"/>
                  <a:gd name="T47" fmla="*/ 40 h 40"/>
                  <a:gd name="T48" fmla="*/ 27 w 37"/>
                  <a:gd name="T49" fmla="*/ 17 h 40"/>
                  <a:gd name="T50" fmla="*/ 24 w 37"/>
                  <a:gd name="T51" fmla="*/ 11 h 40"/>
                  <a:gd name="T52" fmla="*/ 19 w 37"/>
                  <a:gd name="T53" fmla="*/ 9 h 40"/>
                  <a:gd name="T54" fmla="*/ 13 w 37"/>
                  <a:gd name="T55" fmla="*/ 11 h 40"/>
                  <a:gd name="T56" fmla="*/ 10 w 37"/>
                  <a:gd name="T57" fmla="*/ 17 h 40"/>
                  <a:gd name="T58" fmla="*/ 27 w 37"/>
                  <a:gd name="T59" fmla="*/ 1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7" h="40">
                    <a:moveTo>
                      <a:pt x="20" y="40"/>
                    </a:moveTo>
                    <a:cubicBezTo>
                      <a:pt x="17" y="40"/>
                      <a:pt x="14" y="39"/>
                      <a:pt x="12" y="38"/>
                    </a:cubicBezTo>
                    <a:cubicBezTo>
                      <a:pt x="9" y="37"/>
                      <a:pt x="7" y="36"/>
                      <a:pt x="6" y="34"/>
                    </a:cubicBezTo>
                    <a:cubicBezTo>
                      <a:pt x="4" y="33"/>
                      <a:pt x="2" y="31"/>
                      <a:pt x="1" y="28"/>
                    </a:cubicBezTo>
                    <a:cubicBezTo>
                      <a:pt x="0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0" y="15"/>
                      <a:pt x="1" y="12"/>
                    </a:cubicBezTo>
                    <a:cubicBezTo>
                      <a:pt x="2" y="10"/>
                      <a:pt x="3" y="8"/>
                      <a:pt x="5" y="6"/>
                    </a:cubicBezTo>
                    <a:cubicBezTo>
                      <a:pt x="7" y="4"/>
                      <a:pt x="9" y="3"/>
                      <a:pt x="11" y="2"/>
                    </a:cubicBezTo>
                    <a:cubicBezTo>
                      <a:pt x="13" y="1"/>
                      <a:pt x="16" y="0"/>
                      <a:pt x="19" y="0"/>
                    </a:cubicBezTo>
                    <a:cubicBezTo>
                      <a:pt x="22" y="0"/>
                      <a:pt x="24" y="1"/>
                      <a:pt x="27" y="2"/>
                    </a:cubicBezTo>
                    <a:cubicBezTo>
                      <a:pt x="29" y="3"/>
                      <a:pt x="31" y="5"/>
                      <a:pt x="33" y="7"/>
                    </a:cubicBezTo>
                    <a:cubicBezTo>
                      <a:pt x="34" y="9"/>
                      <a:pt x="35" y="11"/>
                      <a:pt x="36" y="13"/>
                    </a:cubicBezTo>
                    <a:cubicBezTo>
                      <a:pt x="37" y="16"/>
                      <a:pt x="37" y="18"/>
                      <a:pt x="37" y="21"/>
                    </a:cubicBezTo>
                    <a:cubicBezTo>
                      <a:pt x="37" y="21"/>
                      <a:pt x="37" y="22"/>
                      <a:pt x="37" y="22"/>
                    </a:cubicBezTo>
                    <a:cubicBezTo>
                      <a:pt x="37" y="23"/>
                      <a:pt x="37" y="23"/>
                      <a:pt x="37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6"/>
                      <a:pt x="12" y="28"/>
                      <a:pt x="14" y="29"/>
                    </a:cubicBezTo>
                    <a:cubicBezTo>
                      <a:pt x="15" y="31"/>
                      <a:pt x="17" y="31"/>
                      <a:pt x="20" y="31"/>
                    </a:cubicBezTo>
                    <a:cubicBezTo>
                      <a:pt x="22" y="31"/>
                      <a:pt x="23" y="31"/>
                      <a:pt x="25" y="30"/>
                    </a:cubicBezTo>
                    <a:cubicBezTo>
                      <a:pt x="26" y="30"/>
                      <a:pt x="27" y="29"/>
                      <a:pt x="29" y="2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3" y="35"/>
                      <a:pt x="31" y="37"/>
                      <a:pt x="29" y="38"/>
                    </a:cubicBezTo>
                    <a:cubicBezTo>
                      <a:pt x="26" y="39"/>
                      <a:pt x="23" y="40"/>
                      <a:pt x="20" y="40"/>
                    </a:cubicBezTo>
                    <a:close/>
                    <a:moveTo>
                      <a:pt x="27" y="17"/>
                    </a:moveTo>
                    <a:cubicBezTo>
                      <a:pt x="26" y="15"/>
                      <a:pt x="25" y="13"/>
                      <a:pt x="24" y="11"/>
                    </a:cubicBezTo>
                    <a:cubicBezTo>
                      <a:pt x="23" y="10"/>
                      <a:pt x="21" y="9"/>
                      <a:pt x="19" y="9"/>
                    </a:cubicBezTo>
                    <a:cubicBezTo>
                      <a:pt x="16" y="9"/>
                      <a:pt x="15" y="10"/>
                      <a:pt x="13" y="11"/>
                    </a:cubicBezTo>
                    <a:cubicBezTo>
                      <a:pt x="12" y="13"/>
                      <a:pt x="11" y="15"/>
                      <a:pt x="10" y="17"/>
                    </a:cubicBez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6" name="Freeform 124"/>
              <p:cNvSpPr>
                <a:spLocks/>
              </p:cNvSpPr>
              <p:nvPr/>
            </p:nvSpPr>
            <p:spPr bwMode="auto">
              <a:xfrm>
                <a:off x="7004397" y="5229200"/>
                <a:ext cx="122238" cy="161925"/>
              </a:xfrm>
              <a:custGeom>
                <a:avLst/>
                <a:gdLst>
                  <a:gd name="T0" fmla="*/ 16 w 30"/>
                  <a:gd name="T1" fmla="*/ 39 h 39"/>
                  <a:gd name="T2" fmla="*/ 8 w 30"/>
                  <a:gd name="T3" fmla="*/ 37 h 39"/>
                  <a:gd name="T4" fmla="*/ 0 w 30"/>
                  <a:gd name="T5" fmla="*/ 33 h 39"/>
                  <a:gd name="T6" fmla="*/ 4 w 30"/>
                  <a:gd name="T7" fmla="*/ 26 h 39"/>
                  <a:gd name="T8" fmla="*/ 10 w 30"/>
                  <a:gd name="T9" fmla="*/ 29 h 39"/>
                  <a:gd name="T10" fmla="*/ 16 w 30"/>
                  <a:gd name="T11" fmla="*/ 30 h 39"/>
                  <a:gd name="T12" fmla="*/ 20 w 30"/>
                  <a:gd name="T13" fmla="*/ 30 h 39"/>
                  <a:gd name="T14" fmla="*/ 21 w 30"/>
                  <a:gd name="T15" fmla="*/ 28 h 39"/>
                  <a:gd name="T16" fmla="*/ 21 w 30"/>
                  <a:gd name="T17" fmla="*/ 27 h 39"/>
                  <a:gd name="T18" fmla="*/ 20 w 30"/>
                  <a:gd name="T19" fmla="*/ 26 h 39"/>
                  <a:gd name="T20" fmla="*/ 18 w 30"/>
                  <a:gd name="T21" fmla="*/ 25 h 39"/>
                  <a:gd name="T22" fmla="*/ 16 w 30"/>
                  <a:gd name="T23" fmla="*/ 24 h 39"/>
                  <a:gd name="T24" fmla="*/ 13 w 30"/>
                  <a:gd name="T25" fmla="*/ 23 h 39"/>
                  <a:gd name="T26" fmla="*/ 9 w 30"/>
                  <a:gd name="T27" fmla="*/ 22 h 39"/>
                  <a:gd name="T28" fmla="*/ 5 w 30"/>
                  <a:gd name="T29" fmla="*/ 20 h 39"/>
                  <a:gd name="T30" fmla="*/ 3 w 30"/>
                  <a:gd name="T31" fmla="*/ 16 h 39"/>
                  <a:gd name="T32" fmla="*/ 2 w 30"/>
                  <a:gd name="T33" fmla="*/ 12 h 39"/>
                  <a:gd name="T34" fmla="*/ 2 w 30"/>
                  <a:gd name="T35" fmla="*/ 12 h 39"/>
                  <a:gd name="T36" fmla="*/ 3 w 30"/>
                  <a:gd name="T37" fmla="*/ 6 h 39"/>
                  <a:gd name="T38" fmla="*/ 6 w 30"/>
                  <a:gd name="T39" fmla="*/ 3 h 39"/>
                  <a:gd name="T40" fmla="*/ 10 w 30"/>
                  <a:gd name="T41" fmla="*/ 0 h 39"/>
                  <a:gd name="T42" fmla="*/ 15 w 30"/>
                  <a:gd name="T43" fmla="*/ 0 h 39"/>
                  <a:gd name="T44" fmla="*/ 23 w 30"/>
                  <a:gd name="T45" fmla="*/ 1 h 39"/>
                  <a:gd name="T46" fmla="*/ 30 w 30"/>
                  <a:gd name="T47" fmla="*/ 4 h 39"/>
                  <a:gd name="T48" fmla="*/ 25 w 30"/>
                  <a:gd name="T49" fmla="*/ 11 h 39"/>
                  <a:gd name="T50" fmla="*/ 20 w 30"/>
                  <a:gd name="T51" fmla="*/ 9 h 39"/>
                  <a:gd name="T52" fmla="*/ 15 w 30"/>
                  <a:gd name="T53" fmla="*/ 8 h 39"/>
                  <a:gd name="T54" fmla="*/ 12 w 30"/>
                  <a:gd name="T55" fmla="*/ 9 h 39"/>
                  <a:gd name="T56" fmla="*/ 11 w 30"/>
                  <a:gd name="T57" fmla="*/ 10 h 39"/>
                  <a:gd name="T58" fmla="*/ 11 w 30"/>
                  <a:gd name="T59" fmla="*/ 11 h 39"/>
                  <a:gd name="T60" fmla="*/ 12 w 30"/>
                  <a:gd name="T61" fmla="*/ 12 h 39"/>
                  <a:gd name="T62" fmla="*/ 14 w 30"/>
                  <a:gd name="T63" fmla="*/ 13 h 39"/>
                  <a:gd name="T64" fmla="*/ 16 w 30"/>
                  <a:gd name="T65" fmla="*/ 14 h 39"/>
                  <a:gd name="T66" fmla="*/ 19 w 30"/>
                  <a:gd name="T67" fmla="*/ 15 h 39"/>
                  <a:gd name="T68" fmla="*/ 23 w 30"/>
                  <a:gd name="T69" fmla="*/ 17 h 39"/>
                  <a:gd name="T70" fmla="*/ 27 w 30"/>
                  <a:gd name="T71" fmla="*/ 19 h 39"/>
                  <a:gd name="T72" fmla="*/ 29 w 30"/>
                  <a:gd name="T73" fmla="*/ 22 h 39"/>
                  <a:gd name="T74" fmla="*/ 30 w 30"/>
                  <a:gd name="T75" fmla="*/ 26 h 39"/>
                  <a:gd name="T76" fmla="*/ 30 w 30"/>
                  <a:gd name="T77" fmla="*/ 26 h 39"/>
                  <a:gd name="T78" fmla="*/ 29 w 30"/>
                  <a:gd name="T79" fmla="*/ 32 h 39"/>
                  <a:gd name="T80" fmla="*/ 26 w 30"/>
                  <a:gd name="T81" fmla="*/ 36 h 39"/>
                  <a:gd name="T82" fmla="*/ 22 w 30"/>
                  <a:gd name="T83" fmla="*/ 38 h 39"/>
                  <a:gd name="T84" fmla="*/ 16 w 30"/>
                  <a:gd name="T8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" h="39">
                    <a:moveTo>
                      <a:pt x="16" y="39"/>
                    </a:moveTo>
                    <a:cubicBezTo>
                      <a:pt x="13" y="39"/>
                      <a:pt x="11" y="38"/>
                      <a:pt x="8" y="37"/>
                    </a:cubicBezTo>
                    <a:cubicBezTo>
                      <a:pt x="5" y="36"/>
                      <a:pt x="2" y="35"/>
                      <a:pt x="0" y="33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6" y="27"/>
                      <a:pt x="8" y="29"/>
                      <a:pt x="10" y="29"/>
                    </a:cubicBezTo>
                    <a:cubicBezTo>
                      <a:pt x="13" y="30"/>
                      <a:pt x="14" y="30"/>
                      <a:pt x="16" y="30"/>
                    </a:cubicBezTo>
                    <a:cubicBezTo>
                      <a:pt x="18" y="30"/>
                      <a:pt x="19" y="30"/>
                      <a:pt x="20" y="30"/>
                    </a:cubicBezTo>
                    <a:cubicBezTo>
                      <a:pt x="20" y="29"/>
                      <a:pt x="21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6"/>
                      <a:pt x="20" y="26"/>
                    </a:cubicBezTo>
                    <a:cubicBezTo>
                      <a:pt x="20" y="26"/>
                      <a:pt x="19" y="25"/>
                      <a:pt x="18" y="25"/>
                    </a:cubicBezTo>
                    <a:cubicBezTo>
                      <a:pt x="18" y="25"/>
                      <a:pt x="17" y="24"/>
                      <a:pt x="16" y="24"/>
                    </a:cubicBezTo>
                    <a:cubicBezTo>
                      <a:pt x="15" y="24"/>
                      <a:pt x="14" y="23"/>
                      <a:pt x="13" y="23"/>
                    </a:cubicBezTo>
                    <a:cubicBezTo>
                      <a:pt x="12" y="23"/>
                      <a:pt x="10" y="22"/>
                      <a:pt x="9" y="22"/>
                    </a:cubicBezTo>
                    <a:cubicBezTo>
                      <a:pt x="8" y="21"/>
                      <a:pt x="6" y="20"/>
                      <a:pt x="5" y="20"/>
                    </a:cubicBezTo>
                    <a:cubicBezTo>
                      <a:pt x="4" y="19"/>
                      <a:pt x="3" y="18"/>
                      <a:pt x="3" y="16"/>
                    </a:cubicBezTo>
                    <a:cubicBezTo>
                      <a:pt x="2" y="15"/>
                      <a:pt x="2" y="14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0"/>
                      <a:pt x="2" y="8"/>
                      <a:pt x="3" y="6"/>
                    </a:cubicBezTo>
                    <a:cubicBezTo>
                      <a:pt x="3" y="5"/>
                      <a:pt x="4" y="4"/>
                      <a:pt x="6" y="3"/>
                    </a:cubicBezTo>
                    <a:cubicBezTo>
                      <a:pt x="7" y="2"/>
                      <a:pt x="8" y="1"/>
                      <a:pt x="10" y="0"/>
                    </a:cubicBezTo>
                    <a:cubicBezTo>
                      <a:pt x="12" y="0"/>
                      <a:pt x="14" y="0"/>
                      <a:pt x="15" y="0"/>
                    </a:cubicBezTo>
                    <a:cubicBezTo>
                      <a:pt x="18" y="0"/>
                      <a:pt x="20" y="0"/>
                      <a:pt x="23" y="1"/>
                    </a:cubicBezTo>
                    <a:cubicBezTo>
                      <a:pt x="25" y="2"/>
                      <a:pt x="27" y="3"/>
                      <a:pt x="30" y="4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0"/>
                      <a:pt x="22" y="9"/>
                      <a:pt x="20" y="9"/>
                    </a:cubicBezTo>
                    <a:cubicBezTo>
                      <a:pt x="18" y="8"/>
                      <a:pt x="17" y="8"/>
                      <a:pt x="15" y="8"/>
                    </a:cubicBezTo>
                    <a:cubicBezTo>
                      <a:pt x="14" y="8"/>
                      <a:pt x="13" y="8"/>
                      <a:pt x="12" y="9"/>
                    </a:cubicBezTo>
                    <a:cubicBezTo>
                      <a:pt x="12" y="9"/>
                      <a:pt x="11" y="10"/>
                      <a:pt x="11" y="1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2"/>
                      <a:pt x="12" y="12"/>
                    </a:cubicBezTo>
                    <a:cubicBezTo>
                      <a:pt x="12" y="12"/>
                      <a:pt x="13" y="13"/>
                      <a:pt x="14" y="13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5"/>
                      <a:pt x="19" y="15"/>
                    </a:cubicBezTo>
                    <a:cubicBezTo>
                      <a:pt x="20" y="16"/>
                      <a:pt x="22" y="16"/>
                      <a:pt x="23" y="17"/>
                    </a:cubicBezTo>
                    <a:cubicBezTo>
                      <a:pt x="24" y="17"/>
                      <a:pt x="26" y="18"/>
                      <a:pt x="27" y="19"/>
                    </a:cubicBezTo>
                    <a:cubicBezTo>
                      <a:pt x="28" y="20"/>
                      <a:pt x="29" y="21"/>
                      <a:pt x="29" y="22"/>
                    </a:cubicBezTo>
                    <a:cubicBezTo>
                      <a:pt x="30" y="23"/>
                      <a:pt x="30" y="25"/>
                      <a:pt x="30" y="2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0" y="29"/>
                      <a:pt x="30" y="30"/>
                      <a:pt x="29" y="32"/>
                    </a:cubicBezTo>
                    <a:cubicBezTo>
                      <a:pt x="29" y="33"/>
                      <a:pt x="28" y="35"/>
                      <a:pt x="26" y="36"/>
                    </a:cubicBezTo>
                    <a:cubicBezTo>
                      <a:pt x="25" y="37"/>
                      <a:pt x="23" y="37"/>
                      <a:pt x="22" y="38"/>
                    </a:cubicBezTo>
                    <a:cubicBezTo>
                      <a:pt x="20" y="38"/>
                      <a:pt x="18" y="39"/>
                      <a:pt x="16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7" name="Freeform 121"/>
              <p:cNvSpPr>
                <a:spLocks noEditPoints="1"/>
              </p:cNvSpPr>
              <p:nvPr/>
            </p:nvSpPr>
            <p:spPr bwMode="auto">
              <a:xfrm>
                <a:off x="7138888" y="5229200"/>
                <a:ext cx="142875" cy="161925"/>
              </a:xfrm>
              <a:custGeom>
                <a:avLst/>
                <a:gdLst>
                  <a:gd name="T0" fmla="*/ 13 w 35"/>
                  <a:gd name="T1" fmla="*/ 39 h 39"/>
                  <a:gd name="T2" fmla="*/ 8 w 35"/>
                  <a:gd name="T3" fmla="*/ 38 h 39"/>
                  <a:gd name="T4" fmla="*/ 4 w 35"/>
                  <a:gd name="T5" fmla="*/ 36 h 39"/>
                  <a:gd name="T6" fmla="*/ 1 w 35"/>
                  <a:gd name="T7" fmla="*/ 32 h 39"/>
                  <a:gd name="T8" fmla="*/ 0 w 35"/>
                  <a:gd name="T9" fmla="*/ 27 h 39"/>
                  <a:gd name="T10" fmla="*/ 0 w 35"/>
                  <a:gd name="T11" fmla="*/ 27 h 39"/>
                  <a:gd name="T12" fmla="*/ 1 w 35"/>
                  <a:gd name="T13" fmla="*/ 22 h 39"/>
                  <a:gd name="T14" fmla="*/ 4 w 35"/>
                  <a:gd name="T15" fmla="*/ 18 h 39"/>
                  <a:gd name="T16" fmla="*/ 9 w 35"/>
                  <a:gd name="T17" fmla="*/ 16 h 39"/>
                  <a:gd name="T18" fmla="*/ 15 w 35"/>
                  <a:gd name="T19" fmla="*/ 15 h 39"/>
                  <a:gd name="T20" fmla="*/ 20 w 35"/>
                  <a:gd name="T21" fmla="*/ 15 h 39"/>
                  <a:gd name="T22" fmla="*/ 25 w 35"/>
                  <a:gd name="T23" fmla="*/ 16 h 39"/>
                  <a:gd name="T24" fmla="*/ 25 w 35"/>
                  <a:gd name="T25" fmla="*/ 16 h 39"/>
                  <a:gd name="T26" fmla="*/ 23 w 35"/>
                  <a:gd name="T27" fmla="*/ 11 h 39"/>
                  <a:gd name="T28" fmla="*/ 16 w 35"/>
                  <a:gd name="T29" fmla="*/ 9 h 39"/>
                  <a:gd name="T30" fmla="*/ 11 w 35"/>
                  <a:gd name="T31" fmla="*/ 9 h 39"/>
                  <a:gd name="T32" fmla="*/ 6 w 35"/>
                  <a:gd name="T33" fmla="*/ 11 h 39"/>
                  <a:gd name="T34" fmla="*/ 3 w 35"/>
                  <a:gd name="T35" fmla="*/ 3 h 39"/>
                  <a:gd name="T36" fmla="*/ 10 w 35"/>
                  <a:gd name="T37" fmla="*/ 1 h 39"/>
                  <a:gd name="T38" fmla="*/ 18 w 35"/>
                  <a:gd name="T39" fmla="*/ 0 h 39"/>
                  <a:gd name="T40" fmla="*/ 26 w 35"/>
                  <a:gd name="T41" fmla="*/ 1 h 39"/>
                  <a:gd name="T42" fmla="*/ 31 w 35"/>
                  <a:gd name="T43" fmla="*/ 4 h 39"/>
                  <a:gd name="T44" fmla="*/ 34 w 35"/>
                  <a:gd name="T45" fmla="*/ 9 h 39"/>
                  <a:gd name="T46" fmla="*/ 35 w 35"/>
                  <a:gd name="T47" fmla="*/ 16 h 39"/>
                  <a:gd name="T48" fmla="*/ 35 w 35"/>
                  <a:gd name="T49" fmla="*/ 38 h 39"/>
                  <a:gd name="T50" fmla="*/ 24 w 35"/>
                  <a:gd name="T51" fmla="*/ 38 h 39"/>
                  <a:gd name="T52" fmla="*/ 24 w 35"/>
                  <a:gd name="T53" fmla="*/ 34 h 39"/>
                  <a:gd name="T54" fmla="*/ 20 w 35"/>
                  <a:gd name="T55" fmla="*/ 37 h 39"/>
                  <a:gd name="T56" fmla="*/ 13 w 35"/>
                  <a:gd name="T57" fmla="*/ 39 h 39"/>
                  <a:gd name="T58" fmla="*/ 16 w 35"/>
                  <a:gd name="T59" fmla="*/ 31 h 39"/>
                  <a:gd name="T60" fmla="*/ 22 w 35"/>
                  <a:gd name="T61" fmla="*/ 29 h 39"/>
                  <a:gd name="T62" fmla="*/ 25 w 35"/>
                  <a:gd name="T63" fmla="*/ 25 h 39"/>
                  <a:gd name="T64" fmla="*/ 25 w 35"/>
                  <a:gd name="T65" fmla="*/ 23 h 39"/>
                  <a:gd name="T66" fmla="*/ 22 w 35"/>
                  <a:gd name="T67" fmla="*/ 22 h 39"/>
                  <a:gd name="T68" fmla="*/ 18 w 35"/>
                  <a:gd name="T69" fmla="*/ 21 h 39"/>
                  <a:gd name="T70" fmla="*/ 12 w 35"/>
                  <a:gd name="T71" fmla="*/ 23 h 39"/>
                  <a:gd name="T72" fmla="*/ 10 w 35"/>
                  <a:gd name="T73" fmla="*/ 27 h 39"/>
                  <a:gd name="T74" fmla="*/ 10 w 35"/>
                  <a:gd name="T75" fmla="*/ 27 h 39"/>
                  <a:gd name="T76" fmla="*/ 12 w 35"/>
                  <a:gd name="T77" fmla="*/ 30 h 39"/>
                  <a:gd name="T78" fmla="*/ 16 w 35"/>
                  <a:gd name="T7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39">
                    <a:moveTo>
                      <a:pt x="13" y="39"/>
                    </a:moveTo>
                    <a:cubicBezTo>
                      <a:pt x="11" y="39"/>
                      <a:pt x="10" y="38"/>
                      <a:pt x="8" y="38"/>
                    </a:cubicBezTo>
                    <a:cubicBezTo>
                      <a:pt x="6" y="37"/>
                      <a:pt x="5" y="37"/>
                      <a:pt x="4" y="36"/>
                    </a:cubicBezTo>
                    <a:cubicBezTo>
                      <a:pt x="3" y="35"/>
                      <a:pt x="2" y="34"/>
                      <a:pt x="1" y="32"/>
                    </a:cubicBezTo>
                    <a:cubicBezTo>
                      <a:pt x="0" y="31"/>
                      <a:pt x="0" y="29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5"/>
                      <a:pt x="0" y="23"/>
                      <a:pt x="1" y="22"/>
                    </a:cubicBezTo>
                    <a:cubicBezTo>
                      <a:pt x="2" y="20"/>
                      <a:pt x="3" y="19"/>
                      <a:pt x="4" y="18"/>
                    </a:cubicBezTo>
                    <a:cubicBezTo>
                      <a:pt x="6" y="17"/>
                      <a:pt x="7" y="16"/>
                      <a:pt x="9" y="16"/>
                    </a:cubicBezTo>
                    <a:cubicBezTo>
                      <a:pt x="11" y="15"/>
                      <a:pt x="13" y="15"/>
                      <a:pt x="15" y="15"/>
                    </a:cubicBezTo>
                    <a:cubicBezTo>
                      <a:pt x="17" y="15"/>
                      <a:pt x="19" y="15"/>
                      <a:pt x="20" y="15"/>
                    </a:cubicBezTo>
                    <a:cubicBezTo>
                      <a:pt x="22" y="16"/>
                      <a:pt x="23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4"/>
                      <a:pt x="24" y="12"/>
                      <a:pt x="23" y="11"/>
                    </a:cubicBezTo>
                    <a:cubicBezTo>
                      <a:pt x="21" y="9"/>
                      <a:pt x="19" y="9"/>
                      <a:pt x="16" y="9"/>
                    </a:cubicBezTo>
                    <a:cubicBezTo>
                      <a:pt x="14" y="9"/>
                      <a:pt x="13" y="9"/>
                      <a:pt x="11" y="9"/>
                    </a:cubicBezTo>
                    <a:cubicBezTo>
                      <a:pt x="9" y="10"/>
                      <a:pt x="8" y="10"/>
                      <a:pt x="6" y="1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8" y="1"/>
                      <a:pt x="10" y="1"/>
                    </a:cubicBezTo>
                    <a:cubicBezTo>
                      <a:pt x="12" y="0"/>
                      <a:pt x="15" y="0"/>
                      <a:pt x="18" y="0"/>
                    </a:cubicBezTo>
                    <a:cubicBezTo>
                      <a:pt x="21" y="0"/>
                      <a:pt x="23" y="0"/>
                      <a:pt x="26" y="1"/>
                    </a:cubicBezTo>
                    <a:cubicBezTo>
                      <a:pt x="28" y="2"/>
                      <a:pt x="29" y="3"/>
                      <a:pt x="31" y="4"/>
                    </a:cubicBezTo>
                    <a:cubicBezTo>
                      <a:pt x="32" y="5"/>
                      <a:pt x="33" y="7"/>
                      <a:pt x="34" y="9"/>
                    </a:cubicBezTo>
                    <a:cubicBezTo>
                      <a:pt x="35" y="11"/>
                      <a:pt x="35" y="13"/>
                      <a:pt x="35" y="16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3" y="35"/>
                      <a:pt x="22" y="36"/>
                      <a:pt x="20" y="37"/>
                    </a:cubicBezTo>
                    <a:cubicBezTo>
                      <a:pt x="18" y="38"/>
                      <a:pt x="16" y="39"/>
                      <a:pt x="13" y="39"/>
                    </a:cubicBezTo>
                    <a:close/>
                    <a:moveTo>
                      <a:pt x="16" y="31"/>
                    </a:moveTo>
                    <a:cubicBezTo>
                      <a:pt x="19" y="31"/>
                      <a:pt x="21" y="31"/>
                      <a:pt x="22" y="29"/>
                    </a:cubicBezTo>
                    <a:cubicBezTo>
                      <a:pt x="24" y="28"/>
                      <a:pt x="25" y="27"/>
                      <a:pt x="25" y="25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2"/>
                      <a:pt x="23" y="22"/>
                      <a:pt x="22" y="22"/>
                    </a:cubicBezTo>
                    <a:cubicBezTo>
                      <a:pt x="20" y="21"/>
                      <a:pt x="19" y="21"/>
                      <a:pt x="18" y="21"/>
                    </a:cubicBezTo>
                    <a:cubicBezTo>
                      <a:pt x="16" y="21"/>
                      <a:pt x="14" y="22"/>
                      <a:pt x="12" y="23"/>
                    </a:cubicBezTo>
                    <a:cubicBezTo>
                      <a:pt x="11" y="24"/>
                      <a:pt x="10" y="25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8"/>
                      <a:pt x="11" y="29"/>
                      <a:pt x="12" y="30"/>
                    </a:cubicBezTo>
                    <a:cubicBezTo>
                      <a:pt x="13" y="31"/>
                      <a:pt x="15" y="31"/>
                      <a:pt x="16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8" name="Freeform 114"/>
              <p:cNvSpPr>
                <a:spLocks/>
              </p:cNvSpPr>
              <p:nvPr/>
            </p:nvSpPr>
            <p:spPr bwMode="auto">
              <a:xfrm>
                <a:off x="7423745" y="5229200"/>
                <a:ext cx="95250" cy="160338"/>
              </a:xfrm>
              <a:custGeom>
                <a:avLst/>
                <a:gdLst>
                  <a:gd name="T0" fmla="*/ 0 w 23"/>
                  <a:gd name="T1" fmla="*/ 1 h 39"/>
                  <a:gd name="T2" fmla="*/ 11 w 23"/>
                  <a:gd name="T3" fmla="*/ 1 h 39"/>
                  <a:gd name="T4" fmla="*/ 11 w 23"/>
                  <a:gd name="T5" fmla="*/ 9 h 39"/>
                  <a:gd name="T6" fmla="*/ 16 w 23"/>
                  <a:gd name="T7" fmla="*/ 3 h 39"/>
                  <a:gd name="T8" fmla="*/ 23 w 23"/>
                  <a:gd name="T9" fmla="*/ 0 h 39"/>
                  <a:gd name="T10" fmla="*/ 23 w 23"/>
                  <a:gd name="T11" fmla="*/ 12 h 39"/>
                  <a:gd name="T12" fmla="*/ 23 w 23"/>
                  <a:gd name="T13" fmla="*/ 12 h 39"/>
                  <a:gd name="T14" fmla="*/ 14 w 23"/>
                  <a:gd name="T15" fmla="*/ 15 h 39"/>
                  <a:gd name="T16" fmla="*/ 11 w 23"/>
                  <a:gd name="T17" fmla="*/ 25 h 39"/>
                  <a:gd name="T18" fmla="*/ 11 w 23"/>
                  <a:gd name="T19" fmla="*/ 39 h 39"/>
                  <a:gd name="T20" fmla="*/ 0 w 23"/>
                  <a:gd name="T21" fmla="*/ 39 h 39"/>
                  <a:gd name="T22" fmla="*/ 0 w 23"/>
                  <a:gd name="T23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39">
                    <a:moveTo>
                      <a:pt x="0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6"/>
                      <a:pt x="14" y="4"/>
                      <a:pt x="16" y="3"/>
                    </a:cubicBezTo>
                    <a:cubicBezTo>
                      <a:pt x="18" y="1"/>
                      <a:pt x="20" y="0"/>
                      <a:pt x="23" y="0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9" y="12"/>
                      <a:pt x="16" y="13"/>
                      <a:pt x="14" y="15"/>
                    </a:cubicBezTo>
                    <a:cubicBezTo>
                      <a:pt x="12" y="17"/>
                      <a:pt x="11" y="20"/>
                      <a:pt x="11" y="25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9" name="Freeform 114"/>
              <p:cNvSpPr>
                <a:spLocks/>
              </p:cNvSpPr>
              <p:nvPr/>
            </p:nvSpPr>
            <p:spPr bwMode="auto">
              <a:xfrm>
                <a:off x="7305129" y="5229200"/>
                <a:ext cx="95250" cy="160338"/>
              </a:xfrm>
              <a:custGeom>
                <a:avLst/>
                <a:gdLst>
                  <a:gd name="T0" fmla="*/ 0 w 23"/>
                  <a:gd name="T1" fmla="*/ 1 h 39"/>
                  <a:gd name="T2" fmla="*/ 11 w 23"/>
                  <a:gd name="T3" fmla="*/ 1 h 39"/>
                  <a:gd name="T4" fmla="*/ 11 w 23"/>
                  <a:gd name="T5" fmla="*/ 9 h 39"/>
                  <a:gd name="T6" fmla="*/ 16 w 23"/>
                  <a:gd name="T7" fmla="*/ 3 h 39"/>
                  <a:gd name="T8" fmla="*/ 23 w 23"/>
                  <a:gd name="T9" fmla="*/ 0 h 39"/>
                  <a:gd name="T10" fmla="*/ 23 w 23"/>
                  <a:gd name="T11" fmla="*/ 12 h 39"/>
                  <a:gd name="T12" fmla="*/ 23 w 23"/>
                  <a:gd name="T13" fmla="*/ 12 h 39"/>
                  <a:gd name="T14" fmla="*/ 14 w 23"/>
                  <a:gd name="T15" fmla="*/ 15 h 39"/>
                  <a:gd name="T16" fmla="*/ 11 w 23"/>
                  <a:gd name="T17" fmla="*/ 25 h 39"/>
                  <a:gd name="T18" fmla="*/ 11 w 23"/>
                  <a:gd name="T19" fmla="*/ 39 h 39"/>
                  <a:gd name="T20" fmla="*/ 0 w 23"/>
                  <a:gd name="T21" fmla="*/ 39 h 39"/>
                  <a:gd name="T22" fmla="*/ 0 w 23"/>
                  <a:gd name="T23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39">
                    <a:moveTo>
                      <a:pt x="0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6"/>
                      <a:pt x="14" y="4"/>
                      <a:pt x="16" y="3"/>
                    </a:cubicBezTo>
                    <a:cubicBezTo>
                      <a:pt x="18" y="1"/>
                      <a:pt x="20" y="0"/>
                      <a:pt x="23" y="0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9" y="12"/>
                      <a:pt x="16" y="13"/>
                      <a:pt x="14" y="15"/>
                    </a:cubicBezTo>
                    <a:cubicBezTo>
                      <a:pt x="12" y="17"/>
                      <a:pt x="11" y="20"/>
                      <a:pt x="11" y="25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0" name="Freeform 117"/>
              <p:cNvSpPr>
                <a:spLocks noEditPoints="1"/>
              </p:cNvSpPr>
              <p:nvPr/>
            </p:nvSpPr>
            <p:spPr bwMode="auto">
              <a:xfrm>
                <a:off x="7539186" y="5229200"/>
                <a:ext cx="169863" cy="165100"/>
              </a:xfrm>
              <a:custGeom>
                <a:avLst/>
                <a:gdLst>
                  <a:gd name="T0" fmla="*/ 21 w 41"/>
                  <a:gd name="T1" fmla="*/ 40 h 40"/>
                  <a:gd name="T2" fmla="*/ 13 w 41"/>
                  <a:gd name="T3" fmla="*/ 38 h 40"/>
                  <a:gd name="T4" fmla="*/ 6 w 41"/>
                  <a:gd name="T5" fmla="*/ 34 h 40"/>
                  <a:gd name="T6" fmla="*/ 2 w 41"/>
                  <a:gd name="T7" fmla="*/ 28 h 40"/>
                  <a:gd name="T8" fmla="*/ 0 w 41"/>
                  <a:gd name="T9" fmla="*/ 20 h 40"/>
                  <a:gd name="T10" fmla="*/ 0 w 41"/>
                  <a:gd name="T11" fmla="*/ 20 h 40"/>
                  <a:gd name="T12" fmla="*/ 2 w 41"/>
                  <a:gd name="T13" fmla="*/ 12 h 40"/>
                  <a:gd name="T14" fmla="*/ 6 w 41"/>
                  <a:gd name="T15" fmla="*/ 6 h 40"/>
                  <a:gd name="T16" fmla="*/ 13 w 41"/>
                  <a:gd name="T17" fmla="*/ 2 h 40"/>
                  <a:gd name="T18" fmla="*/ 21 w 41"/>
                  <a:gd name="T19" fmla="*/ 0 h 40"/>
                  <a:gd name="T20" fmla="*/ 29 w 41"/>
                  <a:gd name="T21" fmla="*/ 2 h 40"/>
                  <a:gd name="T22" fmla="*/ 35 w 41"/>
                  <a:gd name="T23" fmla="*/ 6 h 40"/>
                  <a:gd name="T24" fmla="*/ 40 w 41"/>
                  <a:gd name="T25" fmla="*/ 12 h 40"/>
                  <a:gd name="T26" fmla="*/ 41 w 41"/>
                  <a:gd name="T27" fmla="*/ 20 h 40"/>
                  <a:gd name="T28" fmla="*/ 41 w 41"/>
                  <a:gd name="T29" fmla="*/ 20 h 40"/>
                  <a:gd name="T30" fmla="*/ 40 w 41"/>
                  <a:gd name="T31" fmla="*/ 28 h 40"/>
                  <a:gd name="T32" fmla="*/ 35 w 41"/>
                  <a:gd name="T33" fmla="*/ 34 h 40"/>
                  <a:gd name="T34" fmla="*/ 29 w 41"/>
                  <a:gd name="T35" fmla="*/ 38 h 40"/>
                  <a:gd name="T36" fmla="*/ 21 w 41"/>
                  <a:gd name="T37" fmla="*/ 40 h 40"/>
                  <a:gd name="T38" fmla="*/ 21 w 41"/>
                  <a:gd name="T39" fmla="*/ 31 h 40"/>
                  <a:gd name="T40" fmla="*/ 25 w 41"/>
                  <a:gd name="T41" fmla="*/ 30 h 40"/>
                  <a:gd name="T42" fmla="*/ 28 w 41"/>
                  <a:gd name="T43" fmla="*/ 28 h 40"/>
                  <a:gd name="T44" fmla="*/ 30 w 41"/>
                  <a:gd name="T45" fmla="*/ 24 h 40"/>
                  <a:gd name="T46" fmla="*/ 31 w 41"/>
                  <a:gd name="T47" fmla="*/ 20 h 40"/>
                  <a:gd name="T48" fmla="*/ 31 w 41"/>
                  <a:gd name="T49" fmla="*/ 20 h 40"/>
                  <a:gd name="T50" fmla="*/ 30 w 41"/>
                  <a:gd name="T51" fmla="*/ 16 h 40"/>
                  <a:gd name="T52" fmla="*/ 28 w 41"/>
                  <a:gd name="T53" fmla="*/ 13 h 40"/>
                  <a:gd name="T54" fmla="*/ 25 w 41"/>
                  <a:gd name="T55" fmla="*/ 11 h 40"/>
                  <a:gd name="T56" fmla="*/ 21 w 41"/>
                  <a:gd name="T57" fmla="*/ 10 h 40"/>
                  <a:gd name="T58" fmla="*/ 17 w 41"/>
                  <a:gd name="T59" fmla="*/ 10 h 40"/>
                  <a:gd name="T60" fmla="*/ 14 w 41"/>
                  <a:gd name="T61" fmla="*/ 13 h 40"/>
                  <a:gd name="T62" fmla="*/ 12 w 41"/>
                  <a:gd name="T63" fmla="*/ 16 h 40"/>
                  <a:gd name="T64" fmla="*/ 11 w 41"/>
                  <a:gd name="T65" fmla="*/ 20 h 40"/>
                  <a:gd name="T66" fmla="*/ 11 w 41"/>
                  <a:gd name="T67" fmla="*/ 20 h 40"/>
                  <a:gd name="T68" fmla="*/ 12 w 41"/>
                  <a:gd name="T69" fmla="*/ 24 h 40"/>
                  <a:gd name="T70" fmla="*/ 14 w 41"/>
                  <a:gd name="T71" fmla="*/ 27 h 40"/>
                  <a:gd name="T72" fmla="*/ 17 w 41"/>
                  <a:gd name="T73" fmla="*/ 30 h 40"/>
                  <a:gd name="T74" fmla="*/ 21 w 41"/>
                  <a:gd name="T75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40">
                    <a:moveTo>
                      <a:pt x="21" y="40"/>
                    </a:moveTo>
                    <a:cubicBezTo>
                      <a:pt x="18" y="40"/>
                      <a:pt x="15" y="39"/>
                      <a:pt x="13" y="38"/>
                    </a:cubicBezTo>
                    <a:cubicBezTo>
                      <a:pt x="10" y="37"/>
                      <a:pt x="8" y="36"/>
                      <a:pt x="6" y="34"/>
                    </a:cubicBezTo>
                    <a:cubicBezTo>
                      <a:pt x="4" y="32"/>
                      <a:pt x="3" y="30"/>
                      <a:pt x="2" y="28"/>
                    </a:cubicBezTo>
                    <a:cubicBezTo>
                      <a:pt x="1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1" y="15"/>
                      <a:pt x="2" y="12"/>
                    </a:cubicBezTo>
                    <a:cubicBezTo>
                      <a:pt x="3" y="10"/>
                      <a:pt x="4" y="8"/>
                      <a:pt x="6" y="6"/>
                    </a:cubicBezTo>
                    <a:cubicBezTo>
                      <a:pt x="8" y="4"/>
                      <a:pt x="10" y="3"/>
                      <a:pt x="13" y="2"/>
                    </a:cubicBezTo>
                    <a:cubicBezTo>
                      <a:pt x="15" y="1"/>
                      <a:pt x="18" y="0"/>
                      <a:pt x="21" y="0"/>
                    </a:cubicBezTo>
                    <a:cubicBezTo>
                      <a:pt x="24" y="0"/>
                      <a:pt x="27" y="1"/>
                      <a:pt x="29" y="2"/>
                    </a:cubicBezTo>
                    <a:cubicBezTo>
                      <a:pt x="32" y="3"/>
                      <a:pt x="34" y="4"/>
                      <a:pt x="35" y="6"/>
                    </a:cubicBezTo>
                    <a:cubicBezTo>
                      <a:pt x="37" y="8"/>
                      <a:pt x="39" y="10"/>
                      <a:pt x="40" y="12"/>
                    </a:cubicBezTo>
                    <a:cubicBezTo>
                      <a:pt x="41" y="15"/>
                      <a:pt x="41" y="17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3"/>
                      <a:pt x="41" y="25"/>
                      <a:pt x="40" y="28"/>
                    </a:cubicBezTo>
                    <a:cubicBezTo>
                      <a:pt x="39" y="30"/>
                      <a:pt x="37" y="32"/>
                      <a:pt x="35" y="34"/>
                    </a:cubicBezTo>
                    <a:cubicBezTo>
                      <a:pt x="34" y="36"/>
                      <a:pt x="31" y="37"/>
                      <a:pt x="29" y="38"/>
                    </a:cubicBezTo>
                    <a:cubicBezTo>
                      <a:pt x="26" y="39"/>
                      <a:pt x="24" y="40"/>
                      <a:pt x="21" y="40"/>
                    </a:cubicBezTo>
                    <a:close/>
                    <a:moveTo>
                      <a:pt x="21" y="31"/>
                    </a:moveTo>
                    <a:cubicBezTo>
                      <a:pt x="22" y="31"/>
                      <a:pt x="24" y="30"/>
                      <a:pt x="25" y="30"/>
                    </a:cubicBezTo>
                    <a:cubicBezTo>
                      <a:pt x="26" y="29"/>
                      <a:pt x="27" y="28"/>
                      <a:pt x="28" y="28"/>
                    </a:cubicBezTo>
                    <a:cubicBezTo>
                      <a:pt x="29" y="27"/>
                      <a:pt x="30" y="25"/>
                      <a:pt x="30" y="24"/>
                    </a:cubicBezTo>
                    <a:cubicBezTo>
                      <a:pt x="30" y="23"/>
                      <a:pt x="31" y="22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19"/>
                      <a:pt x="30" y="17"/>
                      <a:pt x="30" y="16"/>
                    </a:cubicBezTo>
                    <a:cubicBezTo>
                      <a:pt x="30" y="15"/>
                      <a:pt x="29" y="14"/>
                      <a:pt x="28" y="13"/>
                    </a:cubicBezTo>
                    <a:cubicBezTo>
                      <a:pt x="27" y="12"/>
                      <a:pt x="26" y="11"/>
                      <a:pt x="25" y="11"/>
                    </a:cubicBezTo>
                    <a:cubicBezTo>
                      <a:pt x="24" y="10"/>
                      <a:pt x="22" y="10"/>
                      <a:pt x="21" y="10"/>
                    </a:cubicBezTo>
                    <a:cubicBezTo>
                      <a:pt x="19" y="10"/>
                      <a:pt x="18" y="10"/>
                      <a:pt x="17" y="10"/>
                    </a:cubicBezTo>
                    <a:cubicBezTo>
                      <a:pt x="15" y="11"/>
                      <a:pt x="14" y="12"/>
                      <a:pt x="14" y="13"/>
                    </a:cubicBezTo>
                    <a:cubicBezTo>
                      <a:pt x="13" y="14"/>
                      <a:pt x="12" y="15"/>
                      <a:pt x="12" y="16"/>
                    </a:cubicBezTo>
                    <a:cubicBezTo>
                      <a:pt x="11" y="17"/>
                      <a:pt x="11" y="19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2"/>
                      <a:pt x="11" y="23"/>
                      <a:pt x="12" y="24"/>
                    </a:cubicBezTo>
                    <a:cubicBezTo>
                      <a:pt x="12" y="25"/>
                      <a:pt x="13" y="26"/>
                      <a:pt x="14" y="27"/>
                    </a:cubicBezTo>
                    <a:cubicBezTo>
                      <a:pt x="15" y="28"/>
                      <a:pt x="16" y="29"/>
                      <a:pt x="17" y="30"/>
                    </a:cubicBezTo>
                    <a:cubicBezTo>
                      <a:pt x="18" y="30"/>
                      <a:pt x="19" y="31"/>
                      <a:pt x="2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1" name="Rectangle 118"/>
              <p:cNvSpPr>
                <a:spLocks noChangeArrowheads="1"/>
              </p:cNvSpPr>
              <p:nvPr/>
            </p:nvSpPr>
            <p:spPr bwMode="auto">
              <a:xfrm>
                <a:off x="7732713" y="5166717"/>
                <a:ext cx="44450" cy="214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2" name="Rectangle 118"/>
              <p:cNvSpPr>
                <a:spLocks noChangeArrowheads="1"/>
              </p:cNvSpPr>
              <p:nvPr/>
            </p:nvSpPr>
            <p:spPr bwMode="auto">
              <a:xfrm>
                <a:off x="7810326" y="5166717"/>
                <a:ext cx="44450" cy="214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3" name="Freeform 117"/>
              <p:cNvSpPr>
                <a:spLocks noEditPoints="1"/>
              </p:cNvSpPr>
              <p:nvPr/>
            </p:nvSpPr>
            <p:spPr bwMode="auto">
              <a:xfrm>
                <a:off x="7869634" y="5229200"/>
                <a:ext cx="169863" cy="165100"/>
              </a:xfrm>
              <a:custGeom>
                <a:avLst/>
                <a:gdLst>
                  <a:gd name="T0" fmla="*/ 21 w 41"/>
                  <a:gd name="T1" fmla="*/ 40 h 40"/>
                  <a:gd name="T2" fmla="*/ 13 w 41"/>
                  <a:gd name="T3" fmla="*/ 38 h 40"/>
                  <a:gd name="T4" fmla="*/ 6 w 41"/>
                  <a:gd name="T5" fmla="*/ 34 h 40"/>
                  <a:gd name="T6" fmla="*/ 2 w 41"/>
                  <a:gd name="T7" fmla="*/ 28 h 40"/>
                  <a:gd name="T8" fmla="*/ 0 w 41"/>
                  <a:gd name="T9" fmla="*/ 20 h 40"/>
                  <a:gd name="T10" fmla="*/ 0 w 41"/>
                  <a:gd name="T11" fmla="*/ 20 h 40"/>
                  <a:gd name="T12" fmla="*/ 2 w 41"/>
                  <a:gd name="T13" fmla="*/ 12 h 40"/>
                  <a:gd name="T14" fmla="*/ 6 w 41"/>
                  <a:gd name="T15" fmla="*/ 6 h 40"/>
                  <a:gd name="T16" fmla="*/ 13 w 41"/>
                  <a:gd name="T17" fmla="*/ 2 h 40"/>
                  <a:gd name="T18" fmla="*/ 21 w 41"/>
                  <a:gd name="T19" fmla="*/ 0 h 40"/>
                  <a:gd name="T20" fmla="*/ 29 w 41"/>
                  <a:gd name="T21" fmla="*/ 2 h 40"/>
                  <a:gd name="T22" fmla="*/ 35 w 41"/>
                  <a:gd name="T23" fmla="*/ 6 h 40"/>
                  <a:gd name="T24" fmla="*/ 40 w 41"/>
                  <a:gd name="T25" fmla="*/ 12 h 40"/>
                  <a:gd name="T26" fmla="*/ 41 w 41"/>
                  <a:gd name="T27" fmla="*/ 20 h 40"/>
                  <a:gd name="T28" fmla="*/ 41 w 41"/>
                  <a:gd name="T29" fmla="*/ 20 h 40"/>
                  <a:gd name="T30" fmla="*/ 40 w 41"/>
                  <a:gd name="T31" fmla="*/ 28 h 40"/>
                  <a:gd name="T32" fmla="*/ 35 w 41"/>
                  <a:gd name="T33" fmla="*/ 34 h 40"/>
                  <a:gd name="T34" fmla="*/ 29 w 41"/>
                  <a:gd name="T35" fmla="*/ 38 h 40"/>
                  <a:gd name="T36" fmla="*/ 21 w 41"/>
                  <a:gd name="T37" fmla="*/ 40 h 40"/>
                  <a:gd name="T38" fmla="*/ 21 w 41"/>
                  <a:gd name="T39" fmla="*/ 31 h 40"/>
                  <a:gd name="T40" fmla="*/ 25 w 41"/>
                  <a:gd name="T41" fmla="*/ 30 h 40"/>
                  <a:gd name="T42" fmla="*/ 28 w 41"/>
                  <a:gd name="T43" fmla="*/ 28 h 40"/>
                  <a:gd name="T44" fmla="*/ 30 w 41"/>
                  <a:gd name="T45" fmla="*/ 24 h 40"/>
                  <a:gd name="T46" fmla="*/ 31 w 41"/>
                  <a:gd name="T47" fmla="*/ 20 h 40"/>
                  <a:gd name="T48" fmla="*/ 31 w 41"/>
                  <a:gd name="T49" fmla="*/ 20 h 40"/>
                  <a:gd name="T50" fmla="*/ 30 w 41"/>
                  <a:gd name="T51" fmla="*/ 16 h 40"/>
                  <a:gd name="T52" fmla="*/ 28 w 41"/>
                  <a:gd name="T53" fmla="*/ 13 h 40"/>
                  <a:gd name="T54" fmla="*/ 25 w 41"/>
                  <a:gd name="T55" fmla="*/ 11 h 40"/>
                  <a:gd name="T56" fmla="*/ 21 w 41"/>
                  <a:gd name="T57" fmla="*/ 10 h 40"/>
                  <a:gd name="T58" fmla="*/ 17 w 41"/>
                  <a:gd name="T59" fmla="*/ 10 h 40"/>
                  <a:gd name="T60" fmla="*/ 14 w 41"/>
                  <a:gd name="T61" fmla="*/ 13 h 40"/>
                  <a:gd name="T62" fmla="*/ 12 w 41"/>
                  <a:gd name="T63" fmla="*/ 16 h 40"/>
                  <a:gd name="T64" fmla="*/ 11 w 41"/>
                  <a:gd name="T65" fmla="*/ 20 h 40"/>
                  <a:gd name="T66" fmla="*/ 11 w 41"/>
                  <a:gd name="T67" fmla="*/ 20 h 40"/>
                  <a:gd name="T68" fmla="*/ 12 w 41"/>
                  <a:gd name="T69" fmla="*/ 24 h 40"/>
                  <a:gd name="T70" fmla="*/ 14 w 41"/>
                  <a:gd name="T71" fmla="*/ 27 h 40"/>
                  <a:gd name="T72" fmla="*/ 17 w 41"/>
                  <a:gd name="T73" fmla="*/ 30 h 40"/>
                  <a:gd name="T74" fmla="*/ 21 w 41"/>
                  <a:gd name="T75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40">
                    <a:moveTo>
                      <a:pt x="21" y="40"/>
                    </a:moveTo>
                    <a:cubicBezTo>
                      <a:pt x="18" y="40"/>
                      <a:pt x="15" y="39"/>
                      <a:pt x="13" y="38"/>
                    </a:cubicBezTo>
                    <a:cubicBezTo>
                      <a:pt x="10" y="37"/>
                      <a:pt x="8" y="36"/>
                      <a:pt x="6" y="34"/>
                    </a:cubicBezTo>
                    <a:cubicBezTo>
                      <a:pt x="4" y="32"/>
                      <a:pt x="3" y="30"/>
                      <a:pt x="2" y="28"/>
                    </a:cubicBezTo>
                    <a:cubicBezTo>
                      <a:pt x="1" y="26"/>
                      <a:pt x="0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1" y="15"/>
                      <a:pt x="2" y="12"/>
                    </a:cubicBezTo>
                    <a:cubicBezTo>
                      <a:pt x="3" y="10"/>
                      <a:pt x="4" y="8"/>
                      <a:pt x="6" y="6"/>
                    </a:cubicBezTo>
                    <a:cubicBezTo>
                      <a:pt x="8" y="4"/>
                      <a:pt x="10" y="3"/>
                      <a:pt x="13" y="2"/>
                    </a:cubicBezTo>
                    <a:cubicBezTo>
                      <a:pt x="15" y="1"/>
                      <a:pt x="18" y="0"/>
                      <a:pt x="21" y="0"/>
                    </a:cubicBezTo>
                    <a:cubicBezTo>
                      <a:pt x="24" y="0"/>
                      <a:pt x="27" y="1"/>
                      <a:pt x="29" y="2"/>
                    </a:cubicBezTo>
                    <a:cubicBezTo>
                      <a:pt x="32" y="3"/>
                      <a:pt x="34" y="4"/>
                      <a:pt x="35" y="6"/>
                    </a:cubicBezTo>
                    <a:cubicBezTo>
                      <a:pt x="37" y="8"/>
                      <a:pt x="39" y="10"/>
                      <a:pt x="40" y="12"/>
                    </a:cubicBezTo>
                    <a:cubicBezTo>
                      <a:pt x="41" y="15"/>
                      <a:pt x="41" y="17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3"/>
                      <a:pt x="41" y="25"/>
                      <a:pt x="40" y="28"/>
                    </a:cubicBezTo>
                    <a:cubicBezTo>
                      <a:pt x="39" y="30"/>
                      <a:pt x="37" y="32"/>
                      <a:pt x="35" y="34"/>
                    </a:cubicBezTo>
                    <a:cubicBezTo>
                      <a:pt x="34" y="36"/>
                      <a:pt x="31" y="37"/>
                      <a:pt x="29" y="38"/>
                    </a:cubicBezTo>
                    <a:cubicBezTo>
                      <a:pt x="26" y="39"/>
                      <a:pt x="24" y="40"/>
                      <a:pt x="21" y="40"/>
                    </a:cubicBezTo>
                    <a:close/>
                    <a:moveTo>
                      <a:pt x="21" y="31"/>
                    </a:moveTo>
                    <a:cubicBezTo>
                      <a:pt x="22" y="31"/>
                      <a:pt x="24" y="30"/>
                      <a:pt x="25" y="30"/>
                    </a:cubicBezTo>
                    <a:cubicBezTo>
                      <a:pt x="26" y="29"/>
                      <a:pt x="27" y="28"/>
                      <a:pt x="28" y="28"/>
                    </a:cubicBezTo>
                    <a:cubicBezTo>
                      <a:pt x="29" y="27"/>
                      <a:pt x="30" y="25"/>
                      <a:pt x="30" y="24"/>
                    </a:cubicBezTo>
                    <a:cubicBezTo>
                      <a:pt x="30" y="23"/>
                      <a:pt x="31" y="22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19"/>
                      <a:pt x="30" y="17"/>
                      <a:pt x="30" y="16"/>
                    </a:cubicBezTo>
                    <a:cubicBezTo>
                      <a:pt x="30" y="15"/>
                      <a:pt x="29" y="14"/>
                      <a:pt x="28" y="13"/>
                    </a:cubicBezTo>
                    <a:cubicBezTo>
                      <a:pt x="27" y="12"/>
                      <a:pt x="26" y="11"/>
                      <a:pt x="25" y="11"/>
                    </a:cubicBezTo>
                    <a:cubicBezTo>
                      <a:pt x="24" y="10"/>
                      <a:pt x="22" y="10"/>
                      <a:pt x="21" y="10"/>
                    </a:cubicBezTo>
                    <a:cubicBezTo>
                      <a:pt x="19" y="10"/>
                      <a:pt x="18" y="10"/>
                      <a:pt x="17" y="10"/>
                    </a:cubicBezTo>
                    <a:cubicBezTo>
                      <a:pt x="15" y="11"/>
                      <a:pt x="14" y="12"/>
                      <a:pt x="14" y="13"/>
                    </a:cubicBezTo>
                    <a:cubicBezTo>
                      <a:pt x="13" y="14"/>
                      <a:pt x="12" y="15"/>
                      <a:pt x="12" y="16"/>
                    </a:cubicBezTo>
                    <a:cubicBezTo>
                      <a:pt x="11" y="17"/>
                      <a:pt x="11" y="19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2"/>
                      <a:pt x="11" y="23"/>
                      <a:pt x="12" y="24"/>
                    </a:cubicBezTo>
                    <a:cubicBezTo>
                      <a:pt x="12" y="25"/>
                      <a:pt x="13" y="26"/>
                      <a:pt x="14" y="27"/>
                    </a:cubicBezTo>
                    <a:cubicBezTo>
                      <a:pt x="15" y="28"/>
                      <a:pt x="16" y="29"/>
                      <a:pt x="17" y="30"/>
                    </a:cubicBezTo>
                    <a:cubicBezTo>
                      <a:pt x="18" y="30"/>
                      <a:pt x="19" y="31"/>
                      <a:pt x="2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</p:grpSp>
        <p:pic>
          <p:nvPicPr>
            <p:cNvPr id="36" name="Imagen 145"/>
            <p:cNvPicPr>
              <a:picLocks noChangeAspect="1"/>
            </p:cNvPicPr>
            <p:nvPr/>
          </p:nvPicPr>
          <p:blipFill>
            <a:blip r:embed="rId3">
              <a:lum bright="100000"/>
            </a:blip>
            <a:stretch>
              <a:fillRect/>
            </a:stretch>
          </p:blipFill>
          <p:spPr>
            <a:xfrm>
              <a:off x="6648647" y="5197673"/>
              <a:ext cx="187127" cy="187127"/>
            </a:xfrm>
            <a:prstGeom prst="rect">
              <a:avLst/>
            </a:prstGeom>
          </p:spPr>
        </p:pic>
      </p:grpSp>
      <p:sp>
        <p:nvSpPr>
          <p:cNvPr id="164" name="163 CuadroTexto"/>
          <p:cNvSpPr txBox="1"/>
          <p:nvPr/>
        </p:nvSpPr>
        <p:spPr>
          <a:xfrm>
            <a:off x="6876256" y="6525344"/>
            <a:ext cx="504054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65" name="164 CuadroTexto"/>
          <p:cNvSpPr txBox="1"/>
          <p:nvPr/>
        </p:nvSpPr>
        <p:spPr>
          <a:xfrm>
            <a:off x="753625" y="1700808"/>
            <a:ext cx="7725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CONAGO</a:t>
            </a:r>
          </a:p>
          <a:p>
            <a:pPr algn="ctr"/>
            <a:r>
              <a:rPr lang="es-MX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Comisión de Desarrollo Metropolitano</a:t>
            </a:r>
          </a:p>
        </p:txBody>
      </p:sp>
      <p:pic>
        <p:nvPicPr>
          <p:cNvPr id="166" name="Picture 2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16"/>
          <a:stretch/>
        </p:blipFill>
        <p:spPr bwMode="auto">
          <a:xfrm>
            <a:off x="3704597" y="3156755"/>
            <a:ext cx="1656931" cy="272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40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marL="285750" indent="-285750" algn="just">
          <a:buFont typeface="Arial" pitchFamily="34" charset="0"/>
          <a:buChar char="•"/>
          <a:defRPr sz="1600" b="1"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4846</TotalTime>
  <Words>209</Words>
  <Application>Microsoft Macintosh PowerPoint</Application>
  <PresentationFormat>Presentación en pantalla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 4</dc:creator>
  <cp:lastModifiedBy>Verónica Castañeda Badillo</cp:lastModifiedBy>
  <cp:revision>101</cp:revision>
  <dcterms:created xsi:type="dcterms:W3CDTF">2012-11-29T18:12:47Z</dcterms:created>
  <dcterms:modified xsi:type="dcterms:W3CDTF">2013-02-18T06:55:34Z</dcterms:modified>
</cp:coreProperties>
</file>