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374" r:id="rId2"/>
    <p:sldId id="369" r:id="rId3"/>
    <p:sldId id="370" r:id="rId4"/>
    <p:sldId id="269" r:id="rId5"/>
    <p:sldId id="371" r:id="rId6"/>
    <p:sldId id="357" r:id="rId7"/>
    <p:sldId id="356" r:id="rId8"/>
    <p:sldId id="367" r:id="rId9"/>
    <p:sldId id="373" r:id="rId10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 Neftalí Chocoteco Hernández" initials="MNCH" lastIdx="1" clrIdx="0">
    <p:extLst>
      <p:ext uri="{19B8F6BF-5375-455C-9EA6-DF929625EA0E}">
        <p15:presenceInfo xmlns:p15="http://schemas.microsoft.com/office/powerpoint/2012/main" userId="S-1-5-21-2025429265-746137067-725345543-13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99"/>
    <a:srgbClr val="99FF99"/>
    <a:srgbClr val="008000"/>
    <a:srgbClr val="FF7C8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6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racticas\Desktop\Grafica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cticas\Desktop\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 dirty="0">
                <a:solidFill>
                  <a:schemeClr val="tx1"/>
                </a:solidFill>
                <a:effectLst/>
              </a:rPr>
              <a:t>Proporción de escaños ocupados por mujeres en la Cámara de Diputados</a:t>
            </a:r>
            <a:endParaRPr lang="es-MX" sz="12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32984245559422953"/>
          <c:w val="0.96053240848646448"/>
          <c:h val="0.573346161386951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Hoja1!$E$18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Hoja1!$D$19:$D$20</c:f>
              <c:numCache>
                <c:formatCode>General</c:formatCode>
                <c:ptCount val="2"/>
                <c:pt idx="0">
                  <c:v>1988</c:v>
                </c:pt>
                <c:pt idx="1">
                  <c:v>2015</c:v>
                </c:pt>
              </c:numCache>
            </c:numRef>
          </c:cat>
          <c:val>
            <c:numRef>
              <c:f>Hoja1!$E$19:$E$20</c:f>
              <c:numCache>
                <c:formatCode>General</c:formatCode>
                <c:ptCount val="2"/>
                <c:pt idx="0">
                  <c:v>85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0A-4F0B-9007-C902522ADF0C}"/>
            </c:ext>
          </c:extLst>
        </c:ser>
        <c:ser>
          <c:idx val="2"/>
          <c:order val="1"/>
          <c:tx>
            <c:strRef>
              <c:f>Hoja1!$F$18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Hoja1!$D$19:$D$20</c:f>
              <c:numCache>
                <c:formatCode>General</c:formatCode>
                <c:ptCount val="2"/>
                <c:pt idx="0">
                  <c:v>1988</c:v>
                </c:pt>
                <c:pt idx="1">
                  <c:v>2015</c:v>
                </c:pt>
              </c:numCache>
            </c:numRef>
          </c:cat>
          <c:val>
            <c:numRef>
              <c:f>Hoja1!$F$19:$F$20</c:f>
              <c:numCache>
                <c:formatCode>General</c:formatCode>
                <c:ptCount val="2"/>
                <c:pt idx="0">
                  <c:v>15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0A-4F0B-9007-C902522AD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674744"/>
        <c:axId val="268784464"/>
      </c:barChart>
      <c:catAx>
        <c:axId val="26867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8784464"/>
        <c:crosses val="autoZero"/>
        <c:auto val="1"/>
        <c:lblAlgn val="ctr"/>
        <c:lblOffset val="100"/>
        <c:noMultiLvlLbl val="0"/>
      </c:catAx>
      <c:valAx>
        <c:axId val="268784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6867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100" cap="none" dirty="0" smtClean="0">
                <a:solidFill>
                  <a:schemeClr val="tx1"/>
                </a:solidFill>
              </a:rPr>
              <a:t>Reducción en más de la mitad de la proporción de la población con ingresos menores a 1.25 </a:t>
            </a:r>
            <a:r>
              <a:rPr lang="es-MX" sz="1100" cap="none" dirty="0" err="1" smtClean="0">
                <a:solidFill>
                  <a:schemeClr val="tx1"/>
                </a:solidFill>
              </a:rPr>
              <a:t>dls</a:t>
            </a:r>
            <a:endParaRPr lang="es-MX" sz="1100" cap="none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33745377017902"/>
          <c:y val="0.14511479743903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32168950704698657"/>
          <c:w val="0.90673561176053774"/>
          <c:h val="0.57461132739214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Hoja1!$C$11</c:f>
              <c:strCache>
                <c:ptCount val="1"/>
                <c:pt idx="0">
                  <c:v>Reducción en más de la mitad de la proporción de la población con ingresos menores a 1.25 dls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Hoja1!$B$12:$B$13</c:f>
              <c:numCache>
                <c:formatCode>General</c:formatCode>
                <c:ptCount val="2"/>
                <c:pt idx="0">
                  <c:v>1989</c:v>
                </c:pt>
                <c:pt idx="1">
                  <c:v>2014</c:v>
                </c:pt>
              </c:numCache>
            </c:numRef>
          </c:cat>
          <c:val>
            <c:numRef>
              <c:f>Hoja1!$C$12:$C$13</c:f>
              <c:numCache>
                <c:formatCode>0.0%</c:formatCode>
                <c:ptCount val="2"/>
                <c:pt idx="0">
                  <c:v>9.3000000000000041E-2</c:v>
                </c:pt>
                <c:pt idx="1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6-4A81-8C93-1314D0175D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269860368"/>
        <c:axId val="268641200"/>
      </c:barChart>
      <c:catAx>
        <c:axId val="26986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8641200"/>
        <c:crosses val="autoZero"/>
        <c:auto val="1"/>
        <c:lblAlgn val="ctr"/>
        <c:lblOffset val="100"/>
        <c:noMultiLvlLbl val="0"/>
      </c:catAx>
      <c:valAx>
        <c:axId val="2686412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26986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AE793-2368-4973-8177-868C31A5BA49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C7C4412-8E2A-44D5-AF7F-015722457CAA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1600" dirty="0" smtClean="0">
              <a:solidFill>
                <a:schemeClr val="bg1">
                  <a:lumMod val="95000"/>
                </a:schemeClr>
              </a:solidFill>
            </a:rPr>
            <a:t>Participación en las </a:t>
          </a:r>
          <a:r>
            <a:rPr lang="es-ES" sz="1600" b="1" dirty="0" smtClean="0">
              <a:solidFill>
                <a:schemeClr val="bg1">
                  <a:lumMod val="95000"/>
                </a:schemeClr>
              </a:solidFill>
            </a:rPr>
            <a:t>8</a:t>
          </a:r>
          <a:r>
            <a:rPr lang="es-ES" sz="1600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es-ES" sz="1600" b="1" dirty="0" smtClean="0">
              <a:solidFill>
                <a:schemeClr val="bg1">
                  <a:lumMod val="95000"/>
                </a:schemeClr>
              </a:solidFill>
            </a:rPr>
            <a:t>sesiones de negociación</a:t>
          </a:r>
          <a:r>
            <a:rPr lang="es-ES" sz="1600" dirty="0" smtClean="0">
              <a:solidFill>
                <a:schemeClr val="bg1">
                  <a:lumMod val="95000"/>
                </a:schemeClr>
              </a:solidFill>
            </a:rPr>
            <a:t> (2014 y 2015) </a:t>
          </a:r>
          <a:endParaRPr lang="es-ES" sz="1600" dirty="0">
            <a:solidFill>
              <a:schemeClr val="bg1">
                <a:lumMod val="95000"/>
              </a:schemeClr>
            </a:solidFill>
          </a:endParaRPr>
        </a:p>
      </dgm:t>
    </dgm:pt>
    <dgm:pt modelId="{D34157DC-1EE5-4948-ABC4-CF97C35B834C}" type="parTrans" cxnId="{EAA4C2AA-0B81-4925-A535-F17F65273302}">
      <dgm:prSet/>
      <dgm:spPr/>
      <dgm:t>
        <a:bodyPr/>
        <a:lstStyle/>
        <a:p>
          <a:endParaRPr lang="es-ES" sz="1600"/>
        </a:p>
      </dgm:t>
    </dgm:pt>
    <dgm:pt modelId="{9804D362-CB31-41A4-9F76-6A3607AD39EF}" type="sibTrans" cxnId="{EAA4C2AA-0B81-4925-A535-F17F65273302}">
      <dgm:prSet/>
      <dgm:spPr/>
      <dgm:t>
        <a:bodyPr/>
        <a:lstStyle/>
        <a:p>
          <a:endParaRPr lang="es-ES" sz="1600"/>
        </a:p>
      </dgm:t>
    </dgm:pt>
    <dgm:pt modelId="{42EAB3AD-BDDB-4DBA-8C1A-71B8391620D8}">
      <dgm:prSet phldrT="[Texto]" custT="1"/>
      <dgm:spPr>
        <a:solidFill>
          <a:srgbClr val="00CC00"/>
        </a:solidFill>
      </dgm:spPr>
      <dgm:t>
        <a:bodyPr/>
        <a:lstStyle/>
        <a:p>
          <a:r>
            <a:rPr lang="es-ES" sz="1600" dirty="0" smtClean="0">
              <a:solidFill>
                <a:schemeClr val="bg1">
                  <a:lumMod val="95000"/>
                </a:schemeClr>
              </a:solidFill>
            </a:rPr>
            <a:t>México contribuyó en los </a:t>
          </a:r>
          <a:r>
            <a:rPr lang="es-ES" sz="1600" b="1" dirty="0" smtClean="0">
              <a:solidFill>
                <a:schemeClr val="bg1">
                  <a:lumMod val="95000"/>
                </a:schemeClr>
              </a:solidFill>
            </a:rPr>
            <a:t>4 componentes</a:t>
          </a:r>
          <a:r>
            <a:rPr lang="es-ES" sz="1600" dirty="0" smtClean="0">
              <a:solidFill>
                <a:schemeClr val="bg1">
                  <a:lumMod val="95000"/>
                </a:schemeClr>
              </a:solidFill>
            </a:rPr>
            <a:t>: </a:t>
          </a:r>
          <a:endParaRPr lang="es-ES" sz="1600" dirty="0">
            <a:solidFill>
              <a:schemeClr val="bg1">
                <a:lumMod val="95000"/>
              </a:schemeClr>
            </a:solidFill>
          </a:endParaRPr>
        </a:p>
      </dgm:t>
    </dgm:pt>
    <dgm:pt modelId="{44F7CD89-ABEE-4F56-BBCD-2841000114DB}" type="parTrans" cxnId="{F197D353-5198-4EEF-9933-EB111D916B22}">
      <dgm:prSet/>
      <dgm:spPr/>
      <dgm:t>
        <a:bodyPr/>
        <a:lstStyle/>
        <a:p>
          <a:endParaRPr lang="es-ES" sz="1600"/>
        </a:p>
      </dgm:t>
    </dgm:pt>
    <dgm:pt modelId="{60A1D994-100A-4772-86A6-D6D00B02CE87}" type="sibTrans" cxnId="{F197D353-5198-4EEF-9933-EB111D916B22}">
      <dgm:prSet/>
      <dgm:spPr/>
      <dgm:t>
        <a:bodyPr/>
        <a:lstStyle/>
        <a:p>
          <a:endParaRPr lang="es-ES" sz="1600"/>
        </a:p>
      </dgm:t>
    </dgm:pt>
    <dgm:pt modelId="{E6EDFCBA-6D5F-4D0D-91FA-CE814DAD39D0}">
      <dgm:prSet phldrT="[Texto]" custT="1"/>
      <dgm:spPr>
        <a:solidFill>
          <a:srgbClr val="99FF99"/>
        </a:solidFill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 </a:t>
          </a:r>
          <a:r>
            <a:rPr lang="es-ES" sz="1600" b="1" dirty="0" smtClean="0">
              <a:solidFill>
                <a:schemeClr val="tx1"/>
              </a:solidFill>
            </a:rPr>
            <a:t>Objetivos de Desarrollo Sostenible </a:t>
          </a:r>
          <a:endParaRPr lang="es-ES" sz="1600" b="1" dirty="0">
            <a:solidFill>
              <a:schemeClr val="tx1"/>
            </a:solidFill>
          </a:endParaRPr>
        </a:p>
      </dgm:t>
    </dgm:pt>
    <dgm:pt modelId="{82F2300B-5F9F-4186-84F2-42899D316FBF}" type="parTrans" cxnId="{B7217385-1279-4665-8EB6-D792A3873633}">
      <dgm:prSet/>
      <dgm:spPr/>
      <dgm:t>
        <a:bodyPr/>
        <a:lstStyle/>
        <a:p>
          <a:endParaRPr lang="es-ES" sz="1600"/>
        </a:p>
      </dgm:t>
    </dgm:pt>
    <dgm:pt modelId="{15B4F0D4-25EC-4EB6-933D-CB9BC94D3861}" type="sibTrans" cxnId="{B7217385-1279-4665-8EB6-D792A3873633}">
      <dgm:prSet/>
      <dgm:spPr/>
      <dgm:t>
        <a:bodyPr/>
        <a:lstStyle/>
        <a:p>
          <a:endParaRPr lang="es-ES" sz="1600"/>
        </a:p>
      </dgm:t>
    </dgm:pt>
    <dgm:pt modelId="{449D5BDE-DAA4-414E-9365-8BAF8737A9CA}">
      <dgm:prSet phldrT="[Texto]" custT="1"/>
      <dgm:spPr>
        <a:solidFill>
          <a:srgbClr val="99FF99"/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Medios de implementación </a:t>
          </a:r>
          <a:endParaRPr lang="es-ES" sz="1600" b="1" dirty="0">
            <a:solidFill>
              <a:schemeClr val="tx1"/>
            </a:solidFill>
          </a:endParaRPr>
        </a:p>
      </dgm:t>
    </dgm:pt>
    <dgm:pt modelId="{5EA2E9A6-F502-4AEE-BD01-59DA22019AA2}" type="parTrans" cxnId="{3C702388-F260-4C2B-BB6F-A767ECC58EA0}">
      <dgm:prSet/>
      <dgm:spPr/>
      <dgm:t>
        <a:bodyPr/>
        <a:lstStyle/>
        <a:p>
          <a:endParaRPr lang="es-ES" sz="1600"/>
        </a:p>
      </dgm:t>
    </dgm:pt>
    <dgm:pt modelId="{97A81B44-C2BE-4887-8F28-82BF262A88F3}" type="sibTrans" cxnId="{3C702388-F260-4C2B-BB6F-A767ECC58EA0}">
      <dgm:prSet/>
      <dgm:spPr/>
      <dgm:t>
        <a:bodyPr/>
        <a:lstStyle/>
        <a:p>
          <a:endParaRPr lang="es-ES" sz="1600"/>
        </a:p>
      </dgm:t>
    </dgm:pt>
    <dgm:pt modelId="{0B891993-EDC4-4E24-BE5D-FB06E29DF738}">
      <dgm:prSet phldrT="[Texto]" custT="1"/>
      <dgm:spPr>
        <a:solidFill>
          <a:srgbClr val="99FF99"/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Declaración política </a:t>
          </a:r>
          <a:endParaRPr lang="es-ES" sz="1600" b="1" dirty="0">
            <a:solidFill>
              <a:schemeClr val="tx1"/>
            </a:solidFill>
          </a:endParaRPr>
        </a:p>
      </dgm:t>
    </dgm:pt>
    <dgm:pt modelId="{7B4D524C-66DA-4840-A897-41470C5700F8}" type="parTrans" cxnId="{00176F7E-9A05-4C56-B5BC-334C36AE6D2B}">
      <dgm:prSet/>
      <dgm:spPr/>
      <dgm:t>
        <a:bodyPr/>
        <a:lstStyle/>
        <a:p>
          <a:endParaRPr lang="es-ES" sz="1600"/>
        </a:p>
      </dgm:t>
    </dgm:pt>
    <dgm:pt modelId="{FF47D8C5-0F93-462F-8CEF-C4B12DCFB004}" type="sibTrans" cxnId="{00176F7E-9A05-4C56-B5BC-334C36AE6D2B}">
      <dgm:prSet/>
      <dgm:spPr/>
      <dgm:t>
        <a:bodyPr/>
        <a:lstStyle/>
        <a:p>
          <a:endParaRPr lang="es-ES" sz="1600"/>
        </a:p>
      </dgm:t>
    </dgm:pt>
    <dgm:pt modelId="{BCA620FD-FCCE-444F-A53B-7F260B996AED}">
      <dgm:prSet phldrT="[Texto]" custT="1"/>
      <dgm:spPr>
        <a:solidFill>
          <a:srgbClr val="99FF99"/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Mecanismos de seguimiento y examen </a:t>
          </a:r>
          <a:endParaRPr lang="es-ES" sz="1600" b="1" dirty="0">
            <a:solidFill>
              <a:schemeClr val="tx1"/>
            </a:solidFill>
          </a:endParaRPr>
        </a:p>
      </dgm:t>
    </dgm:pt>
    <dgm:pt modelId="{2ADDB8ED-E8A4-429E-B8C0-3E71E95DB02B}" type="parTrans" cxnId="{005D817E-B549-4605-8753-7DB4C91AC7F3}">
      <dgm:prSet/>
      <dgm:spPr/>
      <dgm:t>
        <a:bodyPr/>
        <a:lstStyle/>
        <a:p>
          <a:endParaRPr lang="es-ES" sz="1600"/>
        </a:p>
      </dgm:t>
    </dgm:pt>
    <dgm:pt modelId="{C38D5C87-87BB-45C8-BA45-B4E08C5F4746}" type="sibTrans" cxnId="{005D817E-B549-4605-8753-7DB4C91AC7F3}">
      <dgm:prSet/>
      <dgm:spPr/>
      <dgm:t>
        <a:bodyPr/>
        <a:lstStyle/>
        <a:p>
          <a:endParaRPr lang="es-ES" sz="1600"/>
        </a:p>
      </dgm:t>
    </dgm:pt>
    <dgm:pt modelId="{5239D2EC-723A-4A95-BE98-632D3CB068A4}" type="pres">
      <dgm:prSet presAssocID="{B9BAE793-2368-4973-8177-868C31A5BA4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76DF3-5DB3-4451-9F59-4B565CD61C94}" type="pres">
      <dgm:prSet presAssocID="{4C7C4412-8E2A-44D5-AF7F-015722457CAA}" presName="vertOne" presStyleCnt="0"/>
      <dgm:spPr/>
    </dgm:pt>
    <dgm:pt modelId="{D3DC7453-2FE0-4A99-868A-E838D7B72D0E}" type="pres">
      <dgm:prSet presAssocID="{4C7C4412-8E2A-44D5-AF7F-015722457CAA}" presName="txOne" presStyleLbl="node0" presStyleIdx="0" presStyleCnt="1" custLinFactNeighborX="-257" custLinFactNeighborY="-1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9955B7-C064-4EED-A5C4-31BD8453E12A}" type="pres">
      <dgm:prSet presAssocID="{4C7C4412-8E2A-44D5-AF7F-015722457CAA}" presName="parTransOne" presStyleCnt="0"/>
      <dgm:spPr/>
    </dgm:pt>
    <dgm:pt modelId="{DB4871DC-F0A1-423F-8C38-B8F563B4B179}" type="pres">
      <dgm:prSet presAssocID="{4C7C4412-8E2A-44D5-AF7F-015722457CAA}" presName="horzOne" presStyleCnt="0"/>
      <dgm:spPr/>
    </dgm:pt>
    <dgm:pt modelId="{32A5A473-9919-46FB-9C43-5633D33F589B}" type="pres">
      <dgm:prSet presAssocID="{42EAB3AD-BDDB-4DBA-8C1A-71B8391620D8}" presName="vertTwo" presStyleCnt="0"/>
      <dgm:spPr/>
    </dgm:pt>
    <dgm:pt modelId="{35609532-841A-40C5-B327-B14CCC7C99C3}" type="pres">
      <dgm:prSet presAssocID="{42EAB3AD-BDDB-4DBA-8C1A-71B8391620D8}" presName="txTwo" presStyleLbl="node2" presStyleIdx="0" presStyleCnt="2" custLinFactNeighborX="-256" custLinFactNeighborY="-28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10F32-8BD5-43A1-AEA9-250997901A1D}" type="pres">
      <dgm:prSet presAssocID="{42EAB3AD-BDDB-4DBA-8C1A-71B8391620D8}" presName="parTransTwo" presStyleCnt="0"/>
      <dgm:spPr/>
    </dgm:pt>
    <dgm:pt modelId="{E65CD727-1829-447F-BEEA-EC56297FD5D8}" type="pres">
      <dgm:prSet presAssocID="{42EAB3AD-BDDB-4DBA-8C1A-71B8391620D8}" presName="horzTwo" presStyleCnt="0"/>
      <dgm:spPr/>
    </dgm:pt>
    <dgm:pt modelId="{0CC5FDD5-30BA-449A-8586-31C48B9E56E5}" type="pres">
      <dgm:prSet presAssocID="{E6EDFCBA-6D5F-4D0D-91FA-CE814DAD39D0}" presName="vertThree" presStyleCnt="0"/>
      <dgm:spPr/>
    </dgm:pt>
    <dgm:pt modelId="{28253924-509E-44C4-ABB5-C05F6BA5D369}" type="pres">
      <dgm:prSet presAssocID="{E6EDFCBA-6D5F-4D0D-91FA-CE814DAD39D0}" presName="txThree" presStyleLbl="node3" presStyleIdx="0" presStyleCnt="3" custLinFactNeighborY="-3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19A4-4D4C-448B-8DF7-592FBF69992E}" type="pres">
      <dgm:prSet presAssocID="{E6EDFCBA-6D5F-4D0D-91FA-CE814DAD39D0}" presName="horzThree" presStyleCnt="0"/>
      <dgm:spPr/>
    </dgm:pt>
    <dgm:pt modelId="{1767811E-F96D-4B02-844B-CCCEE4042E7D}" type="pres">
      <dgm:prSet presAssocID="{15B4F0D4-25EC-4EB6-933D-CB9BC94D3861}" presName="sibSpaceThree" presStyleCnt="0"/>
      <dgm:spPr/>
    </dgm:pt>
    <dgm:pt modelId="{D962E1F6-E93E-479F-AF3B-68FF87AD8BA5}" type="pres">
      <dgm:prSet presAssocID="{449D5BDE-DAA4-414E-9365-8BAF8737A9CA}" presName="vertThree" presStyleCnt="0"/>
      <dgm:spPr/>
    </dgm:pt>
    <dgm:pt modelId="{FFFCAAD0-AABC-48C9-97F2-93C9425C9EE5}" type="pres">
      <dgm:prSet presAssocID="{449D5BDE-DAA4-414E-9365-8BAF8737A9CA}" presName="txThree" presStyleLbl="node3" presStyleIdx="1" presStyleCnt="3" custScaleX="14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8B3ECB-8BB6-44EB-A9CA-DE84CE016138}" type="pres">
      <dgm:prSet presAssocID="{449D5BDE-DAA4-414E-9365-8BAF8737A9CA}" presName="horzThree" presStyleCnt="0"/>
      <dgm:spPr/>
    </dgm:pt>
    <dgm:pt modelId="{80BEC93A-D126-4A47-BC6B-97DBEFD13EEE}" type="pres">
      <dgm:prSet presAssocID="{60A1D994-100A-4772-86A6-D6D00B02CE87}" presName="sibSpaceTwo" presStyleCnt="0"/>
      <dgm:spPr/>
    </dgm:pt>
    <dgm:pt modelId="{0E81D697-6634-4C17-8473-EDD8BAE105B3}" type="pres">
      <dgm:prSet presAssocID="{0B891993-EDC4-4E24-BE5D-FB06E29DF738}" presName="vertTwo" presStyleCnt="0"/>
      <dgm:spPr/>
    </dgm:pt>
    <dgm:pt modelId="{4A0B1D77-CD46-48B6-AEC3-89295EE54E0C}" type="pres">
      <dgm:prSet presAssocID="{0B891993-EDC4-4E24-BE5D-FB06E29DF73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EDB963-E3A9-4D61-BB9A-ACF0D0C0D673}" type="pres">
      <dgm:prSet presAssocID="{0B891993-EDC4-4E24-BE5D-FB06E29DF738}" presName="parTransTwo" presStyleCnt="0"/>
      <dgm:spPr/>
    </dgm:pt>
    <dgm:pt modelId="{E096758E-7866-4EB6-A5ED-299E27C51320}" type="pres">
      <dgm:prSet presAssocID="{0B891993-EDC4-4E24-BE5D-FB06E29DF738}" presName="horzTwo" presStyleCnt="0"/>
      <dgm:spPr/>
    </dgm:pt>
    <dgm:pt modelId="{0729D2B7-17D5-4939-924F-7EB7F5FA4BF0}" type="pres">
      <dgm:prSet presAssocID="{BCA620FD-FCCE-444F-A53B-7F260B996AED}" presName="vertThree" presStyleCnt="0"/>
      <dgm:spPr/>
    </dgm:pt>
    <dgm:pt modelId="{0850C4E5-B132-49D4-A145-35E9A1C6FEA1}" type="pres">
      <dgm:prSet presAssocID="{BCA620FD-FCCE-444F-A53B-7F260B996AED}" presName="txThree" presStyleLbl="node3" presStyleIdx="2" presStyleCnt="3" custScaleX="110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365F45-356C-4EFF-9A1A-6164EE14CF89}" type="pres">
      <dgm:prSet presAssocID="{BCA620FD-FCCE-444F-A53B-7F260B996AED}" presName="horzThree" presStyleCnt="0"/>
      <dgm:spPr/>
    </dgm:pt>
  </dgm:ptLst>
  <dgm:cxnLst>
    <dgm:cxn modelId="{592AD673-AAA4-42EF-8250-5569A5C8021D}" type="presOf" srcId="{4C7C4412-8E2A-44D5-AF7F-015722457CAA}" destId="{D3DC7453-2FE0-4A99-868A-E838D7B72D0E}" srcOrd="0" destOrd="0" presId="urn:microsoft.com/office/officeart/2005/8/layout/hierarchy4"/>
    <dgm:cxn modelId="{E3B1B63B-C2D7-4A23-8DB4-1ADBBC3E9B21}" type="presOf" srcId="{449D5BDE-DAA4-414E-9365-8BAF8737A9CA}" destId="{FFFCAAD0-AABC-48C9-97F2-93C9425C9EE5}" srcOrd="0" destOrd="0" presId="urn:microsoft.com/office/officeart/2005/8/layout/hierarchy4"/>
    <dgm:cxn modelId="{D8891CAA-6FC1-49A6-8DE9-81EE4DAC6410}" type="presOf" srcId="{BCA620FD-FCCE-444F-A53B-7F260B996AED}" destId="{0850C4E5-B132-49D4-A145-35E9A1C6FEA1}" srcOrd="0" destOrd="0" presId="urn:microsoft.com/office/officeart/2005/8/layout/hierarchy4"/>
    <dgm:cxn modelId="{F197D353-5198-4EEF-9933-EB111D916B22}" srcId="{4C7C4412-8E2A-44D5-AF7F-015722457CAA}" destId="{42EAB3AD-BDDB-4DBA-8C1A-71B8391620D8}" srcOrd="0" destOrd="0" parTransId="{44F7CD89-ABEE-4F56-BBCD-2841000114DB}" sibTransId="{60A1D994-100A-4772-86A6-D6D00B02CE87}"/>
    <dgm:cxn modelId="{461D8F0F-6E82-4522-A214-5C103086E853}" type="presOf" srcId="{42EAB3AD-BDDB-4DBA-8C1A-71B8391620D8}" destId="{35609532-841A-40C5-B327-B14CCC7C99C3}" srcOrd="0" destOrd="0" presId="urn:microsoft.com/office/officeart/2005/8/layout/hierarchy4"/>
    <dgm:cxn modelId="{005D817E-B549-4605-8753-7DB4C91AC7F3}" srcId="{0B891993-EDC4-4E24-BE5D-FB06E29DF738}" destId="{BCA620FD-FCCE-444F-A53B-7F260B996AED}" srcOrd="0" destOrd="0" parTransId="{2ADDB8ED-E8A4-429E-B8C0-3E71E95DB02B}" sibTransId="{C38D5C87-87BB-45C8-BA45-B4E08C5F4746}"/>
    <dgm:cxn modelId="{0FF4C881-F862-46E0-AF8B-342C09B0C25C}" type="presOf" srcId="{E6EDFCBA-6D5F-4D0D-91FA-CE814DAD39D0}" destId="{28253924-509E-44C4-ABB5-C05F6BA5D369}" srcOrd="0" destOrd="0" presId="urn:microsoft.com/office/officeart/2005/8/layout/hierarchy4"/>
    <dgm:cxn modelId="{EAA4C2AA-0B81-4925-A535-F17F65273302}" srcId="{B9BAE793-2368-4973-8177-868C31A5BA49}" destId="{4C7C4412-8E2A-44D5-AF7F-015722457CAA}" srcOrd="0" destOrd="0" parTransId="{D34157DC-1EE5-4948-ABC4-CF97C35B834C}" sibTransId="{9804D362-CB31-41A4-9F76-6A3607AD39EF}"/>
    <dgm:cxn modelId="{B7217385-1279-4665-8EB6-D792A3873633}" srcId="{42EAB3AD-BDDB-4DBA-8C1A-71B8391620D8}" destId="{E6EDFCBA-6D5F-4D0D-91FA-CE814DAD39D0}" srcOrd="0" destOrd="0" parTransId="{82F2300B-5F9F-4186-84F2-42899D316FBF}" sibTransId="{15B4F0D4-25EC-4EB6-933D-CB9BC94D3861}"/>
    <dgm:cxn modelId="{3C702388-F260-4C2B-BB6F-A767ECC58EA0}" srcId="{42EAB3AD-BDDB-4DBA-8C1A-71B8391620D8}" destId="{449D5BDE-DAA4-414E-9365-8BAF8737A9CA}" srcOrd="1" destOrd="0" parTransId="{5EA2E9A6-F502-4AEE-BD01-59DA22019AA2}" sibTransId="{97A81B44-C2BE-4887-8F28-82BF262A88F3}"/>
    <dgm:cxn modelId="{00176F7E-9A05-4C56-B5BC-334C36AE6D2B}" srcId="{4C7C4412-8E2A-44D5-AF7F-015722457CAA}" destId="{0B891993-EDC4-4E24-BE5D-FB06E29DF738}" srcOrd="1" destOrd="0" parTransId="{7B4D524C-66DA-4840-A897-41470C5700F8}" sibTransId="{FF47D8C5-0F93-462F-8CEF-C4B12DCFB004}"/>
    <dgm:cxn modelId="{C17DF69C-2F21-4E8A-B56E-2A9AD66C6941}" type="presOf" srcId="{B9BAE793-2368-4973-8177-868C31A5BA49}" destId="{5239D2EC-723A-4A95-BE98-632D3CB068A4}" srcOrd="0" destOrd="0" presId="urn:microsoft.com/office/officeart/2005/8/layout/hierarchy4"/>
    <dgm:cxn modelId="{A7F70BF0-2EE9-493B-BCFF-0A759CC356B4}" type="presOf" srcId="{0B891993-EDC4-4E24-BE5D-FB06E29DF738}" destId="{4A0B1D77-CD46-48B6-AEC3-89295EE54E0C}" srcOrd="0" destOrd="0" presId="urn:microsoft.com/office/officeart/2005/8/layout/hierarchy4"/>
    <dgm:cxn modelId="{6ACAEC7D-88C1-4FD6-85A3-AA5A53256CE9}" type="presParOf" srcId="{5239D2EC-723A-4A95-BE98-632D3CB068A4}" destId="{94476DF3-5DB3-4451-9F59-4B565CD61C94}" srcOrd="0" destOrd="0" presId="urn:microsoft.com/office/officeart/2005/8/layout/hierarchy4"/>
    <dgm:cxn modelId="{9253C724-75BF-40C7-AEC9-8E23F6D7E63F}" type="presParOf" srcId="{94476DF3-5DB3-4451-9F59-4B565CD61C94}" destId="{D3DC7453-2FE0-4A99-868A-E838D7B72D0E}" srcOrd="0" destOrd="0" presId="urn:microsoft.com/office/officeart/2005/8/layout/hierarchy4"/>
    <dgm:cxn modelId="{0930AE16-A771-4D23-9333-ACC782FD2996}" type="presParOf" srcId="{94476DF3-5DB3-4451-9F59-4B565CD61C94}" destId="{C39955B7-C064-4EED-A5C4-31BD8453E12A}" srcOrd="1" destOrd="0" presId="urn:microsoft.com/office/officeart/2005/8/layout/hierarchy4"/>
    <dgm:cxn modelId="{EFA99209-108E-4A42-9C32-D7A4838134A9}" type="presParOf" srcId="{94476DF3-5DB3-4451-9F59-4B565CD61C94}" destId="{DB4871DC-F0A1-423F-8C38-B8F563B4B179}" srcOrd="2" destOrd="0" presId="urn:microsoft.com/office/officeart/2005/8/layout/hierarchy4"/>
    <dgm:cxn modelId="{C9E289D0-7AF1-4728-B70E-69C63220DA7B}" type="presParOf" srcId="{DB4871DC-F0A1-423F-8C38-B8F563B4B179}" destId="{32A5A473-9919-46FB-9C43-5633D33F589B}" srcOrd="0" destOrd="0" presId="urn:microsoft.com/office/officeart/2005/8/layout/hierarchy4"/>
    <dgm:cxn modelId="{8A713090-1400-48E4-A8B6-C442841151A5}" type="presParOf" srcId="{32A5A473-9919-46FB-9C43-5633D33F589B}" destId="{35609532-841A-40C5-B327-B14CCC7C99C3}" srcOrd="0" destOrd="0" presId="urn:microsoft.com/office/officeart/2005/8/layout/hierarchy4"/>
    <dgm:cxn modelId="{B6D3E454-EF72-4711-8D53-343B403664ED}" type="presParOf" srcId="{32A5A473-9919-46FB-9C43-5633D33F589B}" destId="{9DF10F32-8BD5-43A1-AEA9-250997901A1D}" srcOrd="1" destOrd="0" presId="urn:microsoft.com/office/officeart/2005/8/layout/hierarchy4"/>
    <dgm:cxn modelId="{93366049-5D60-4332-BB70-B98C61ED02EE}" type="presParOf" srcId="{32A5A473-9919-46FB-9C43-5633D33F589B}" destId="{E65CD727-1829-447F-BEEA-EC56297FD5D8}" srcOrd="2" destOrd="0" presId="urn:microsoft.com/office/officeart/2005/8/layout/hierarchy4"/>
    <dgm:cxn modelId="{B651FB94-8F9F-4A55-A689-440A9D6C9A14}" type="presParOf" srcId="{E65CD727-1829-447F-BEEA-EC56297FD5D8}" destId="{0CC5FDD5-30BA-449A-8586-31C48B9E56E5}" srcOrd="0" destOrd="0" presId="urn:microsoft.com/office/officeart/2005/8/layout/hierarchy4"/>
    <dgm:cxn modelId="{FCC29188-6CEA-4C9E-A422-6FE9C73D560E}" type="presParOf" srcId="{0CC5FDD5-30BA-449A-8586-31C48B9E56E5}" destId="{28253924-509E-44C4-ABB5-C05F6BA5D369}" srcOrd="0" destOrd="0" presId="urn:microsoft.com/office/officeart/2005/8/layout/hierarchy4"/>
    <dgm:cxn modelId="{0A3EED60-B14E-43FE-B98F-06257DDDB07B}" type="presParOf" srcId="{0CC5FDD5-30BA-449A-8586-31C48B9E56E5}" destId="{99DE19A4-4D4C-448B-8DF7-592FBF69992E}" srcOrd="1" destOrd="0" presId="urn:microsoft.com/office/officeart/2005/8/layout/hierarchy4"/>
    <dgm:cxn modelId="{2BC13C50-1BFF-44A7-B3AC-555CA9172B86}" type="presParOf" srcId="{E65CD727-1829-447F-BEEA-EC56297FD5D8}" destId="{1767811E-F96D-4B02-844B-CCCEE4042E7D}" srcOrd="1" destOrd="0" presId="urn:microsoft.com/office/officeart/2005/8/layout/hierarchy4"/>
    <dgm:cxn modelId="{DAFA0173-AA21-4CFE-A873-44772FDA4A90}" type="presParOf" srcId="{E65CD727-1829-447F-BEEA-EC56297FD5D8}" destId="{D962E1F6-E93E-479F-AF3B-68FF87AD8BA5}" srcOrd="2" destOrd="0" presId="urn:microsoft.com/office/officeart/2005/8/layout/hierarchy4"/>
    <dgm:cxn modelId="{A06B2BFF-4996-437A-8185-0603AD83CC14}" type="presParOf" srcId="{D962E1F6-E93E-479F-AF3B-68FF87AD8BA5}" destId="{FFFCAAD0-AABC-48C9-97F2-93C9425C9EE5}" srcOrd="0" destOrd="0" presId="urn:microsoft.com/office/officeart/2005/8/layout/hierarchy4"/>
    <dgm:cxn modelId="{A76C8883-B228-4CAA-8F78-6E7095F7D5CC}" type="presParOf" srcId="{D962E1F6-E93E-479F-AF3B-68FF87AD8BA5}" destId="{B78B3ECB-8BB6-44EB-A9CA-DE84CE016138}" srcOrd="1" destOrd="0" presId="urn:microsoft.com/office/officeart/2005/8/layout/hierarchy4"/>
    <dgm:cxn modelId="{1950A270-3111-47AD-9105-64F2A4BCE05C}" type="presParOf" srcId="{DB4871DC-F0A1-423F-8C38-B8F563B4B179}" destId="{80BEC93A-D126-4A47-BC6B-97DBEFD13EEE}" srcOrd="1" destOrd="0" presId="urn:microsoft.com/office/officeart/2005/8/layout/hierarchy4"/>
    <dgm:cxn modelId="{35439D96-161B-4BBA-95A0-ADBE03AFF711}" type="presParOf" srcId="{DB4871DC-F0A1-423F-8C38-B8F563B4B179}" destId="{0E81D697-6634-4C17-8473-EDD8BAE105B3}" srcOrd="2" destOrd="0" presId="urn:microsoft.com/office/officeart/2005/8/layout/hierarchy4"/>
    <dgm:cxn modelId="{E9EE213E-DF7D-4D64-A8B3-EBF2DF79C548}" type="presParOf" srcId="{0E81D697-6634-4C17-8473-EDD8BAE105B3}" destId="{4A0B1D77-CD46-48B6-AEC3-89295EE54E0C}" srcOrd="0" destOrd="0" presId="urn:microsoft.com/office/officeart/2005/8/layout/hierarchy4"/>
    <dgm:cxn modelId="{FF54DE14-2745-415A-970E-50E96D19055D}" type="presParOf" srcId="{0E81D697-6634-4C17-8473-EDD8BAE105B3}" destId="{1FEDB963-E3A9-4D61-BB9A-ACF0D0C0D673}" srcOrd="1" destOrd="0" presId="urn:microsoft.com/office/officeart/2005/8/layout/hierarchy4"/>
    <dgm:cxn modelId="{9B6F4A0C-9ACF-4A4F-A6A0-BAF1DAB7E653}" type="presParOf" srcId="{0E81D697-6634-4C17-8473-EDD8BAE105B3}" destId="{E096758E-7866-4EB6-A5ED-299E27C51320}" srcOrd="2" destOrd="0" presId="urn:microsoft.com/office/officeart/2005/8/layout/hierarchy4"/>
    <dgm:cxn modelId="{E228CF81-DCD2-4BAE-8520-ED46EB18FE61}" type="presParOf" srcId="{E096758E-7866-4EB6-A5ED-299E27C51320}" destId="{0729D2B7-17D5-4939-924F-7EB7F5FA4BF0}" srcOrd="0" destOrd="0" presId="urn:microsoft.com/office/officeart/2005/8/layout/hierarchy4"/>
    <dgm:cxn modelId="{00A9EF49-763E-46D0-96CF-F2AA78F1E2D7}" type="presParOf" srcId="{0729D2B7-17D5-4939-924F-7EB7F5FA4BF0}" destId="{0850C4E5-B132-49D4-A145-35E9A1C6FEA1}" srcOrd="0" destOrd="0" presId="urn:microsoft.com/office/officeart/2005/8/layout/hierarchy4"/>
    <dgm:cxn modelId="{F5219112-C436-42D1-A008-FA585D7B5630}" type="presParOf" srcId="{0729D2B7-17D5-4939-924F-7EB7F5FA4BF0}" destId="{7F365F45-356C-4EFF-9A1A-6164EE14CF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59550-3DF2-448B-BDF1-5964F3061B04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6E6C720-8426-4D85-B21C-5DBA7001B5FE}">
      <dgm:prSet phldrT="[Texto]" custT="1"/>
      <dgm:spPr/>
      <dgm:t>
        <a:bodyPr/>
        <a:lstStyle/>
        <a:p>
          <a:r>
            <a:rPr lang="es-ES" sz="1200" b="1" dirty="0" err="1" smtClean="0"/>
            <a:t>Sep</a:t>
          </a:r>
          <a:r>
            <a:rPr lang="es-ES" sz="1200" b="1" dirty="0" smtClean="0"/>
            <a:t> 2015</a:t>
          </a:r>
          <a:endParaRPr lang="es-ES" sz="1200" b="1" dirty="0"/>
        </a:p>
      </dgm:t>
    </dgm:pt>
    <dgm:pt modelId="{B33FAC9B-AE8A-4225-A89C-9F7B4E7B48B1}" type="parTrans" cxnId="{021489E6-7233-4A93-B8E0-E4EC2929F364}">
      <dgm:prSet/>
      <dgm:spPr/>
      <dgm:t>
        <a:bodyPr/>
        <a:lstStyle/>
        <a:p>
          <a:endParaRPr lang="es-ES" sz="1200"/>
        </a:p>
      </dgm:t>
    </dgm:pt>
    <dgm:pt modelId="{F904D463-28F6-480A-A03C-C7022CD6432D}" type="sibTrans" cxnId="{021489E6-7233-4A93-B8E0-E4EC2929F364}">
      <dgm:prSet/>
      <dgm:spPr/>
      <dgm:t>
        <a:bodyPr/>
        <a:lstStyle/>
        <a:p>
          <a:endParaRPr lang="es-ES" sz="1200"/>
        </a:p>
      </dgm:t>
    </dgm:pt>
    <dgm:pt modelId="{C04082FB-F831-44E9-9707-8128FBEC45E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Aprobación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y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adopción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de</a:t>
          </a:r>
          <a:r>
            <a:rPr kumimoji="0" lang="es-MX" sz="1200" b="0" i="0" u="none" strike="noStrike" cap="none" spc="0" normalizeH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la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Agenda 2030.</a:t>
          </a:r>
          <a:endParaRPr lang="es-ES" sz="1200" dirty="0"/>
        </a:p>
      </dgm:t>
    </dgm:pt>
    <dgm:pt modelId="{C9F2DCF4-57D1-407D-BDB8-CED1349F0EF3}" type="parTrans" cxnId="{38B89086-44E6-4C11-9DA4-F01F802666F4}">
      <dgm:prSet/>
      <dgm:spPr/>
      <dgm:t>
        <a:bodyPr/>
        <a:lstStyle/>
        <a:p>
          <a:endParaRPr lang="es-ES" sz="1200"/>
        </a:p>
      </dgm:t>
    </dgm:pt>
    <dgm:pt modelId="{10BFA766-75C1-4A69-90A5-9C420A800BFA}" type="sibTrans" cxnId="{38B89086-44E6-4C11-9DA4-F01F802666F4}">
      <dgm:prSet/>
      <dgm:spPr/>
      <dgm:t>
        <a:bodyPr/>
        <a:lstStyle/>
        <a:p>
          <a:endParaRPr lang="es-ES" sz="1200"/>
        </a:p>
      </dgm:t>
    </dgm:pt>
    <dgm:pt modelId="{637B47E7-FA2C-4D08-BCAB-F7A4AE52A289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Declaración Conjunta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Gobierno Abierto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para la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Agenda 2030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. </a:t>
          </a:r>
          <a:endParaRPr lang="es-ES" sz="1200" b="0" dirty="0"/>
        </a:p>
      </dgm:t>
    </dgm:pt>
    <dgm:pt modelId="{DF61D1D3-68FD-4497-A280-271F402A126C}" type="parTrans" cxnId="{5EDAFC3F-1BE4-43DD-B446-D461117FEADF}">
      <dgm:prSet/>
      <dgm:spPr/>
      <dgm:t>
        <a:bodyPr/>
        <a:lstStyle/>
        <a:p>
          <a:endParaRPr lang="es-ES" sz="1200"/>
        </a:p>
      </dgm:t>
    </dgm:pt>
    <dgm:pt modelId="{265D74EF-FDE0-4BC9-B8E7-AA2B55C6BA91}" type="sibTrans" cxnId="{5EDAFC3F-1BE4-43DD-B446-D461117FEADF}">
      <dgm:prSet/>
      <dgm:spPr/>
      <dgm:t>
        <a:bodyPr/>
        <a:lstStyle/>
        <a:p>
          <a:endParaRPr lang="es-ES" sz="1200"/>
        </a:p>
      </dgm:t>
    </dgm:pt>
    <dgm:pt modelId="{6311D5DA-6C9C-4C89-8660-AAC5024EBB24}">
      <dgm:prSet phldrT="[Texto]" custT="1"/>
      <dgm:spPr/>
      <dgm:t>
        <a:bodyPr/>
        <a:lstStyle/>
        <a:p>
          <a:r>
            <a:rPr lang="es-ES" sz="1200" b="1" dirty="0" smtClean="0"/>
            <a:t>Dic 2015</a:t>
          </a:r>
          <a:endParaRPr lang="es-ES" sz="1200" b="1" dirty="0"/>
        </a:p>
      </dgm:t>
    </dgm:pt>
    <dgm:pt modelId="{38CC377E-7C5E-40EE-A582-0AD0D6CD6873}" type="parTrans" cxnId="{09D88DC2-B847-46F8-B3C2-E74C16CE2806}">
      <dgm:prSet/>
      <dgm:spPr/>
      <dgm:t>
        <a:bodyPr/>
        <a:lstStyle/>
        <a:p>
          <a:endParaRPr lang="es-ES" sz="1200"/>
        </a:p>
      </dgm:t>
    </dgm:pt>
    <dgm:pt modelId="{291CABBB-E7B1-4798-A94A-8DFE9257A501}" type="sibTrans" cxnId="{09D88DC2-B847-46F8-B3C2-E74C16CE2806}">
      <dgm:prSet/>
      <dgm:spPr/>
      <dgm:t>
        <a:bodyPr/>
        <a:lstStyle/>
        <a:p>
          <a:endParaRPr lang="es-ES" sz="1200"/>
        </a:p>
      </dgm:t>
    </dgm:pt>
    <dgm:pt modelId="{5974752A-3BC7-481F-A028-D8C9132181A4}">
      <dgm:prSet phldrT="[Texto]" custT="1"/>
      <dgm:spPr/>
      <dgm:t>
        <a:bodyPr/>
        <a:lstStyle/>
        <a:p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CTESIODM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CTEODS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.</a:t>
          </a:r>
          <a:endParaRPr lang="es-ES" sz="1200" dirty="0"/>
        </a:p>
      </dgm:t>
    </dgm:pt>
    <dgm:pt modelId="{24C9EBE7-545A-4736-B380-91B21146A375}" type="parTrans" cxnId="{7B7798FC-7BC2-4994-AD33-25C3A1AF674B}">
      <dgm:prSet/>
      <dgm:spPr/>
      <dgm:t>
        <a:bodyPr/>
        <a:lstStyle/>
        <a:p>
          <a:endParaRPr lang="es-ES" sz="1200"/>
        </a:p>
      </dgm:t>
    </dgm:pt>
    <dgm:pt modelId="{A8D588ED-6980-46BE-9473-3E80ED54E3B1}" type="sibTrans" cxnId="{7B7798FC-7BC2-4994-AD33-25C3A1AF674B}">
      <dgm:prSet/>
      <dgm:spPr/>
      <dgm:t>
        <a:bodyPr/>
        <a:lstStyle/>
        <a:p>
          <a:endParaRPr lang="es-ES" sz="1200"/>
        </a:p>
      </dgm:t>
    </dgm:pt>
    <dgm:pt modelId="{A7A40041-4063-49E8-80AE-733AFBE9D4EF}">
      <dgm:prSet phldrT="[Texto]" custT="1"/>
      <dgm:spPr/>
      <dgm:t>
        <a:bodyPr/>
        <a:lstStyle/>
        <a:p>
          <a:r>
            <a:rPr lang="es-ES" sz="1200" b="1" dirty="0" smtClean="0"/>
            <a:t>Feb 2016</a:t>
          </a:r>
          <a:endParaRPr lang="es-ES" sz="1200" b="1" dirty="0"/>
        </a:p>
      </dgm:t>
    </dgm:pt>
    <dgm:pt modelId="{0EA689FF-509F-45D0-B82D-65EC1A85061E}" type="parTrans" cxnId="{63580EF4-2F5E-47D5-B945-FAF256E05066}">
      <dgm:prSet/>
      <dgm:spPr/>
      <dgm:t>
        <a:bodyPr/>
        <a:lstStyle/>
        <a:p>
          <a:endParaRPr lang="es-ES" sz="1200"/>
        </a:p>
      </dgm:t>
    </dgm:pt>
    <dgm:pt modelId="{B4BB39E4-3552-4DBC-8E6C-F300C6B8361D}" type="sibTrans" cxnId="{63580EF4-2F5E-47D5-B945-FAF256E05066}">
      <dgm:prSet/>
      <dgm:spPr/>
      <dgm:t>
        <a:bodyPr/>
        <a:lstStyle/>
        <a:p>
          <a:endParaRPr lang="es-ES" sz="1200"/>
        </a:p>
      </dgm:t>
    </dgm:pt>
    <dgm:pt modelId="{2AF37E40-4CF4-4457-98ED-6346CDF7D932}">
      <dgm:prSet phldrT="[Texto]" custT="1"/>
      <dgm:spPr/>
      <dgm:t>
        <a:bodyPr/>
        <a:lstStyle/>
        <a:p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1ª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Sesión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CTEODS, 25 dependencias.</a:t>
          </a:r>
          <a:endParaRPr lang="es-ES" sz="1200" dirty="0"/>
        </a:p>
      </dgm:t>
    </dgm:pt>
    <dgm:pt modelId="{AD08195A-B7AB-457C-8FC3-06A13C6A9F96}" type="parTrans" cxnId="{0F626EBC-B58F-43FF-87C9-0217FE15117B}">
      <dgm:prSet/>
      <dgm:spPr/>
      <dgm:t>
        <a:bodyPr/>
        <a:lstStyle/>
        <a:p>
          <a:endParaRPr lang="es-ES" sz="1200"/>
        </a:p>
      </dgm:t>
    </dgm:pt>
    <dgm:pt modelId="{62CF2B7F-B4CA-4617-B71A-9BCB810F6189}" type="sibTrans" cxnId="{0F626EBC-B58F-43FF-87C9-0217FE15117B}">
      <dgm:prSet/>
      <dgm:spPr/>
      <dgm:t>
        <a:bodyPr/>
        <a:lstStyle/>
        <a:p>
          <a:endParaRPr lang="es-ES" sz="1200"/>
        </a:p>
      </dgm:t>
    </dgm:pt>
    <dgm:pt modelId="{45A0676B-9FA6-486C-BEBA-53CD6C4DABC5}">
      <dgm:prSet phldrT="[Texto]" custT="1"/>
      <dgm:spPr/>
      <dgm:t>
        <a:bodyPr/>
        <a:lstStyle/>
        <a:p>
          <a:r>
            <a:rPr lang="es-ES" sz="1200" b="1" dirty="0" smtClean="0"/>
            <a:t>Marzo 2016</a:t>
          </a:r>
          <a:endParaRPr lang="es-ES" sz="1200" b="1" dirty="0"/>
        </a:p>
      </dgm:t>
    </dgm:pt>
    <dgm:pt modelId="{E5E25BC3-E936-4EED-8453-27B6AD88083D}" type="parTrans" cxnId="{096A9F89-9004-4384-B50E-DE58D2797819}">
      <dgm:prSet/>
      <dgm:spPr/>
      <dgm:t>
        <a:bodyPr/>
        <a:lstStyle/>
        <a:p>
          <a:endParaRPr lang="es-ES" sz="1200"/>
        </a:p>
      </dgm:t>
    </dgm:pt>
    <dgm:pt modelId="{48D8591E-2F16-44BE-A4B3-7021D41CEF8B}" type="sibTrans" cxnId="{096A9F89-9004-4384-B50E-DE58D2797819}">
      <dgm:prSet/>
      <dgm:spPr/>
      <dgm:t>
        <a:bodyPr/>
        <a:lstStyle/>
        <a:p>
          <a:endParaRPr lang="es-ES" sz="1200"/>
        </a:p>
      </dgm:t>
    </dgm:pt>
    <dgm:pt modelId="{CAA36259-7B5D-4993-801E-38C254988768}">
      <dgm:prSet phldrT="[Texto]" custT="1"/>
      <dgm:spPr/>
      <dgm:t>
        <a:bodyPr/>
        <a:lstStyle/>
        <a:p>
          <a:r>
            <a:rPr lang="es-ES" sz="1200" b="1" dirty="0" smtClean="0"/>
            <a:t>Mayo 2016</a:t>
          </a:r>
          <a:endParaRPr lang="es-ES" sz="1200" b="1" dirty="0"/>
        </a:p>
      </dgm:t>
    </dgm:pt>
    <dgm:pt modelId="{4822FA43-5D4B-4E1A-AE62-FC7B549D853C}" type="parTrans" cxnId="{2A4DA8FF-88A6-47DD-9E78-C140F9DADBBF}">
      <dgm:prSet/>
      <dgm:spPr/>
      <dgm:t>
        <a:bodyPr/>
        <a:lstStyle/>
        <a:p>
          <a:endParaRPr lang="es-ES" sz="1200"/>
        </a:p>
      </dgm:t>
    </dgm:pt>
    <dgm:pt modelId="{5EF3C5CB-91A8-4416-B654-828F38FE7252}" type="sibTrans" cxnId="{2A4DA8FF-88A6-47DD-9E78-C140F9DADBBF}">
      <dgm:prSet/>
      <dgm:spPr/>
      <dgm:t>
        <a:bodyPr/>
        <a:lstStyle/>
        <a:p>
          <a:endParaRPr lang="es-ES" sz="1200"/>
        </a:p>
      </dgm:t>
    </dgm:pt>
    <dgm:pt modelId="{70F4EDD0-2CEE-491A-A531-CFB930156193}">
      <dgm:prSet phldrT="[Texto]" custT="1"/>
      <dgm:spPr>
        <a:solidFill>
          <a:srgbClr val="CCCC00"/>
        </a:solidFill>
      </dgm:spPr>
      <dgm:t>
        <a:bodyPr/>
        <a:lstStyle/>
        <a:p>
          <a:r>
            <a:rPr lang="es-ES" sz="1200" b="1" dirty="0" smtClean="0"/>
            <a:t>Julio 2016</a:t>
          </a:r>
          <a:endParaRPr lang="es-ES" sz="1200" b="1" dirty="0"/>
        </a:p>
      </dgm:t>
    </dgm:pt>
    <dgm:pt modelId="{40CF2D10-A978-4183-B1B1-C828E499BFA7}" type="parTrans" cxnId="{57196098-B75D-4A4B-A006-9EDD5CA677DE}">
      <dgm:prSet/>
      <dgm:spPr/>
      <dgm:t>
        <a:bodyPr/>
        <a:lstStyle/>
        <a:p>
          <a:endParaRPr lang="es-ES" sz="1200"/>
        </a:p>
      </dgm:t>
    </dgm:pt>
    <dgm:pt modelId="{8073EDB4-7FA0-4812-94DD-13BF337A3ACA}" type="sibTrans" cxnId="{57196098-B75D-4A4B-A006-9EDD5CA677DE}">
      <dgm:prSet/>
      <dgm:spPr/>
      <dgm:t>
        <a:bodyPr/>
        <a:lstStyle/>
        <a:p>
          <a:endParaRPr lang="es-ES" sz="1200"/>
        </a:p>
      </dgm:t>
    </dgm:pt>
    <dgm:pt modelId="{9D4D0734-CE4B-407C-8EC8-2D686C4B34F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230 indicadores globales. </a:t>
          </a:r>
          <a:endParaRPr lang="es-ES" sz="1200" dirty="0"/>
        </a:p>
      </dgm:t>
    </dgm:pt>
    <dgm:pt modelId="{B2741859-DA34-4C5A-9A97-F1FD8A235811}" type="parTrans" cxnId="{8D3A3E4C-23A4-4E67-B4C9-0A0621C2B87C}">
      <dgm:prSet/>
      <dgm:spPr/>
      <dgm:t>
        <a:bodyPr/>
        <a:lstStyle/>
        <a:p>
          <a:endParaRPr lang="es-ES" sz="1200"/>
        </a:p>
      </dgm:t>
    </dgm:pt>
    <dgm:pt modelId="{1B3ECF1E-4472-42BD-B523-FD7C03720C37}" type="sibTrans" cxnId="{8D3A3E4C-23A4-4E67-B4C9-0A0621C2B87C}">
      <dgm:prSet/>
      <dgm:spPr/>
      <dgm:t>
        <a:bodyPr/>
        <a:lstStyle/>
        <a:p>
          <a:endParaRPr lang="es-ES" sz="1200"/>
        </a:p>
      </dgm:t>
    </dgm:pt>
    <dgm:pt modelId="{8A96F257-248F-4CB2-A93F-A4D0A44BAA2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Seguimiento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a nivel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regional.</a:t>
          </a:r>
          <a:endParaRPr lang="es-ES" sz="1200" dirty="0"/>
        </a:p>
      </dgm:t>
    </dgm:pt>
    <dgm:pt modelId="{AA812DA6-D9B0-493D-8FD5-95DEDFA9893B}" type="parTrans" cxnId="{CE993F3B-0249-48F7-9361-1A0BA7643A1B}">
      <dgm:prSet/>
      <dgm:spPr/>
      <dgm:t>
        <a:bodyPr/>
        <a:lstStyle/>
        <a:p>
          <a:endParaRPr lang="es-ES" sz="1200"/>
        </a:p>
      </dgm:t>
    </dgm:pt>
    <dgm:pt modelId="{BDC24301-6D4B-411B-BC70-30E17E4F177B}" type="sibTrans" cxnId="{CE993F3B-0249-48F7-9361-1A0BA7643A1B}">
      <dgm:prSet/>
      <dgm:spPr/>
      <dgm:t>
        <a:bodyPr/>
        <a:lstStyle/>
        <a:p>
          <a:endParaRPr lang="es-ES" sz="1200"/>
        </a:p>
      </dgm:t>
    </dgm:pt>
    <dgm:pt modelId="{B6EE9F6D-8256-43EE-8EC0-CEA1D819C621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Foro Político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Alto Nivel.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Anuncio de</a:t>
          </a:r>
          <a:r>
            <a:rPr kumimoji="0" lang="es-MX" sz="1200" b="0" i="0" u="none" strike="noStrike" cap="none" spc="0" normalizeH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creación de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Consejo de Alto Nivel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para el </a:t>
          </a:r>
          <a:r>
            <a:rPr lang="es-MX" sz="12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cumplimiento</a:t>
          </a:r>
          <a:r>
            <a:rPr lang="es-MX" sz="1200" b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d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e la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Agenda de Desarrollo 2030.</a:t>
          </a:r>
          <a:endParaRPr lang="es-ES" sz="1200" dirty="0"/>
        </a:p>
      </dgm:t>
    </dgm:pt>
    <dgm:pt modelId="{1CB32D97-D819-4A70-A596-AB4251133A7B}" type="parTrans" cxnId="{C71EF532-5131-45EB-9723-25EB872B8ACB}">
      <dgm:prSet/>
      <dgm:spPr/>
      <dgm:t>
        <a:bodyPr/>
        <a:lstStyle/>
        <a:p>
          <a:endParaRPr lang="es-ES" sz="1200"/>
        </a:p>
      </dgm:t>
    </dgm:pt>
    <dgm:pt modelId="{BB2C9644-8377-4881-A629-527D893AEC42}" type="sibTrans" cxnId="{C71EF532-5131-45EB-9723-25EB872B8ACB}">
      <dgm:prSet/>
      <dgm:spPr/>
      <dgm:t>
        <a:bodyPr/>
        <a:lstStyle/>
        <a:p>
          <a:endParaRPr lang="es-ES" sz="1200"/>
        </a:p>
      </dgm:t>
    </dgm:pt>
    <dgm:pt modelId="{C672A3AF-F9ED-4DE5-98BE-4405ABDFAF13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Proyecto piloto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medición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de los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ODS.</a:t>
          </a:r>
          <a:endParaRPr lang="es-ES" sz="1200" dirty="0"/>
        </a:p>
      </dgm:t>
    </dgm:pt>
    <dgm:pt modelId="{24D67CB8-BE21-4659-B261-8C32640297FB}" type="parTrans" cxnId="{7E2D46C6-F60C-4B97-B70A-963D2707FACA}">
      <dgm:prSet/>
      <dgm:spPr/>
      <dgm:t>
        <a:bodyPr/>
        <a:lstStyle/>
        <a:p>
          <a:endParaRPr lang="es-ES" sz="1200"/>
        </a:p>
      </dgm:t>
    </dgm:pt>
    <dgm:pt modelId="{DC0E9398-251E-4F81-B508-15CA893B9E93}" type="sibTrans" cxnId="{7E2D46C6-F60C-4B97-B70A-963D2707FACA}">
      <dgm:prSet/>
      <dgm:spPr/>
      <dgm:t>
        <a:bodyPr/>
        <a:lstStyle/>
        <a:p>
          <a:endParaRPr lang="es-ES" sz="1200"/>
        </a:p>
      </dgm:t>
    </dgm:pt>
    <dgm:pt modelId="{895D2CC4-56F0-4E26-B4DF-5E47C4371C2E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36º periodo de sesiones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de la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CEPAL</a:t>
          </a:r>
          <a:r>
            <a:rPr lang="es-MX" sz="12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, </a:t>
          </a:r>
          <a:r>
            <a:rPr lang="es-MX" sz="1200" b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con enfoque en el </a:t>
          </a:r>
          <a:r>
            <a:rPr lang="es-MX" sz="12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Desarrollo Sostenible </a:t>
          </a:r>
          <a:r>
            <a:rPr lang="es-MX" sz="1200" b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en </a:t>
          </a:r>
          <a:r>
            <a:rPr lang="es-MX" sz="12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México.</a:t>
          </a:r>
          <a:endParaRPr lang="es-ES" sz="1200" dirty="0"/>
        </a:p>
      </dgm:t>
    </dgm:pt>
    <dgm:pt modelId="{59E75CA0-55D1-400C-BF39-2D4158563C80}" type="parTrans" cxnId="{52FB7CCA-A844-4175-BAD3-13A8C2FBD2E6}">
      <dgm:prSet/>
      <dgm:spPr/>
      <dgm:t>
        <a:bodyPr/>
        <a:lstStyle/>
        <a:p>
          <a:endParaRPr lang="es-ES" sz="1200"/>
        </a:p>
      </dgm:t>
    </dgm:pt>
    <dgm:pt modelId="{85716672-57B4-4DBE-9D88-72BB7C176ADE}" type="sibTrans" cxnId="{52FB7CCA-A844-4175-BAD3-13A8C2FBD2E6}">
      <dgm:prSet/>
      <dgm:spPr/>
      <dgm:t>
        <a:bodyPr/>
        <a:lstStyle/>
        <a:p>
          <a:endParaRPr lang="es-ES" sz="1200"/>
        </a:p>
      </dgm:t>
    </dgm:pt>
    <dgm:pt modelId="{91FFC036-BD92-4591-81C4-CC4E2F16C16A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México </a:t>
          </a:r>
          <a:r>
            <a:rPr kumimoji="0" lang="es-MX" sz="1200" b="1" i="0" u="none" strike="noStrike" cap="none" spc="0" normalizeH="0" baseline="0" noProof="0" dirty="0" err="1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co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-presidió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con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Filipinas el Grupo Interinstitucional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y de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Expertos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sobre los Indicadores de los</a:t>
          </a:r>
          <a:r>
            <a:rPr kumimoji="0" lang="es-MX" sz="1200" b="0" i="0" u="none" strike="noStrike" cap="none" spc="0" normalizeH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ODS.</a:t>
          </a:r>
          <a:endParaRPr lang="es-ES" sz="1200" dirty="0"/>
        </a:p>
      </dgm:t>
    </dgm:pt>
    <dgm:pt modelId="{21136539-507F-4B81-B94E-2C93CE5AFBB9}" type="parTrans" cxnId="{0EAC6F98-82DB-4D86-A7D2-CB4E3FF8AD2E}">
      <dgm:prSet/>
      <dgm:spPr/>
      <dgm:t>
        <a:bodyPr/>
        <a:lstStyle/>
        <a:p>
          <a:endParaRPr lang="es-ES" sz="1200"/>
        </a:p>
      </dgm:t>
    </dgm:pt>
    <dgm:pt modelId="{F4FABA71-AA9D-4125-B042-E4FD13901452}" type="sibTrans" cxnId="{0EAC6F98-82DB-4D86-A7D2-CB4E3FF8AD2E}">
      <dgm:prSet/>
      <dgm:spPr/>
      <dgm:t>
        <a:bodyPr/>
        <a:lstStyle/>
        <a:p>
          <a:endParaRPr lang="es-ES" sz="1200"/>
        </a:p>
      </dgm:t>
    </dgm:pt>
    <dgm:pt modelId="{18E3A32D-5268-498F-AC97-7752DE9BE2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s-ES" sz="1200" b="1" dirty="0" smtClean="0"/>
            <a:t>2ª </a:t>
          </a:r>
          <a:r>
            <a:rPr lang="es-ES" sz="1200" b="0" dirty="0" smtClean="0"/>
            <a:t>S</a:t>
          </a:r>
          <a:r>
            <a:rPr lang="es-ES" sz="1200" dirty="0" smtClean="0"/>
            <a:t>esión </a:t>
          </a:r>
          <a:r>
            <a:rPr lang="es-ES" sz="1200" b="1" dirty="0" smtClean="0"/>
            <a:t>CTEODS.</a:t>
          </a:r>
          <a:endParaRPr lang="es-ES" sz="1200" b="1" dirty="0"/>
        </a:p>
      </dgm:t>
    </dgm:pt>
    <dgm:pt modelId="{479E240B-443F-4D7D-AFA3-E70BE179AA47}" type="parTrans" cxnId="{5AE31C37-0568-4924-8E2A-29F1CECCA926}">
      <dgm:prSet/>
      <dgm:spPr/>
      <dgm:t>
        <a:bodyPr/>
        <a:lstStyle/>
        <a:p>
          <a:endParaRPr lang="es-ES" sz="1200"/>
        </a:p>
      </dgm:t>
    </dgm:pt>
    <dgm:pt modelId="{2241EDFA-FA30-47C5-A3B3-556C488E9D80}" type="sibTrans" cxnId="{5AE31C37-0568-4924-8E2A-29F1CECCA926}">
      <dgm:prSet/>
      <dgm:spPr/>
      <dgm:t>
        <a:bodyPr/>
        <a:lstStyle/>
        <a:p>
          <a:endParaRPr lang="es-ES" sz="1200"/>
        </a:p>
      </dgm:t>
    </dgm:pt>
    <dgm:pt modelId="{9B9CB86D-DA3F-41CE-8939-D767519CB628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Programa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trabajo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seguimiento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y </a:t>
          </a:r>
          <a:r>
            <a:rPr kumimoji="0" lang="es-MX" sz="1200" b="1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monitoreo </a:t>
          </a:r>
          <a:r>
            <a:rPr kumimoji="0" lang="es-MX" sz="1200" b="0" i="0" u="none" strike="noStrike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 los indicadores.</a:t>
          </a:r>
          <a:endParaRPr lang="es-ES" sz="1200" dirty="0"/>
        </a:p>
      </dgm:t>
    </dgm:pt>
    <dgm:pt modelId="{5B296651-D433-4E23-9870-24A4A23239A2}" type="parTrans" cxnId="{C3C24447-7928-4EB9-B1EB-0E5A72EB942C}">
      <dgm:prSet/>
      <dgm:spPr/>
      <dgm:t>
        <a:bodyPr/>
        <a:lstStyle/>
        <a:p>
          <a:endParaRPr lang="es-ES" sz="1200"/>
        </a:p>
      </dgm:t>
    </dgm:pt>
    <dgm:pt modelId="{676226AC-F04F-4DAC-BF56-8744C9D85510}" type="sibTrans" cxnId="{C3C24447-7928-4EB9-B1EB-0E5A72EB942C}">
      <dgm:prSet/>
      <dgm:spPr/>
      <dgm:t>
        <a:bodyPr/>
        <a:lstStyle/>
        <a:p>
          <a:endParaRPr lang="es-ES" sz="1200"/>
        </a:p>
      </dgm:t>
    </dgm:pt>
    <dgm:pt modelId="{4AB80273-9111-402E-B725-5350C584BE62}">
      <dgm:prSet phldrT="[Texto]" custT="1"/>
      <dgm:spPr/>
      <dgm:t>
        <a:bodyPr/>
        <a:lstStyle/>
        <a:p>
          <a:r>
            <a:rPr lang="es-ES" sz="1200" b="1" smtClean="0"/>
            <a:t>Sep 2016</a:t>
          </a:r>
          <a:endParaRPr lang="es-ES" sz="1200" b="1" dirty="0"/>
        </a:p>
      </dgm:t>
    </dgm:pt>
    <dgm:pt modelId="{638E5E33-583E-40AB-972B-DFF0854AFEF5}" type="parTrans" cxnId="{102E0506-78B9-48FF-92FA-475CD7DE18A0}">
      <dgm:prSet/>
      <dgm:spPr/>
      <dgm:t>
        <a:bodyPr/>
        <a:lstStyle/>
        <a:p>
          <a:endParaRPr lang="es-ES"/>
        </a:p>
      </dgm:t>
    </dgm:pt>
    <dgm:pt modelId="{2F5A16EF-8F7C-4A00-9E26-952937D01DCC}" type="sibTrans" cxnId="{102E0506-78B9-48FF-92FA-475CD7DE18A0}">
      <dgm:prSet/>
      <dgm:spPr/>
      <dgm:t>
        <a:bodyPr/>
        <a:lstStyle/>
        <a:p>
          <a:endParaRPr lang="es-ES"/>
        </a:p>
      </dgm:t>
    </dgm:pt>
    <dgm:pt modelId="{69AA4804-EF4E-471D-8145-8D4C7FEE2BA8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200" b="1" dirty="0" smtClean="0"/>
            <a:t>Asamblea General </a:t>
          </a:r>
          <a:r>
            <a:rPr lang="es-MX" sz="1200" dirty="0" smtClean="0"/>
            <a:t>de las Naciones Unidas, el </a:t>
          </a:r>
          <a:r>
            <a:rPr lang="es-MX" sz="1200" b="1" dirty="0" smtClean="0"/>
            <a:t>Presidente </a:t>
          </a:r>
          <a:r>
            <a:rPr lang="es-MX" sz="1200" b="0" dirty="0" smtClean="0"/>
            <a:t>de </a:t>
          </a:r>
          <a:r>
            <a:rPr lang="es-MX" sz="1200" b="1" dirty="0" smtClean="0"/>
            <a:t>México </a:t>
          </a:r>
          <a:r>
            <a:rPr lang="es-MX" sz="1200" dirty="0" smtClean="0"/>
            <a:t>anunció que encabezará el </a:t>
          </a:r>
          <a:r>
            <a:rPr lang="es-MX" sz="1200" b="1" dirty="0" smtClean="0"/>
            <a:t>Consejo de Alto Nivel.</a:t>
          </a:r>
          <a:endParaRPr lang="es-ES" sz="1200" dirty="0"/>
        </a:p>
      </dgm:t>
    </dgm:pt>
    <dgm:pt modelId="{3102EECB-C638-4FCB-BEA3-DAA6F89A9F36}" type="parTrans" cxnId="{8893BFB1-CDB9-48A8-A978-5F3562A97D9C}">
      <dgm:prSet/>
      <dgm:spPr/>
      <dgm:t>
        <a:bodyPr/>
        <a:lstStyle/>
        <a:p>
          <a:endParaRPr lang="es-ES"/>
        </a:p>
      </dgm:t>
    </dgm:pt>
    <dgm:pt modelId="{C3688C67-5766-413D-97FE-FB93A2834A36}" type="sibTrans" cxnId="{8893BFB1-CDB9-48A8-A978-5F3562A97D9C}">
      <dgm:prSet/>
      <dgm:spPr/>
      <dgm:t>
        <a:bodyPr/>
        <a:lstStyle/>
        <a:p>
          <a:endParaRPr lang="es-ES"/>
        </a:p>
      </dgm:t>
    </dgm:pt>
    <dgm:pt modelId="{E2845B2B-3FA0-498E-8043-9321C27DCABA}" type="pres">
      <dgm:prSet presAssocID="{73E59550-3DF2-448B-BDF1-5964F3061B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FD3C9A-D279-41CC-9434-45AD0909F29B}" type="pres">
      <dgm:prSet presAssocID="{E6E6C720-8426-4D85-B21C-5DBA7001B5FE}" presName="linNode" presStyleCnt="0"/>
      <dgm:spPr/>
    </dgm:pt>
    <dgm:pt modelId="{5B3CACE0-1F53-440D-BFDE-059B0CF1A851}" type="pres">
      <dgm:prSet presAssocID="{E6E6C720-8426-4D85-B21C-5DBA7001B5FE}" presName="parentText" presStyleLbl="node1" presStyleIdx="0" presStyleCnt="7" custScaleX="308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7DE468-55EE-479F-89CD-CE961EF08B1F}" type="pres">
      <dgm:prSet presAssocID="{E6E6C720-8426-4D85-B21C-5DBA7001B5FE}" presName="descendantText" presStyleLbl="alignAccFollowNode1" presStyleIdx="0" presStyleCnt="7" custScaleX="1388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15ABD-FDCD-4455-9FED-C0C18841C62A}" type="pres">
      <dgm:prSet presAssocID="{F904D463-28F6-480A-A03C-C7022CD6432D}" presName="sp" presStyleCnt="0"/>
      <dgm:spPr/>
    </dgm:pt>
    <dgm:pt modelId="{69F63BAD-6DAC-48E8-9AD9-2EA1202228ED}" type="pres">
      <dgm:prSet presAssocID="{6311D5DA-6C9C-4C89-8660-AAC5024EBB24}" presName="linNode" presStyleCnt="0"/>
      <dgm:spPr/>
    </dgm:pt>
    <dgm:pt modelId="{A88C39CD-7FB6-44B1-A5DA-F28007B52903}" type="pres">
      <dgm:prSet presAssocID="{6311D5DA-6C9C-4C89-8660-AAC5024EBB24}" presName="parentText" presStyleLbl="node1" presStyleIdx="1" presStyleCnt="7" custScaleX="3128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811D69-DBDE-4AE8-A46C-0D9A9C0167CC}" type="pres">
      <dgm:prSet presAssocID="{6311D5DA-6C9C-4C89-8660-AAC5024EBB24}" presName="descendantText" presStyleLbl="alignAccFollowNode1" presStyleIdx="1" presStyleCnt="7" custScaleX="142774" custLinFactNeighborX="0" custLinFactNeighborY="-17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15B0E7-7A8C-4225-9B29-67CCE4073D2D}" type="pres">
      <dgm:prSet presAssocID="{291CABBB-E7B1-4798-A94A-8DFE9257A501}" presName="sp" presStyleCnt="0"/>
      <dgm:spPr/>
    </dgm:pt>
    <dgm:pt modelId="{6F0346D6-5A5B-4AEC-96B0-D8AC945E3F74}" type="pres">
      <dgm:prSet presAssocID="{A7A40041-4063-49E8-80AE-733AFBE9D4EF}" presName="linNode" presStyleCnt="0"/>
      <dgm:spPr/>
    </dgm:pt>
    <dgm:pt modelId="{E2CCC02F-EF72-418C-9079-504F84E55CA8}" type="pres">
      <dgm:prSet presAssocID="{A7A40041-4063-49E8-80AE-733AFBE9D4EF}" presName="parentText" presStyleLbl="node1" presStyleIdx="2" presStyleCnt="7" custScaleX="333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BD8834-7AAF-42BB-BEB3-55B6ACFD0A52}" type="pres">
      <dgm:prSet presAssocID="{A7A40041-4063-49E8-80AE-733AFBE9D4EF}" presName="descendantText" presStyleLbl="alignAccFollowNode1" presStyleIdx="2" presStyleCnt="7" custScaleX="1512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1B464E-897F-4D5D-97D8-ED258AB0322E}" type="pres">
      <dgm:prSet presAssocID="{B4BB39E4-3552-4DBC-8E6C-F300C6B8361D}" presName="sp" presStyleCnt="0"/>
      <dgm:spPr/>
    </dgm:pt>
    <dgm:pt modelId="{7B9C6358-D35E-45A0-AB44-5FBE1858F774}" type="pres">
      <dgm:prSet presAssocID="{45A0676B-9FA6-486C-BEBA-53CD6C4DABC5}" presName="linNode" presStyleCnt="0"/>
      <dgm:spPr/>
    </dgm:pt>
    <dgm:pt modelId="{2C143D01-C701-4BA6-AAE4-819983A18BDA}" type="pres">
      <dgm:prSet presAssocID="{45A0676B-9FA6-486C-BEBA-53CD6C4DABC5}" presName="parentText" presStyleLbl="node1" presStyleIdx="3" presStyleCnt="7" custScaleX="3366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CF40EA-4E30-4FE5-9F91-2F9521F05088}" type="pres">
      <dgm:prSet presAssocID="{45A0676B-9FA6-486C-BEBA-53CD6C4DABC5}" presName="descendantText" presStyleLbl="alignAccFollowNode1" presStyleIdx="3" presStyleCnt="7" custScaleX="1564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A18B16-5D83-4540-8E82-DAEF6A503CA3}" type="pres">
      <dgm:prSet presAssocID="{48D8591E-2F16-44BE-A4B3-7021D41CEF8B}" presName="sp" presStyleCnt="0"/>
      <dgm:spPr/>
    </dgm:pt>
    <dgm:pt modelId="{86C3C716-F163-4451-BE1B-FF4EFB94A3B1}" type="pres">
      <dgm:prSet presAssocID="{CAA36259-7B5D-4993-801E-38C254988768}" presName="linNode" presStyleCnt="0"/>
      <dgm:spPr/>
    </dgm:pt>
    <dgm:pt modelId="{765A491F-CC00-44EA-9378-F282F1838177}" type="pres">
      <dgm:prSet presAssocID="{CAA36259-7B5D-4993-801E-38C254988768}" presName="parentText" presStyleLbl="node1" presStyleIdx="4" presStyleCnt="7" custScaleX="3366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C4B802-DB1E-48C9-B5AB-2F9DB16B1928}" type="pres">
      <dgm:prSet presAssocID="{CAA36259-7B5D-4993-801E-38C254988768}" presName="descendantText" presStyleLbl="alignAccFollowNode1" presStyleIdx="4" presStyleCnt="7" custScaleX="1564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7BE2E6-B18E-4951-A137-50478D180881}" type="pres">
      <dgm:prSet presAssocID="{5EF3C5CB-91A8-4416-B654-828F38FE7252}" presName="sp" presStyleCnt="0"/>
      <dgm:spPr/>
    </dgm:pt>
    <dgm:pt modelId="{D128BB64-465E-48D8-9B6A-4CC7C7A73799}" type="pres">
      <dgm:prSet presAssocID="{70F4EDD0-2CEE-491A-A531-CFB930156193}" presName="linNode" presStyleCnt="0"/>
      <dgm:spPr/>
    </dgm:pt>
    <dgm:pt modelId="{F2018272-4262-406F-ADBA-727858E57A10}" type="pres">
      <dgm:prSet presAssocID="{70F4EDD0-2CEE-491A-A531-CFB930156193}" presName="parentText" presStyleLbl="node1" presStyleIdx="5" presStyleCnt="7" custScaleX="3366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012295-CE29-4FB9-9588-9D72FCB4C9DB}" type="pres">
      <dgm:prSet presAssocID="{70F4EDD0-2CEE-491A-A531-CFB930156193}" presName="descendantText" presStyleLbl="alignAccFollowNode1" presStyleIdx="5" presStyleCnt="7" custScaleX="155150" custScaleY="128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DEDC86-828C-44DC-BE37-553B1BEC7F1E}" type="pres">
      <dgm:prSet presAssocID="{8073EDB4-7FA0-4812-94DD-13BF337A3ACA}" presName="sp" presStyleCnt="0"/>
      <dgm:spPr/>
    </dgm:pt>
    <dgm:pt modelId="{9710FF48-AAB7-4CB9-9E3E-0DBFF31936D4}" type="pres">
      <dgm:prSet presAssocID="{4AB80273-9111-402E-B725-5350C584BE62}" presName="linNode" presStyleCnt="0"/>
      <dgm:spPr/>
    </dgm:pt>
    <dgm:pt modelId="{5B89DBD0-B94F-4CE4-8272-086CC61854D8}" type="pres">
      <dgm:prSet presAssocID="{4AB80273-9111-402E-B725-5350C584BE62}" presName="parentText" presStyleLbl="node1" presStyleIdx="6" presStyleCnt="7" custScaleX="3344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4D2AFD-8E0A-463C-9126-EC3D65932399}" type="pres">
      <dgm:prSet presAssocID="{4AB80273-9111-402E-B725-5350C584BE62}" presName="descendantText" presStyleLbl="alignAccFollowNode1" presStyleIdx="6" presStyleCnt="7" custScaleX="151938" custScaleY="123098" custLinFactNeighborY="2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2D46C6-F60C-4B97-B70A-963D2707FACA}" srcId="{E6E6C720-8426-4D85-B21C-5DBA7001B5FE}" destId="{C672A3AF-F9ED-4DE5-98BE-4405ABDFAF13}" srcOrd="2" destOrd="0" parTransId="{24D67CB8-BE21-4659-B261-8C32640297FB}" sibTransId="{DC0E9398-251E-4F81-B508-15CA893B9E93}"/>
    <dgm:cxn modelId="{37B7A402-6400-41E0-8AB9-5E2AD821F73F}" type="presOf" srcId="{637B47E7-FA2C-4D08-BCAB-F7A4AE52A289}" destId="{537DE468-55EE-479F-89CD-CE961EF08B1F}" srcOrd="0" destOrd="1" presId="urn:microsoft.com/office/officeart/2005/8/layout/vList5"/>
    <dgm:cxn modelId="{0E96B602-9AB7-44E3-9803-A24B891D312E}" type="presOf" srcId="{45A0676B-9FA6-486C-BEBA-53CD6C4DABC5}" destId="{2C143D01-C701-4BA6-AAE4-819983A18BDA}" srcOrd="0" destOrd="0" presId="urn:microsoft.com/office/officeart/2005/8/layout/vList5"/>
    <dgm:cxn modelId="{57D66345-1F74-4E49-8C0B-98F0AD0AF8E4}" type="presOf" srcId="{8A96F257-248F-4CB2-A93F-A4D0A44BAA21}" destId="{3EC4B802-DB1E-48C9-B5AB-2F9DB16B1928}" srcOrd="0" destOrd="0" presId="urn:microsoft.com/office/officeart/2005/8/layout/vList5"/>
    <dgm:cxn modelId="{096A9F89-9004-4384-B50E-DE58D2797819}" srcId="{73E59550-3DF2-448B-BDF1-5964F3061B04}" destId="{45A0676B-9FA6-486C-BEBA-53CD6C4DABC5}" srcOrd="3" destOrd="0" parTransId="{E5E25BC3-E936-4EED-8453-27B6AD88083D}" sibTransId="{48D8591E-2F16-44BE-A4B3-7021D41CEF8B}"/>
    <dgm:cxn modelId="{0EAC6F98-82DB-4D86-A7D2-CB4E3FF8AD2E}" srcId="{45A0676B-9FA6-486C-BEBA-53CD6C4DABC5}" destId="{91FFC036-BD92-4591-81C4-CC4E2F16C16A}" srcOrd="1" destOrd="0" parTransId="{21136539-507F-4B81-B94E-2C93CE5AFBB9}" sibTransId="{F4FABA71-AA9D-4125-B042-E4FD13901452}"/>
    <dgm:cxn modelId="{7B7798FC-7BC2-4994-AD33-25C3A1AF674B}" srcId="{6311D5DA-6C9C-4C89-8660-AAC5024EBB24}" destId="{5974752A-3BC7-481F-A028-D8C9132181A4}" srcOrd="0" destOrd="0" parTransId="{24C9EBE7-545A-4736-B380-91B21146A375}" sibTransId="{A8D588ED-6980-46BE-9473-3E80ED54E3B1}"/>
    <dgm:cxn modelId="{102E0506-78B9-48FF-92FA-475CD7DE18A0}" srcId="{73E59550-3DF2-448B-BDF1-5964F3061B04}" destId="{4AB80273-9111-402E-B725-5350C584BE62}" srcOrd="6" destOrd="0" parTransId="{638E5E33-583E-40AB-972B-DFF0854AFEF5}" sibTransId="{2F5A16EF-8F7C-4A00-9E26-952937D01DCC}"/>
    <dgm:cxn modelId="{11793A02-CBB4-4AEF-95D9-F13A0508AACD}" type="presOf" srcId="{73E59550-3DF2-448B-BDF1-5964F3061B04}" destId="{E2845B2B-3FA0-498E-8043-9321C27DCABA}" srcOrd="0" destOrd="0" presId="urn:microsoft.com/office/officeart/2005/8/layout/vList5"/>
    <dgm:cxn modelId="{86C0C0EA-AB52-429B-8781-DBF8C539841E}" type="presOf" srcId="{CAA36259-7B5D-4993-801E-38C254988768}" destId="{765A491F-CC00-44EA-9378-F282F1838177}" srcOrd="0" destOrd="0" presId="urn:microsoft.com/office/officeart/2005/8/layout/vList5"/>
    <dgm:cxn modelId="{D48D9E1B-C276-4CE6-A3A8-7F8F1AF98D86}" type="presOf" srcId="{9D4D0734-CE4B-407C-8EC8-2D686C4B34F7}" destId="{DFCF40EA-4E30-4FE5-9F91-2F9521F05088}" srcOrd="0" destOrd="0" presId="urn:microsoft.com/office/officeart/2005/8/layout/vList5"/>
    <dgm:cxn modelId="{6DDE1287-20C1-4E5E-A8DA-AF1538B90C68}" type="presOf" srcId="{895D2CC4-56F0-4E26-B4DF-5E47C4371C2E}" destId="{3EC4B802-DB1E-48C9-B5AB-2F9DB16B1928}" srcOrd="0" destOrd="1" presId="urn:microsoft.com/office/officeart/2005/8/layout/vList5"/>
    <dgm:cxn modelId="{8D3A3E4C-23A4-4E67-B4C9-0A0621C2B87C}" srcId="{45A0676B-9FA6-486C-BEBA-53CD6C4DABC5}" destId="{9D4D0734-CE4B-407C-8EC8-2D686C4B34F7}" srcOrd="0" destOrd="0" parTransId="{B2741859-DA34-4C5A-9A97-F1FD8A235811}" sibTransId="{1B3ECF1E-4472-42BD-B523-FD7C03720C37}"/>
    <dgm:cxn modelId="{C79CB9DC-5F8A-4BF3-BE8F-E6B23897C2EC}" type="presOf" srcId="{5974752A-3BC7-481F-A028-D8C9132181A4}" destId="{F0811D69-DBDE-4AE8-A46C-0D9A9C0167CC}" srcOrd="0" destOrd="0" presId="urn:microsoft.com/office/officeart/2005/8/layout/vList5"/>
    <dgm:cxn modelId="{83156177-EEBA-4135-BFAB-E8AAF0B8E979}" type="presOf" srcId="{C672A3AF-F9ED-4DE5-98BE-4405ABDFAF13}" destId="{537DE468-55EE-479F-89CD-CE961EF08B1F}" srcOrd="0" destOrd="2" presId="urn:microsoft.com/office/officeart/2005/8/layout/vList5"/>
    <dgm:cxn modelId="{57196098-B75D-4A4B-A006-9EDD5CA677DE}" srcId="{73E59550-3DF2-448B-BDF1-5964F3061B04}" destId="{70F4EDD0-2CEE-491A-A531-CFB930156193}" srcOrd="5" destOrd="0" parTransId="{40CF2D10-A978-4183-B1B1-C828E499BFA7}" sibTransId="{8073EDB4-7FA0-4812-94DD-13BF337A3ACA}"/>
    <dgm:cxn modelId="{BFA60828-BD1A-477F-9E89-A5B828EA63BC}" type="presOf" srcId="{6311D5DA-6C9C-4C89-8660-AAC5024EBB24}" destId="{A88C39CD-7FB6-44B1-A5DA-F28007B52903}" srcOrd="0" destOrd="0" presId="urn:microsoft.com/office/officeart/2005/8/layout/vList5"/>
    <dgm:cxn modelId="{8893BFB1-CDB9-48A8-A978-5F3562A97D9C}" srcId="{4AB80273-9111-402E-B725-5350C584BE62}" destId="{69AA4804-EF4E-471D-8145-8D4C7FEE2BA8}" srcOrd="0" destOrd="0" parTransId="{3102EECB-C638-4FCB-BEA3-DAA6F89A9F36}" sibTransId="{C3688C67-5766-413D-97FE-FB93A2834A36}"/>
    <dgm:cxn modelId="{F6582FA7-9793-4E9B-AE43-DDBEC4F1421F}" type="presOf" srcId="{4AB80273-9111-402E-B725-5350C584BE62}" destId="{5B89DBD0-B94F-4CE4-8272-086CC61854D8}" srcOrd="0" destOrd="0" presId="urn:microsoft.com/office/officeart/2005/8/layout/vList5"/>
    <dgm:cxn modelId="{5EDAFC3F-1BE4-43DD-B446-D461117FEADF}" srcId="{E6E6C720-8426-4D85-B21C-5DBA7001B5FE}" destId="{637B47E7-FA2C-4D08-BCAB-F7A4AE52A289}" srcOrd="1" destOrd="0" parTransId="{DF61D1D3-68FD-4497-A280-271F402A126C}" sibTransId="{265D74EF-FDE0-4BC9-B8E7-AA2B55C6BA91}"/>
    <dgm:cxn modelId="{63580EF4-2F5E-47D5-B945-FAF256E05066}" srcId="{73E59550-3DF2-448B-BDF1-5964F3061B04}" destId="{A7A40041-4063-49E8-80AE-733AFBE9D4EF}" srcOrd="2" destOrd="0" parTransId="{0EA689FF-509F-45D0-B82D-65EC1A85061E}" sibTransId="{B4BB39E4-3552-4DBC-8E6C-F300C6B8361D}"/>
    <dgm:cxn modelId="{52FB7CCA-A844-4175-BAD3-13A8C2FBD2E6}" srcId="{CAA36259-7B5D-4993-801E-38C254988768}" destId="{895D2CC4-56F0-4E26-B4DF-5E47C4371C2E}" srcOrd="1" destOrd="0" parTransId="{59E75CA0-55D1-400C-BF39-2D4158563C80}" sibTransId="{85716672-57B4-4DBE-9D88-72BB7C176ADE}"/>
    <dgm:cxn modelId="{09D88DC2-B847-46F8-B3C2-E74C16CE2806}" srcId="{73E59550-3DF2-448B-BDF1-5964F3061B04}" destId="{6311D5DA-6C9C-4C89-8660-AAC5024EBB24}" srcOrd="1" destOrd="0" parTransId="{38CC377E-7C5E-40EE-A582-0AD0D6CD6873}" sibTransId="{291CABBB-E7B1-4798-A94A-8DFE9257A501}"/>
    <dgm:cxn modelId="{38B89086-44E6-4C11-9DA4-F01F802666F4}" srcId="{E6E6C720-8426-4D85-B21C-5DBA7001B5FE}" destId="{C04082FB-F831-44E9-9707-8128FBEC45E6}" srcOrd="0" destOrd="0" parTransId="{C9F2DCF4-57D1-407D-BDB8-CED1349F0EF3}" sibTransId="{10BFA766-75C1-4A69-90A5-9C420A800BFA}"/>
    <dgm:cxn modelId="{EFB3B939-8E85-44C0-8398-F8F810B16545}" type="presOf" srcId="{C04082FB-F831-44E9-9707-8128FBEC45E6}" destId="{537DE468-55EE-479F-89CD-CE961EF08B1F}" srcOrd="0" destOrd="0" presId="urn:microsoft.com/office/officeart/2005/8/layout/vList5"/>
    <dgm:cxn modelId="{3520E1C3-B4DD-4F7A-AE0E-17253CEB72F0}" type="presOf" srcId="{69AA4804-EF4E-471D-8145-8D4C7FEE2BA8}" destId="{9E4D2AFD-8E0A-463C-9126-EC3D65932399}" srcOrd="0" destOrd="0" presId="urn:microsoft.com/office/officeart/2005/8/layout/vList5"/>
    <dgm:cxn modelId="{0F626EBC-B58F-43FF-87C9-0217FE15117B}" srcId="{A7A40041-4063-49E8-80AE-733AFBE9D4EF}" destId="{2AF37E40-4CF4-4457-98ED-6346CDF7D932}" srcOrd="0" destOrd="0" parTransId="{AD08195A-B7AB-457C-8FC3-06A13C6A9F96}" sibTransId="{62CF2B7F-B4CA-4617-B71A-9BCB810F6189}"/>
    <dgm:cxn modelId="{C3C24447-7928-4EB9-B1EB-0E5A72EB942C}" srcId="{70F4EDD0-2CEE-491A-A531-CFB930156193}" destId="{9B9CB86D-DA3F-41CE-8939-D767519CB628}" srcOrd="1" destOrd="0" parTransId="{5B296651-D433-4E23-9870-24A4A23239A2}" sibTransId="{676226AC-F04F-4DAC-BF56-8744C9D85510}"/>
    <dgm:cxn modelId="{021489E6-7233-4A93-B8E0-E4EC2929F364}" srcId="{73E59550-3DF2-448B-BDF1-5964F3061B04}" destId="{E6E6C720-8426-4D85-B21C-5DBA7001B5FE}" srcOrd="0" destOrd="0" parTransId="{B33FAC9B-AE8A-4225-A89C-9F7B4E7B48B1}" sibTransId="{F904D463-28F6-480A-A03C-C7022CD6432D}"/>
    <dgm:cxn modelId="{4A214006-3DDC-4898-BBC8-69C7E7782509}" type="presOf" srcId="{E6E6C720-8426-4D85-B21C-5DBA7001B5FE}" destId="{5B3CACE0-1F53-440D-BFDE-059B0CF1A851}" srcOrd="0" destOrd="0" presId="urn:microsoft.com/office/officeart/2005/8/layout/vList5"/>
    <dgm:cxn modelId="{C769543B-5FDE-4E1A-A5E7-46A329BC2563}" type="presOf" srcId="{9B9CB86D-DA3F-41CE-8939-D767519CB628}" destId="{5B012295-CE29-4FB9-9588-9D72FCB4C9DB}" srcOrd="0" destOrd="1" presId="urn:microsoft.com/office/officeart/2005/8/layout/vList5"/>
    <dgm:cxn modelId="{3C1D2594-8A6C-42F0-8D27-23583D039EDF}" type="presOf" srcId="{91FFC036-BD92-4591-81C4-CC4E2F16C16A}" destId="{DFCF40EA-4E30-4FE5-9F91-2F9521F05088}" srcOrd="0" destOrd="1" presId="urn:microsoft.com/office/officeart/2005/8/layout/vList5"/>
    <dgm:cxn modelId="{CE993F3B-0249-48F7-9361-1A0BA7643A1B}" srcId="{CAA36259-7B5D-4993-801E-38C254988768}" destId="{8A96F257-248F-4CB2-A93F-A4D0A44BAA21}" srcOrd="0" destOrd="0" parTransId="{AA812DA6-D9B0-493D-8FD5-95DEDFA9893B}" sibTransId="{BDC24301-6D4B-411B-BC70-30E17E4F177B}"/>
    <dgm:cxn modelId="{E9BE6174-BF87-42C3-A653-C769CAF0B6AE}" type="presOf" srcId="{B6EE9F6D-8256-43EE-8EC0-CEA1D819C621}" destId="{5B012295-CE29-4FB9-9588-9D72FCB4C9DB}" srcOrd="0" destOrd="2" presId="urn:microsoft.com/office/officeart/2005/8/layout/vList5"/>
    <dgm:cxn modelId="{1297DB02-A1BA-4387-AE10-8DDC7313F8C3}" type="presOf" srcId="{2AF37E40-4CF4-4457-98ED-6346CDF7D932}" destId="{1DBD8834-7AAF-42BB-BEB3-55B6ACFD0A52}" srcOrd="0" destOrd="0" presId="urn:microsoft.com/office/officeart/2005/8/layout/vList5"/>
    <dgm:cxn modelId="{DBED0DD8-CFFD-4A1E-B85B-752229BC725E}" type="presOf" srcId="{18E3A32D-5268-498F-AC97-7752DE9BE2D2}" destId="{5B012295-CE29-4FB9-9588-9D72FCB4C9DB}" srcOrd="0" destOrd="0" presId="urn:microsoft.com/office/officeart/2005/8/layout/vList5"/>
    <dgm:cxn modelId="{5AE31C37-0568-4924-8E2A-29F1CECCA926}" srcId="{70F4EDD0-2CEE-491A-A531-CFB930156193}" destId="{18E3A32D-5268-498F-AC97-7752DE9BE2D2}" srcOrd="0" destOrd="0" parTransId="{479E240B-443F-4D7D-AFA3-E70BE179AA47}" sibTransId="{2241EDFA-FA30-47C5-A3B3-556C488E9D80}"/>
    <dgm:cxn modelId="{2A4DA8FF-88A6-47DD-9E78-C140F9DADBBF}" srcId="{73E59550-3DF2-448B-BDF1-5964F3061B04}" destId="{CAA36259-7B5D-4993-801E-38C254988768}" srcOrd="4" destOrd="0" parTransId="{4822FA43-5D4B-4E1A-AE62-FC7B549D853C}" sibTransId="{5EF3C5CB-91A8-4416-B654-828F38FE7252}"/>
    <dgm:cxn modelId="{8EF6C3F3-6685-4136-A281-E743A7885E9C}" type="presOf" srcId="{A7A40041-4063-49E8-80AE-733AFBE9D4EF}" destId="{E2CCC02F-EF72-418C-9079-504F84E55CA8}" srcOrd="0" destOrd="0" presId="urn:microsoft.com/office/officeart/2005/8/layout/vList5"/>
    <dgm:cxn modelId="{C71EF532-5131-45EB-9723-25EB872B8ACB}" srcId="{70F4EDD0-2CEE-491A-A531-CFB930156193}" destId="{B6EE9F6D-8256-43EE-8EC0-CEA1D819C621}" srcOrd="2" destOrd="0" parTransId="{1CB32D97-D819-4A70-A596-AB4251133A7B}" sibTransId="{BB2C9644-8377-4881-A629-527D893AEC42}"/>
    <dgm:cxn modelId="{7BB0F076-4D8F-428B-AE20-A692BFDC336E}" type="presOf" srcId="{70F4EDD0-2CEE-491A-A531-CFB930156193}" destId="{F2018272-4262-406F-ADBA-727858E57A10}" srcOrd="0" destOrd="0" presId="urn:microsoft.com/office/officeart/2005/8/layout/vList5"/>
    <dgm:cxn modelId="{ADFD48A2-FD83-4774-837B-6691CFD32F9F}" type="presParOf" srcId="{E2845B2B-3FA0-498E-8043-9321C27DCABA}" destId="{20FD3C9A-D279-41CC-9434-45AD0909F29B}" srcOrd="0" destOrd="0" presId="urn:microsoft.com/office/officeart/2005/8/layout/vList5"/>
    <dgm:cxn modelId="{1AB9AEF5-D08C-47C8-A624-49EB8010A69F}" type="presParOf" srcId="{20FD3C9A-D279-41CC-9434-45AD0909F29B}" destId="{5B3CACE0-1F53-440D-BFDE-059B0CF1A851}" srcOrd="0" destOrd="0" presId="urn:microsoft.com/office/officeart/2005/8/layout/vList5"/>
    <dgm:cxn modelId="{0218BEE0-C70E-4E79-8D05-49D1A07B0E37}" type="presParOf" srcId="{20FD3C9A-D279-41CC-9434-45AD0909F29B}" destId="{537DE468-55EE-479F-89CD-CE961EF08B1F}" srcOrd="1" destOrd="0" presId="urn:microsoft.com/office/officeart/2005/8/layout/vList5"/>
    <dgm:cxn modelId="{1E8C6133-297A-49C8-B533-8BBD3B29F9F1}" type="presParOf" srcId="{E2845B2B-3FA0-498E-8043-9321C27DCABA}" destId="{2C615ABD-FDCD-4455-9FED-C0C18841C62A}" srcOrd="1" destOrd="0" presId="urn:microsoft.com/office/officeart/2005/8/layout/vList5"/>
    <dgm:cxn modelId="{4741CAA6-3311-4FC0-8737-278A13A98274}" type="presParOf" srcId="{E2845B2B-3FA0-498E-8043-9321C27DCABA}" destId="{69F63BAD-6DAC-48E8-9AD9-2EA1202228ED}" srcOrd="2" destOrd="0" presId="urn:microsoft.com/office/officeart/2005/8/layout/vList5"/>
    <dgm:cxn modelId="{FC4F6769-1C03-4E55-9AFA-1C17654C2757}" type="presParOf" srcId="{69F63BAD-6DAC-48E8-9AD9-2EA1202228ED}" destId="{A88C39CD-7FB6-44B1-A5DA-F28007B52903}" srcOrd="0" destOrd="0" presId="urn:microsoft.com/office/officeart/2005/8/layout/vList5"/>
    <dgm:cxn modelId="{F52DDA42-7A30-46FC-A07A-807CD493A59F}" type="presParOf" srcId="{69F63BAD-6DAC-48E8-9AD9-2EA1202228ED}" destId="{F0811D69-DBDE-4AE8-A46C-0D9A9C0167CC}" srcOrd="1" destOrd="0" presId="urn:microsoft.com/office/officeart/2005/8/layout/vList5"/>
    <dgm:cxn modelId="{4EB42ADC-36AF-403B-8E11-3FE623878304}" type="presParOf" srcId="{E2845B2B-3FA0-498E-8043-9321C27DCABA}" destId="{5D15B0E7-7A8C-4225-9B29-67CCE4073D2D}" srcOrd="3" destOrd="0" presId="urn:microsoft.com/office/officeart/2005/8/layout/vList5"/>
    <dgm:cxn modelId="{DF987EA8-8A8E-4464-AB86-5EB835C33489}" type="presParOf" srcId="{E2845B2B-3FA0-498E-8043-9321C27DCABA}" destId="{6F0346D6-5A5B-4AEC-96B0-D8AC945E3F74}" srcOrd="4" destOrd="0" presId="urn:microsoft.com/office/officeart/2005/8/layout/vList5"/>
    <dgm:cxn modelId="{1DD138D0-87F0-42AB-83D9-9F3068C30503}" type="presParOf" srcId="{6F0346D6-5A5B-4AEC-96B0-D8AC945E3F74}" destId="{E2CCC02F-EF72-418C-9079-504F84E55CA8}" srcOrd="0" destOrd="0" presId="urn:microsoft.com/office/officeart/2005/8/layout/vList5"/>
    <dgm:cxn modelId="{1B78A2C0-E89A-4327-AECD-E820FD2B2930}" type="presParOf" srcId="{6F0346D6-5A5B-4AEC-96B0-D8AC945E3F74}" destId="{1DBD8834-7AAF-42BB-BEB3-55B6ACFD0A52}" srcOrd="1" destOrd="0" presId="urn:microsoft.com/office/officeart/2005/8/layout/vList5"/>
    <dgm:cxn modelId="{81DEFE46-4FDE-42D9-AC06-0ACC3A1014B1}" type="presParOf" srcId="{E2845B2B-3FA0-498E-8043-9321C27DCABA}" destId="{501B464E-897F-4D5D-97D8-ED258AB0322E}" srcOrd="5" destOrd="0" presId="urn:microsoft.com/office/officeart/2005/8/layout/vList5"/>
    <dgm:cxn modelId="{ED5DCA3F-2513-45DD-A585-823A73139C5E}" type="presParOf" srcId="{E2845B2B-3FA0-498E-8043-9321C27DCABA}" destId="{7B9C6358-D35E-45A0-AB44-5FBE1858F774}" srcOrd="6" destOrd="0" presId="urn:microsoft.com/office/officeart/2005/8/layout/vList5"/>
    <dgm:cxn modelId="{AC71D9C3-F57C-456C-AF79-A65B6B52FBC1}" type="presParOf" srcId="{7B9C6358-D35E-45A0-AB44-5FBE1858F774}" destId="{2C143D01-C701-4BA6-AAE4-819983A18BDA}" srcOrd="0" destOrd="0" presId="urn:microsoft.com/office/officeart/2005/8/layout/vList5"/>
    <dgm:cxn modelId="{301E5B26-41EC-4E5E-988F-4FAC1532213B}" type="presParOf" srcId="{7B9C6358-D35E-45A0-AB44-5FBE1858F774}" destId="{DFCF40EA-4E30-4FE5-9F91-2F9521F05088}" srcOrd="1" destOrd="0" presId="urn:microsoft.com/office/officeart/2005/8/layout/vList5"/>
    <dgm:cxn modelId="{19F27666-40AC-4040-8B8E-8E0A71E88013}" type="presParOf" srcId="{E2845B2B-3FA0-498E-8043-9321C27DCABA}" destId="{67A18B16-5D83-4540-8E82-DAEF6A503CA3}" srcOrd="7" destOrd="0" presId="urn:microsoft.com/office/officeart/2005/8/layout/vList5"/>
    <dgm:cxn modelId="{A50155C9-0AEF-4F59-8A60-685A981CFFF9}" type="presParOf" srcId="{E2845B2B-3FA0-498E-8043-9321C27DCABA}" destId="{86C3C716-F163-4451-BE1B-FF4EFB94A3B1}" srcOrd="8" destOrd="0" presId="urn:microsoft.com/office/officeart/2005/8/layout/vList5"/>
    <dgm:cxn modelId="{728F782B-9A67-4652-8901-F38EC8225F6E}" type="presParOf" srcId="{86C3C716-F163-4451-BE1B-FF4EFB94A3B1}" destId="{765A491F-CC00-44EA-9378-F282F1838177}" srcOrd="0" destOrd="0" presId="urn:microsoft.com/office/officeart/2005/8/layout/vList5"/>
    <dgm:cxn modelId="{9FC368E4-AE94-41C2-98B5-04E638FE68CB}" type="presParOf" srcId="{86C3C716-F163-4451-BE1B-FF4EFB94A3B1}" destId="{3EC4B802-DB1E-48C9-B5AB-2F9DB16B1928}" srcOrd="1" destOrd="0" presId="urn:microsoft.com/office/officeart/2005/8/layout/vList5"/>
    <dgm:cxn modelId="{42408872-CD68-4913-BA60-83A2B3761D36}" type="presParOf" srcId="{E2845B2B-3FA0-498E-8043-9321C27DCABA}" destId="{8D7BE2E6-B18E-4951-A137-50478D180881}" srcOrd="9" destOrd="0" presId="urn:microsoft.com/office/officeart/2005/8/layout/vList5"/>
    <dgm:cxn modelId="{DA585528-342E-46D3-A721-6C2B6C680F8A}" type="presParOf" srcId="{E2845B2B-3FA0-498E-8043-9321C27DCABA}" destId="{D128BB64-465E-48D8-9B6A-4CC7C7A73799}" srcOrd="10" destOrd="0" presId="urn:microsoft.com/office/officeart/2005/8/layout/vList5"/>
    <dgm:cxn modelId="{22BD8156-328D-4A1C-AC65-8E509DF4223E}" type="presParOf" srcId="{D128BB64-465E-48D8-9B6A-4CC7C7A73799}" destId="{F2018272-4262-406F-ADBA-727858E57A10}" srcOrd="0" destOrd="0" presId="urn:microsoft.com/office/officeart/2005/8/layout/vList5"/>
    <dgm:cxn modelId="{16EEEE49-7B8F-4B41-9CFC-D06947A8CAD7}" type="presParOf" srcId="{D128BB64-465E-48D8-9B6A-4CC7C7A73799}" destId="{5B012295-CE29-4FB9-9588-9D72FCB4C9DB}" srcOrd="1" destOrd="0" presId="urn:microsoft.com/office/officeart/2005/8/layout/vList5"/>
    <dgm:cxn modelId="{0D950908-EECD-4C0B-AF47-B9EA4E1A450D}" type="presParOf" srcId="{E2845B2B-3FA0-498E-8043-9321C27DCABA}" destId="{BFDEDC86-828C-44DC-BE37-553B1BEC7F1E}" srcOrd="11" destOrd="0" presId="urn:microsoft.com/office/officeart/2005/8/layout/vList5"/>
    <dgm:cxn modelId="{8C8F54C8-E7CD-4120-BB1C-AF4F013F5833}" type="presParOf" srcId="{E2845B2B-3FA0-498E-8043-9321C27DCABA}" destId="{9710FF48-AAB7-4CB9-9E3E-0DBFF31936D4}" srcOrd="12" destOrd="0" presId="urn:microsoft.com/office/officeart/2005/8/layout/vList5"/>
    <dgm:cxn modelId="{7ACBEB3F-7C12-4F52-9141-2F3AFE934024}" type="presParOf" srcId="{9710FF48-AAB7-4CB9-9E3E-0DBFF31936D4}" destId="{5B89DBD0-B94F-4CE4-8272-086CC61854D8}" srcOrd="0" destOrd="0" presId="urn:microsoft.com/office/officeart/2005/8/layout/vList5"/>
    <dgm:cxn modelId="{0959E1BC-95B4-4C87-B28E-13B711B70B11}" type="presParOf" srcId="{9710FF48-AAB7-4CB9-9E3E-0DBFF31936D4}" destId="{9E4D2AFD-8E0A-463C-9126-EC3D659323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B0EB5-DD0E-4993-BA50-745741041004}" type="doc">
      <dgm:prSet loTypeId="urn:microsoft.com/office/officeart/2005/8/layout/cycle6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78BB3752-C4DE-44B6-A480-FDA5E01AE0D1}">
      <dgm:prSet phldrT="[Texto]"/>
      <dgm:spPr/>
      <dgm:t>
        <a:bodyPr/>
        <a:lstStyle/>
        <a:p>
          <a:endParaRPr lang="es-ES" dirty="0"/>
        </a:p>
      </dgm:t>
    </dgm:pt>
    <dgm:pt modelId="{B35AFF3D-2B93-480A-BA6F-16C5D9CD82C4}" type="parTrans" cxnId="{281143D1-B724-4CF2-BDB8-150B19E6EBD4}">
      <dgm:prSet/>
      <dgm:spPr/>
      <dgm:t>
        <a:bodyPr/>
        <a:lstStyle/>
        <a:p>
          <a:endParaRPr lang="es-ES"/>
        </a:p>
      </dgm:t>
    </dgm:pt>
    <dgm:pt modelId="{65E63D2A-BE1E-4392-846B-DD6EB353A0A2}" type="sibTrans" cxnId="{281143D1-B724-4CF2-BDB8-150B19E6EBD4}">
      <dgm:prSet/>
      <dgm:spPr/>
      <dgm:t>
        <a:bodyPr/>
        <a:lstStyle/>
        <a:p>
          <a:endParaRPr lang="es-ES"/>
        </a:p>
      </dgm:t>
    </dgm:pt>
    <dgm:pt modelId="{C40BAE52-F875-4D51-AA49-C32AFAD2CDF4}">
      <dgm:prSet phldrT="[Texto]" custT="1"/>
      <dgm:spPr/>
      <dgm:t>
        <a:bodyPr/>
        <a:lstStyle/>
        <a:p>
          <a:r>
            <a:rPr lang="es-ES" sz="1200" b="1" dirty="0" smtClean="0"/>
            <a:t>Dependencias</a:t>
          </a:r>
          <a:endParaRPr lang="es-ES" sz="1200" b="1" dirty="0"/>
        </a:p>
      </dgm:t>
    </dgm:pt>
    <dgm:pt modelId="{A169A691-F088-4DDC-81BB-605AC2CB31C4}" type="parTrans" cxnId="{5BADCE49-370B-4163-9B12-474A65FE6D8B}">
      <dgm:prSet/>
      <dgm:spPr/>
      <dgm:t>
        <a:bodyPr/>
        <a:lstStyle/>
        <a:p>
          <a:endParaRPr lang="es-ES"/>
        </a:p>
      </dgm:t>
    </dgm:pt>
    <dgm:pt modelId="{0C808D1E-D7CD-46B2-AE50-C3BF203C3319}" type="sibTrans" cxnId="{5BADCE49-370B-4163-9B12-474A65FE6D8B}">
      <dgm:prSet/>
      <dgm:spPr/>
      <dgm:t>
        <a:bodyPr/>
        <a:lstStyle/>
        <a:p>
          <a:endParaRPr lang="es-ES"/>
        </a:p>
      </dgm:t>
    </dgm:pt>
    <dgm:pt modelId="{E0BEA04D-925A-4194-BD79-71E434B11504}">
      <dgm:prSet phldrT="[Texto]" custT="1"/>
      <dgm:spPr/>
      <dgm:t>
        <a:bodyPr/>
        <a:lstStyle/>
        <a:p>
          <a:r>
            <a:rPr lang="es-ES" sz="1200" b="1" dirty="0" smtClean="0"/>
            <a:t>Gobiernos Locales</a:t>
          </a:r>
          <a:endParaRPr lang="es-ES" sz="1200" b="1" dirty="0"/>
        </a:p>
      </dgm:t>
    </dgm:pt>
    <dgm:pt modelId="{CCD81778-5033-4071-A7FA-5FDE4DE87923}" type="parTrans" cxnId="{70F10C07-904E-4353-B6D6-BD8611ED32EB}">
      <dgm:prSet/>
      <dgm:spPr/>
      <dgm:t>
        <a:bodyPr/>
        <a:lstStyle/>
        <a:p>
          <a:endParaRPr lang="es-ES"/>
        </a:p>
      </dgm:t>
    </dgm:pt>
    <dgm:pt modelId="{993C753C-91F0-47C6-BF0E-22720A3E63B1}" type="sibTrans" cxnId="{70F10C07-904E-4353-B6D6-BD8611ED32EB}">
      <dgm:prSet/>
      <dgm:spPr/>
      <dgm:t>
        <a:bodyPr/>
        <a:lstStyle/>
        <a:p>
          <a:endParaRPr lang="es-ES"/>
        </a:p>
      </dgm:t>
    </dgm:pt>
    <dgm:pt modelId="{C1F5B227-F43E-4234-B957-6F9CB53CD7FF}">
      <dgm:prSet phldrT="[Texto]" custT="1"/>
      <dgm:spPr/>
      <dgm:t>
        <a:bodyPr/>
        <a:lstStyle/>
        <a:p>
          <a:r>
            <a:rPr lang="es-ES" sz="1200" b="1" dirty="0" smtClean="0"/>
            <a:t>Academia</a:t>
          </a:r>
          <a:endParaRPr lang="es-ES" sz="1200" b="1" dirty="0"/>
        </a:p>
      </dgm:t>
    </dgm:pt>
    <dgm:pt modelId="{DC16774E-728E-430A-884A-D0CD91F73DB7}" type="parTrans" cxnId="{F58F7EB6-0D71-4676-864C-C61D839C2553}">
      <dgm:prSet/>
      <dgm:spPr/>
      <dgm:t>
        <a:bodyPr/>
        <a:lstStyle/>
        <a:p>
          <a:endParaRPr lang="es-ES"/>
        </a:p>
      </dgm:t>
    </dgm:pt>
    <dgm:pt modelId="{F085E43D-FA98-484E-A96E-751433C483E3}" type="sibTrans" cxnId="{F58F7EB6-0D71-4676-864C-C61D839C2553}">
      <dgm:prSet/>
      <dgm:spPr/>
      <dgm:t>
        <a:bodyPr/>
        <a:lstStyle/>
        <a:p>
          <a:endParaRPr lang="es-ES"/>
        </a:p>
      </dgm:t>
    </dgm:pt>
    <dgm:pt modelId="{6F3985EF-0774-4F90-9829-A3C19DEE3B49}">
      <dgm:prSet phldrT="[Texto]" custT="1"/>
      <dgm:spPr/>
      <dgm:t>
        <a:bodyPr/>
        <a:lstStyle/>
        <a:p>
          <a:r>
            <a:rPr lang="es-ES" sz="1200" b="1" dirty="0" smtClean="0"/>
            <a:t>Organismos Internacionales</a:t>
          </a:r>
          <a:endParaRPr lang="es-ES" sz="1200" b="1" dirty="0"/>
        </a:p>
      </dgm:t>
    </dgm:pt>
    <dgm:pt modelId="{286D1249-89E6-4C9E-A728-75F205B585BA}" type="parTrans" cxnId="{A1AE09E1-2EF0-4DBE-B35C-4A22DE469444}">
      <dgm:prSet/>
      <dgm:spPr/>
      <dgm:t>
        <a:bodyPr/>
        <a:lstStyle/>
        <a:p>
          <a:endParaRPr lang="es-ES"/>
        </a:p>
      </dgm:t>
    </dgm:pt>
    <dgm:pt modelId="{E7FC5E02-95F4-4B73-9D10-A82ABFF3DE2F}" type="sibTrans" cxnId="{A1AE09E1-2EF0-4DBE-B35C-4A22DE469444}">
      <dgm:prSet/>
      <dgm:spPr/>
      <dgm:t>
        <a:bodyPr/>
        <a:lstStyle/>
        <a:p>
          <a:endParaRPr lang="es-ES"/>
        </a:p>
      </dgm:t>
    </dgm:pt>
    <dgm:pt modelId="{69AA4C23-30F7-4EF2-9C38-811FDA377827}">
      <dgm:prSet phldrT="[Texto]" custT="1"/>
      <dgm:spPr/>
      <dgm:t>
        <a:bodyPr/>
        <a:lstStyle/>
        <a:p>
          <a:r>
            <a:rPr lang="es-ES" sz="1200" b="1" dirty="0" smtClean="0"/>
            <a:t>Sector Privado</a:t>
          </a:r>
          <a:endParaRPr lang="es-ES" sz="1200" b="1" dirty="0"/>
        </a:p>
      </dgm:t>
    </dgm:pt>
    <dgm:pt modelId="{64A8A81F-C270-48BB-A79B-54E2AB6F84A6}" type="parTrans" cxnId="{ECFE15D2-F167-4502-9D61-C1A3DC7D8D24}">
      <dgm:prSet/>
      <dgm:spPr/>
      <dgm:t>
        <a:bodyPr/>
        <a:lstStyle/>
        <a:p>
          <a:endParaRPr lang="es-ES"/>
        </a:p>
      </dgm:t>
    </dgm:pt>
    <dgm:pt modelId="{4075ABF4-8702-423F-B55D-91AB629994AF}" type="sibTrans" cxnId="{ECFE15D2-F167-4502-9D61-C1A3DC7D8D24}">
      <dgm:prSet/>
      <dgm:spPr/>
      <dgm:t>
        <a:bodyPr/>
        <a:lstStyle/>
        <a:p>
          <a:endParaRPr lang="es-ES"/>
        </a:p>
      </dgm:t>
    </dgm:pt>
    <dgm:pt modelId="{FFC46DC7-289C-42B4-A401-3145B0271273}">
      <dgm:prSet phldrT="[Texto]" custT="1"/>
      <dgm:spPr/>
      <dgm:t>
        <a:bodyPr/>
        <a:lstStyle/>
        <a:p>
          <a:r>
            <a:rPr lang="es-ES" sz="1200" b="1" dirty="0" smtClean="0"/>
            <a:t>Sociedad Civil</a:t>
          </a:r>
          <a:endParaRPr lang="es-ES" sz="1200" b="1" dirty="0"/>
        </a:p>
      </dgm:t>
    </dgm:pt>
    <dgm:pt modelId="{F1E485D1-67B5-4AA1-82A2-A4FD4BC4BC4D}" type="parTrans" cxnId="{3299AC22-8796-41DF-A375-2F3AE8E919CC}">
      <dgm:prSet/>
      <dgm:spPr/>
      <dgm:t>
        <a:bodyPr/>
        <a:lstStyle/>
        <a:p>
          <a:endParaRPr lang="es-ES"/>
        </a:p>
      </dgm:t>
    </dgm:pt>
    <dgm:pt modelId="{7A4189E0-CE97-48F2-B72E-1F9843E4CECF}" type="sibTrans" cxnId="{3299AC22-8796-41DF-A375-2F3AE8E919CC}">
      <dgm:prSet/>
      <dgm:spPr/>
      <dgm:t>
        <a:bodyPr/>
        <a:lstStyle/>
        <a:p>
          <a:endParaRPr lang="es-ES"/>
        </a:p>
      </dgm:t>
    </dgm:pt>
    <dgm:pt modelId="{71174F28-1493-4052-936C-85116AD86353}" type="pres">
      <dgm:prSet presAssocID="{F5AB0EB5-DD0E-4993-BA50-7457410410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2C6AFB-33F4-4C0F-8838-F6D7D9EC87E0}" type="pres">
      <dgm:prSet presAssocID="{78BB3752-C4DE-44B6-A480-FDA5E01AE0D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E391A4-A276-4184-A8A5-AD0B8453A89B}" type="pres">
      <dgm:prSet presAssocID="{78BB3752-C4DE-44B6-A480-FDA5E01AE0D1}" presName="spNode" presStyleCnt="0"/>
      <dgm:spPr/>
    </dgm:pt>
    <dgm:pt modelId="{281212C7-018E-4905-815F-AFDDDDE2AAE3}" type="pres">
      <dgm:prSet presAssocID="{65E63D2A-BE1E-4392-846B-DD6EB353A0A2}" presName="sibTrans" presStyleLbl="sibTrans1D1" presStyleIdx="0" presStyleCnt="7"/>
      <dgm:spPr/>
      <dgm:t>
        <a:bodyPr/>
        <a:lstStyle/>
        <a:p>
          <a:endParaRPr lang="es-ES"/>
        </a:p>
      </dgm:t>
    </dgm:pt>
    <dgm:pt modelId="{DAD5ECBA-F870-4682-8715-1F9AE367B900}" type="pres">
      <dgm:prSet presAssocID="{C40BAE52-F875-4D51-AA49-C32AFAD2CDF4}" presName="node" presStyleLbl="node1" presStyleIdx="1" presStyleCnt="7" custScaleX="1340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D927EF-CA6D-4F08-9FC2-5F35E505A74E}" type="pres">
      <dgm:prSet presAssocID="{C40BAE52-F875-4D51-AA49-C32AFAD2CDF4}" presName="spNode" presStyleCnt="0"/>
      <dgm:spPr/>
    </dgm:pt>
    <dgm:pt modelId="{A4B71B52-DF5E-4030-A672-F0A7BBA9020A}" type="pres">
      <dgm:prSet presAssocID="{0C808D1E-D7CD-46B2-AE50-C3BF203C3319}" presName="sibTrans" presStyleLbl="sibTrans1D1" presStyleIdx="1" presStyleCnt="7"/>
      <dgm:spPr/>
      <dgm:t>
        <a:bodyPr/>
        <a:lstStyle/>
        <a:p>
          <a:endParaRPr lang="es-ES"/>
        </a:p>
      </dgm:t>
    </dgm:pt>
    <dgm:pt modelId="{94053834-3EF6-4086-A75E-0554AFF4777C}" type="pres">
      <dgm:prSet presAssocID="{E0BEA04D-925A-4194-BD79-71E434B1150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63B4D8-58EE-4C02-B873-9B7E0DC4CBC1}" type="pres">
      <dgm:prSet presAssocID="{E0BEA04D-925A-4194-BD79-71E434B11504}" presName="spNode" presStyleCnt="0"/>
      <dgm:spPr/>
    </dgm:pt>
    <dgm:pt modelId="{CB1C6EFD-02EB-449A-B3AB-A53EF360C0BC}" type="pres">
      <dgm:prSet presAssocID="{993C753C-91F0-47C6-BF0E-22720A3E63B1}" presName="sibTrans" presStyleLbl="sibTrans1D1" presStyleIdx="2" presStyleCnt="7"/>
      <dgm:spPr/>
      <dgm:t>
        <a:bodyPr/>
        <a:lstStyle/>
        <a:p>
          <a:endParaRPr lang="es-ES"/>
        </a:p>
      </dgm:t>
    </dgm:pt>
    <dgm:pt modelId="{6C2FEEDB-41C2-4CFF-BDD0-F3964FE26861}" type="pres">
      <dgm:prSet presAssocID="{C1F5B227-F43E-4234-B957-6F9CB53CD7F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DFA262-9128-4990-A08C-3FC18DA68432}" type="pres">
      <dgm:prSet presAssocID="{C1F5B227-F43E-4234-B957-6F9CB53CD7FF}" presName="spNode" presStyleCnt="0"/>
      <dgm:spPr/>
    </dgm:pt>
    <dgm:pt modelId="{CBCA832B-7138-4D08-80A6-5A0D3CD3C368}" type="pres">
      <dgm:prSet presAssocID="{F085E43D-FA98-484E-A96E-751433C483E3}" presName="sibTrans" presStyleLbl="sibTrans1D1" presStyleIdx="3" presStyleCnt="7"/>
      <dgm:spPr/>
      <dgm:t>
        <a:bodyPr/>
        <a:lstStyle/>
        <a:p>
          <a:endParaRPr lang="es-ES"/>
        </a:p>
      </dgm:t>
    </dgm:pt>
    <dgm:pt modelId="{F0C9FE7F-AC1A-4D33-90A5-88927A11880F}" type="pres">
      <dgm:prSet presAssocID="{69AA4C23-30F7-4EF2-9C38-811FDA37782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7C331C-6D64-4E59-A2AC-6400E5CF54A5}" type="pres">
      <dgm:prSet presAssocID="{69AA4C23-30F7-4EF2-9C38-811FDA377827}" presName="spNode" presStyleCnt="0"/>
      <dgm:spPr/>
    </dgm:pt>
    <dgm:pt modelId="{5717574F-FFEF-460E-AE26-472C62CD1001}" type="pres">
      <dgm:prSet presAssocID="{4075ABF4-8702-423F-B55D-91AB629994AF}" presName="sibTrans" presStyleLbl="sibTrans1D1" presStyleIdx="4" presStyleCnt="7"/>
      <dgm:spPr/>
      <dgm:t>
        <a:bodyPr/>
        <a:lstStyle/>
        <a:p>
          <a:endParaRPr lang="es-ES"/>
        </a:p>
      </dgm:t>
    </dgm:pt>
    <dgm:pt modelId="{2EF6D74D-1536-42E8-99DC-A86C78C9C88E}" type="pres">
      <dgm:prSet presAssocID="{6F3985EF-0774-4F90-9829-A3C19DEE3B49}" presName="node" presStyleLbl="node1" presStyleIdx="5" presStyleCnt="7" custScaleX="130286" custRadScaleRad="94701" custRadScaleInc="-42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CB9454-FA66-496B-AAE2-66AEBDA5F406}" type="pres">
      <dgm:prSet presAssocID="{6F3985EF-0774-4F90-9829-A3C19DEE3B49}" presName="spNode" presStyleCnt="0"/>
      <dgm:spPr/>
    </dgm:pt>
    <dgm:pt modelId="{DA05BD55-0971-40DD-B59D-2ED3B7176601}" type="pres">
      <dgm:prSet presAssocID="{E7FC5E02-95F4-4B73-9D10-A82ABFF3DE2F}" presName="sibTrans" presStyleLbl="sibTrans1D1" presStyleIdx="5" presStyleCnt="7"/>
      <dgm:spPr/>
      <dgm:t>
        <a:bodyPr/>
        <a:lstStyle/>
        <a:p>
          <a:endParaRPr lang="es-ES"/>
        </a:p>
      </dgm:t>
    </dgm:pt>
    <dgm:pt modelId="{5845ECB8-6AC4-4E17-A0D0-E190A4AF19C0}" type="pres">
      <dgm:prSet presAssocID="{FFC46DC7-289C-42B4-A401-3145B027127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D9BF63-4D32-4737-A2CF-1DDE02911667}" type="pres">
      <dgm:prSet presAssocID="{FFC46DC7-289C-42B4-A401-3145B0271273}" presName="spNode" presStyleCnt="0"/>
      <dgm:spPr/>
    </dgm:pt>
    <dgm:pt modelId="{0B2D05D6-8F61-44DC-97D5-63E0F0C31C40}" type="pres">
      <dgm:prSet presAssocID="{7A4189E0-CE97-48F2-B72E-1F9843E4CECF}" presName="sibTrans" presStyleLbl="sibTrans1D1" presStyleIdx="6" presStyleCnt="7"/>
      <dgm:spPr/>
      <dgm:t>
        <a:bodyPr/>
        <a:lstStyle/>
        <a:p>
          <a:endParaRPr lang="es-ES"/>
        </a:p>
      </dgm:t>
    </dgm:pt>
  </dgm:ptLst>
  <dgm:cxnLst>
    <dgm:cxn modelId="{27191F5F-65E9-42EE-9EF5-E898FC454011}" type="presOf" srcId="{E7FC5E02-95F4-4B73-9D10-A82ABFF3DE2F}" destId="{DA05BD55-0971-40DD-B59D-2ED3B7176601}" srcOrd="0" destOrd="0" presId="urn:microsoft.com/office/officeart/2005/8/layout/cycle6"/>
    <dgm:cxn modelId="{70F10C07-904E-4353-B6D6-BD8611ED32EB}" srcId="{F5AB0EB5-DD0E-4993-BA50-745741041004}" destId="{E0BEA04D-925A-4194-BD79-71E434B11504}" srcOrd="2" destOrd="0" parTransId="{CCD81778-5033-4071-A7FA-5FDE4DE87923}" sibTransId="{993C753C-91F0-47C6-BF0E-22720A3E63B1}"/>
    <dgm:cxn modelId="{F58F7EB6-0D71-4676-864C-C61D839C2553}" srcId="{F5AB0EB5-DD0E-4993-BA50-745741041004}" destId="{C1F5B227-F43E-4234-B957-6F9CB53CD7FF}" srcOrd="3" destOrd="0" parTransId="{DC16774E-728E-430A-884A-D0CD91F73DB7}" sibTransId="{F085E43D-FA98-484E-A96E-751433C483E3}"/>
    <dgm:cxn modelId="{ECFE15D2-F167-4502-9D61-C1A3DC7D8D24}" srcId="{F5AB0EB5-DD0E-4993-BA50-745741041004}" destId="{69AA4C23-30F7-4EF2-9C38-811FDA377827}" srcOrd="4" destOrd="0" parTransId="{64A8A81F-C270-48BB-A79B-54E2AB6F84A6}" sibTransId="{4075ABF4-8702-423F-B55D-91AB629994AF}"/>
    <dgm:cxn modelId="{BECD889B-208A-4930-B5B7-5D14A44DC199}" type="presOf" srcId="{F5AB0EB5-DD0E-4993-BA50-745741041004}" destId="{71174F28-1493-4052-936C-85116AD86353}" srcOrd="0" destOrd="0" presId="urn:microsoft.com/office/officeart/2005/8/layout/cycle6"/>
    <dgm:cxn modelId="{5BADCE49-370B-4163-9B12-474A65FE6D8B}" srcId="{F5AB0EB5-DD0E-4993-BA50-745741041004}" destId="{C40BAE52-F875-4D51-AA49-C32AFAD2CDF4}" srcOrd="1" destOrd="0" parTransId="{A169A691-F088-4DDC-81BB-605AC2CB31C4}" sibTransId="{0C808D1E-D7CD-46B2-AE50-C3BF203C3319}"/>
    <dgm:cxn modelId="{3FC9BD4A-19C1-48F7-8A21-6D494336FA96}" type="presOf" srcId="{E0BEA04D-925A-4194-BD79-71E434B11504}" destId="{94053834-3EF6-4086-A75E-0554AFF4777C}" srcOrd="0" destOrd="0" presId="urn:microsoft.com/office/officeart/2005/8/layout/cycle6"/>
    <dgm:cxn modelId="{B0DB865C-1E4C-4684-BE76-613BF09516BE}" type="presOf" srcId="{FFC46DC7-289C-42B4-A401-3145B0271273}" destId="{5845ECB8-6AC4-4E17-A0D0-E190A4AF19C0}" srcOrd="0" destOrd="0" presId="urn:microsoft.com/office/officeart/2005/8/layout/cycle6"/>
    <dgm:cxn modelId="{A1AE09E1-2EF0-4DBE-B35C-4A22DE469444}" srcId="{F5AB0EB5-DD0E-4993-BA50-745741041004}" destId="{6F3985EF-0774-4F90-9829-A3C19DEE3B49}" srcOrd="5" destOrd="0" parTransId="{286D1249-89E6-4C9E-A728-75F205B585BA}" sibTransId="{E7FC5E02-95F4-4B73-9D10-A82ABFF3DE2F}"/>
    <dgm:cxn modelId="{CC21AA24-B092-4AEF-95F7-7937409D2150}" type="presOf" srcId="{993C753C-91F0-47C6-BF0E-22720A3E63B1}" destId="{CB1C6EFD-02EB-449A-B3AB-A53EF360C0BC}" srcOrd="0" destOrd="0" presId="urn:microsoft.com/office/officeart/2005/8/layout/cycle6"/>
    <dgm:cxn modelId="{CD537E12-9CA9-453F-972A-BEBA7DA03B32}" type="presOf" srcId="{C1F5B227-F43E-4234-B957-6F9CB53CD7FF}" destId="{6C2FEEDB-41C2-4CFF-BDD0-F3964FE26861}" srcOrd="0" destOrd="0" presId="urn:microsoft.com/office/officeart/2005/8/layout/cycle6"/>
    <dgm:cxn modelId="{5317C5B4-981F-4877-89BE-26581F944510}" type="presOf" srcId="{6F3985EF-0774-4F90-9829-A3C19DEE3B49}" destId="{2EF6D74D-1536-42E8-99DC-A86C78C9C88E}" srcOrd="0" destOrd="0" presId="urn:microsoft.com/office/officeart/2005/8/layout/cycle6"/>
    <dgm:cxn modelId="{9D8E0A17-DD5D-45E3-B1A6-7D94761B916E}" type="presOf" srcId="{7A4189E0-CE97-48F2-B72E-1F9843E4CECF}" destId="{0B2D05D6-8F61-44DC-97D5-63E0F0C31C40}" srcOrd="0" destOrd="0" presId="urn:microsoft.com/office/officeart/2005/8/layout/cycle6"/>
    <dgm:cxn modelId="{8A2C991E-1AAA-4C52-AD23-4537AF77AF9C}" type="presOf" srcId="{78BB3752-C4DE-44B6-A480-FDA5E01AE0D1}" destId="{8D2C6AFB-33F4-4C0F-8838-F6D7D9EC87E0}" srcOrd="0" destOrd="0" presId="urn:microsoft.com/office/officeart/2005/8/layout/cycle6"/>
    <dgm:cxn modelId="{2ACA1978-8D18-46C4-AB50-66EFFC218DD5}" type="presOf" srcId="{F085E43D-FA98-484E-A96E-751433C483E3}" destId="{CBCA832B-7138-4D08-80A6-5A0D3CD3C368}" srcOrd="0" destOrd="0" presId="urn:microsoft.com/office/officeart/2005/8/layout/cycle6"/>
    <dgm:cxn modelId="{1EBDA373-3157-41EA-AD03-CA40EC9DB3D8}" type="presOf" srcId="{65E63D2A-BE1E-4392-846B-DD6EB353A0A2}" destId="{281212C7-018E-4905-815F-AFDDDDE2AAE3}" srcOrd="0" destOrd="0" presId="urn:microsoft.com/office/officeart/2005/8/layout/cycle6"/>
    <dgm:cxn modelId="{7E41E06A-6C99-4B48-8A57-066CAAD73FE5}" type="presOf" srcId="{0C808D1E-D7CD-46B2-AE50-C3BF203C3319}" destId="{A4B71B52-DF5E-4030-A672-F0A7BBA9020A}" srcOrd="0" destOrd="0" presId="urn:microsoft.com/office/officeart/2005/8/layout/cycle6"/>
    <dgm:cxn modelId="{C90211E8-6554-4C32-B33F-5F0FF2EC30E0}" type="presOf" srcId="{69AA4C23-30F7-4EF2-9C38-811FDA377827}" destId="{F0C9FE7F-AC1A-4D33-90A5-88927A11880F}" srcOrd="0" destOrd="0" presId="urn:microsoft.com/office/officeart/2005/8/layout/cycle6"/>
    <dgm:cxn modelId="{E289D330-AD1B-4DF0-8CD9-9C01FAB53739}" type="presOf" srcId="{C40BAE52-F875-4D51-AA49-C32AFAD2CDF4}" destId="{DAD5ECBA-F870-4682-8715-1F9AE367B900}" srcOrd="0" destOrd="0" presId="urn:microsoft.com/office/officeart/2005/8/layout/cycle6"/>
    <dgm:cxn modelId="{E3FAA27D-33D4-4574-A0A0-55D6100DA7A7}" type="presOf" srcId="{4075ABF4-8702-423F-B55D-91AB629994AF}" destId="{5717574F-FFEF-460E-AE26-472C62CD1001}" srcOrd="0" destOrd="0" presId="urn:microsoft.com/office/officeart/2005/8/layout/cycle6"/>
    <dgm:cxn modelId="{281143D1-B724-4CF2-BDB8-150B19E6EBD4}" srcId="{F5AB0EB5-DD0E-4993-BA50-745741041004}" destId="{78BB3752-C4DE-44B6-A480-FDA5E01AE0D1}" srcOrd="0" destOrd="0" parTransId="{B35AFF3D-2B93-480A-BA6F-16C5D9CD82C4}" sibTransId="{65E63D2A-BE1E-4392-846B-DD6EB353A0A2}"/>
    <dgm:cxn modelId="{3299AC22-8796-41DF-A375-2F3AE8E919CC}" srcId="{F5AB0EB5-DD0E-4993-BA50-745741041004}" destId="{FFC46DC7-289C-42B4-A401-3145B0271273}" srcOrd="6" destOrd="0" parTransId="{F1E485D1-67B5-4AA1-82A2-A4FD4BC4BC4D}" sibTransId="{7A4189E0-CE97-48F2-B72E-1F9843E4CECF}"/>
    <dgm:cxn modelId="{4CCC405D-AA96-4B56-AEF8-3C81A622BA99}" type="presParOf" srcId="{71174F28-1493-4052-936C-85116AD86353}" destId="{8D2C6AFB-33F4-4C0F-8838-F6D7D9EC87E0}" srcOrd="0" destOrd="0" presId="urn:microsoft.com/office/officeart/2005/8/layout/cycle6"/>
    <dgm:cxn modelId="{A13CEF31-44A2-4AAD-BE41-6411AAE2F919}" type="presParOf" srcId="{71174F28-1493-4052-936C-85116AD86353}" destId="{69E391A4-A276-4184-A8A5-AD0B8453A89B}" srcOrd="1" destOrd="0" presId="urn:microsoft.com/office/officeart/2005/8/layout/cycle6"/>
    <dgm:cxn modelId="{14B22517-30F1-4549-9CD3-52935CE66AC2}" type="presParOf" srcId="{71174F28-1493-4052-936C-85116AD86353}" destId="{281212C7-018E-4905-815F-AFDDDDE2AAE3}" srcOrd="2" destOrd="0" presId="urn:microsoft.com/office/officeart/2005/8/layout/cycle6"/>
    <dgm:cxn modelId="{C3B76DCA-A739-4D5C-8610-27DE78DD3935}" type="presParOf" srcId="{71174F28-1493-4052-936C-85116AD86353}" destId="{DAD5ECBA-F870-4682-8715-1F9AE367B900}" srcOrd="3" destOrd="0" presId="urn:microsoft.com/office/officeart/2005/8/layout/cycle6"/>
    <dgm:cxn modelId="{911734D3-1B72-4FC5-AD11-CEC154574824}" type="presParOf" srcId="{71174F28-1493-4052-936C-85116AD86353}" destId="{5ED927EF-CA6D-4F08-9FC2-5F35E505A74E}" srcOrd="4" destOrd="0" presId="urn:microsoft.com/office/officeart/2005/8/layout/cycle6"/>
    <dgm:cxn modelId="{D97F49A4-15B8-4E09-BF9D-6F02164D043E}" type="presParOf" srcId="{71174F28-1493-4052-936C-85116AD86353}" destId="{A4B71B52-DF5E-4030-A672-F0A7BBA9020A}" srcOrd="5" destOrd="0" presId="urn:microsoft.com/office/officeart/2005/8/layout/cycle6"/>
    <dgm:cxn modelId="{546FCE29-A63B-400C-B0F0-7A10D79D262B}" type="presParOf" srcId="{71174F28-1493-4052-936C-85116AD86353}" destId="{94053834-3EF6-4086-A75E-0554AFF4777C}" srcOrd="6" destOrd="0" presId="urn:microsoft.com/office/officeart/2005/8/layout/cycle6"/>
    <dgm:cxn modelId="{C0AA400C-8CA8-42E5-9D6A-737799A26F60}" type="presParOf" srcId="{71174F28-1493-4052-936C-85116AD86353}" destId="{3863B4D8-58EE-4C02-B873-9B7E0DC4CBC1}" srcOrd="7" destOrd="0" presId="urn:microsoft.com/office/officeart/2005/8/layout/cycle6"/>
    <dgm:cxn modelId="{48F6219E-E536-47DE-8368-742814775BD5}" type="presParOf" srcId="{71174F28-1493-4052-936C-85116AD86353}" destId="{CB1C6EFD-02EB-449A-B3AB-A53EF360C0BC}" srcOrd="8" destOrd="0" presId="urn:microsoft.com/office/officeart/2005/8/layout/cycle6"/>
    <dgm:cxn modelId="{C3417030-F8BB-422C-88AD-159B238D4E64}" type="presParOf" srcId="{71174F28-1493-4052-936C-85116AD86353}" destId="{6C2FEEDB-41C2-4CFF-BDD0-F3964FE26861}" srcOrd="9" destOrd="0" presId="urn:microsoft.com/office/officeart/2005/8/layout/cycle6"/>
    <dgm:cxn modelId="{56629C9E-79C7-4E8C-9AE1-6E0374484BF7}" type="presParOf" srcId="{71174F28-1493-4052-936C-85116AD86353}" destId="{B4DFA262-9128-4990-A08C-3FC18DA68432}" srcOrd="10" destOrd="0" presId="urn:microsoft.com/office/officeart/2005/8/layout/cycle6"/>
    <dgm:cxn modelId="{1CA9F70A-45DE-48E0-A9ED-700007BEA22A}" type="presParOf" srcId="{71174F28-1493-4052-936C-85116AD86353}" destId="{CBCA832B-7138-4D08-80A6-5A0D3CD3C368}" srcOrd="11" destOrd="0" presId="urn:microsoft.com/office/officeart/2005/8/layout/cycle6"/>
    <dgm:cxn modelId="{482829AF-6AD6-4FEC-AB67-3FF60658518D}" type="presParOf" srcId="{71174F28-1493-4052-936C-85116AD86353}" destId="{F0C9FE7F-AC1A-4D33-90A5-88927A11880F}" srcOrd="12" destOrd="0" presId="urn:microsoft.com/office/officeart/2005/8/layout/cycle6"/>
    <dgm:cxn modelId="{17736E50-8934-4B73-8816-B903124077F3}" type="presParOf" srcId="{71174F28-1493-4052-936C-85116AD86353}" destId="{DF7C331C-6D64-4E59-A2AC-6400E5CF54A5}" srcOrd="13" destOrd="0" presId="urn:microsoft.com/office/officeart/2005/8/layout/cycle6"/>
    <dgm:cxn modelId="{EFB48D4F-C576-4DD3-9706-4C3580A5CC35}" type="presParOf" srcId="{71174F28-1493-4052-936C-85116AD86353}" destId="{5717574F-FFEF-460E-AE26-472C62CD1001}" srcOrd="14" destOrd="0" presId="urn:microsoft.com/office/officeart/2005/8/layout/cycle6"/>
    <dgm:cxn modelId="{38B0999D-D68C-45E0-9292-661C90843612}" type="presParOf" srcId="{71174F28-1493-4052-936C-85116AD86353}" destId="{2EF6D74D-1536-42E8-99DC-A86C78C9C88E}" srcOrd="15" destOrd="0" presId="urn:microsoft.com/office/officeart/2005/8/layout/cycle6"/>
    <dgm:cxn modelId="{D4B1FCD0-D08C-41D8-ADA0-CFA79B3EAF6B}" type="presParOf" srcId="{71174F28-1493-4052-936C-85116AD86353}" destId="{17CB9454-FA66-496B-AAE2-66AEBDA5F406}" srcOrd="16" destOrd="0" presId="urn:microsoft.com/office/officeart/2005/8/layout/cycle6"/>
    <dgm:cxn modelId="{CAE7BBA1-875E-4DCC-9F10-AA783E81853C}" type="presParOf" srcId="{71174F28-1493-4052-936C-85116AD86353}" destId="{DA05BD55-0971-40DD-B59D-2ED3B7176601}" srcOrd="17" destOrd="0" presId="urn:microsoft.com/office/officeart/2005/8/layout/cycle6"/>
    <dgm:cxn modelId="{EA3CFD59-AFF7-4BCE-B6B4-0436BE2F1C4D}" type="presParOf" srcId="{71174F28-1493-4052-936C-85116AD86353}" destId="{5845ECB8-6AC4-4E17-A0D0-E190A4AF19C0}" srcOrd="18" destOrd="0" presId="urn:microsoft.com/office/officeart/2005/8/layout/cycle6"/>
    <dgm:cxn modelId="{7601224A-664A-4424-A8B6-BFB311850A45}" type="presParOf" srcId="{71174F28-1493-4052-936C-85116AD86353}" destId="{0ED9BF63-4D32-4737-A2CF-1DDE02911667}" srcOrd="19" destOrd="0" presId="urn:microsoft.com/office/officeart/2005/8/layout/cycle6"/>
    <dgm:cxn modelId="{FADF6324-04F9-417A-A856-BBA6A9B3150E}" type="presParOf" srcId="{71174F28-1493-4052-936C-85116AD86353}" destId="{0B2D05D6-8F61-44DC-97D5-63E0F0C31C4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F2BB0A-F703-4E90-AE64-9B9DAF7A022F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3EBBE6AA-1D40-4172-9DDC-A7E6098C64B9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s-ES" sz="1200" dirty="0" smtClean="0"/>
            <a:t>Naturaleza</a:t>
          </a:r>
          <a:endParaRPr lang="es-ES" sz="1200" dirty="0"/>
        </a:p>
      </dgm:t>
    </dgm:pt>
    <dgm:pt modelId="{B2F854E0-0E30-474F-82A0-22115A6310DB}" type="parTrans" cxnId="{8FCE0F80-8C5B-40AE-914E-F13FD367CD86}">
      <dgm:prSet/>
      <dgm:spPr/>
      <dgm:t>
        <a:bodyPr/>
        <a:lstStyle/>
        <a:p>
          <a:endParaRPr lang="es-ES" sz="1200"/>
        </a:p>
      </dgm:t>
    </dgm:pt>
    <dgm:pt modelId="{1042469F-B769-4E04-97A4-08474441EC47}" type="sibTrans" cxnId="{8FCE0F80-8C5B-40AE-914E-F13FD367CD86}">
      <dgm:prSet/>
      <dgm:spPr/>
      <dgm:t>
        <a:bodyPr/>
        <a:lstStyle/>
        <a:p>
          <a:endParaRPr lang="es-ES" sz="1200"/>
        </a:p>
      </dgm:t>
    </dgm:pt>
    <dgm:pt modelId="{89AB39CE-930D-4801-8EA0-9F0BC49A7BE1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S" sz="1200" dirty="0" smtClean="0"/>
            <a:t>Permanentes</a:t>
          </a:r>
          <a:endParaRPr lang="es-ES" sz="1200" dirty="0"/>
        </a:p>
      </dgm:t>
    </dgm:pt>
    <dgm:pt modelId="{768223D4-46BE-43D5-8A4C-71C1090B6B76}" type="parTrans" cxnId="{4AEF8D8B-A2FA-47BD-978E-541201C13DE6}">
      <dgm:prSet custT="1"/>
      <dgm:spPr>
        <a:ln>
          <a:solidFill>
            <a:srgbClr val="00B050"/>
          </a:solidFill>
        </a:ln>
      </dgm:spPr>
      <dgm:t>
        <a:bodyPr/>
        <a:lstStyle/>
        <a:p>
          <a:endParaRPr lang="es-ES" sz="1200"/>
        </a:p>
      </dgm:t>
    </dgm:pt>
    <dgm:pt modelId="{49206085-CAFD-490A-862F-11E90411A0C4}" type="sibTrans" cxnId="{4AEF8D8B-A2FA-47BD-978E-541201C13DE6}">
      <dgm:prSet/>
      <dgm:spPr/>
      <dgm:t>
        <a:bodyPr/>
        <a:lstStyle/>
        <a:p>
          <a:endParaRPr lang="es-ES" sz="1200"/>
        </a:p>
      </dgm:t>
    </dgm:pt>
    <dgm:pt modelId="{4880C618-ACB2-405B-AC03-EFB820FFCF48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r>
            <a:rPr lang="es-ES" sz="1200" dirty="0" smtClean="0"/>
            <a:t>Periodicidad</a:t>
          </a:r>
          <a:endParaRPr lang="es-ES" sz="1200" dirty="0"/>
        </a:p>
      </dgm:t>
    </dgm:pt>
    <dgm:pt modelId="{57F5094F-9871-4617-9F6A-A9454E8B51E4}" type="parTrans" cxnId="{89DE0B47-5426-4392-9812-DA4D75A88AA6}">
      <dgm:prSet/>
      <dgm:spPr/>
      <dgm:t>
        <a:bodyPr/>
        <a:lstStyle/>
        <a:p>
          <a:endParaRPr lang="es-ES" sz="1200"/>
        </a:p>
      </dgm:t>
    </dgm:pt>
    <dgm:pt modelId="{21C8CD21-7709-47D1-B8D8-E1E6CFF1A5E3}" type="sibTrans" cxnId="{89DE0B47-5426-4392-9812-DA4D75A88AA6}">
      <dgm:prSet/>
      <dgm:spPr/>
      <dgm:t>
        <a:bodyPr/>
        <a:lstStyle/>
        <a:p>
          <a:endParaRPr lang="es-ES" sz="1200"/>
        </a:p>
      </dgm:t>
    </dgm:pt>
    <dgm:pt modelId="{62DE7CD3-DC3D-4A19-A88A-C172FB088B2A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s-ES" sz="1200" dirty="0" smtClean="0"/>
            <a:t>Recomendaciones</a:t>
          </a:r>
          <a:endParaRPr lang="es-ES" sz="1200" dirty="0"/>
        </a:p>
      </dgm:t>
    </dgm:pt>
    <dgm:pt modelId="{47F0A7C2-FB13-42C1-90A5-406C0BDE819E}" type="parTrans" cxnId="{0CF67A14-0F5B-4E46-BA1E-A062FC9FA5F4}">
      <dgm:prSet custT="1"/>
      <dgm:spPr>
        <a:ln>
          <a:solidFill>
            <a:srgbClr val="C00000"/>
          </a:solidFill>
        </a:ln>
      </dgm:spPr>
      <dgm:t>
        <a:bodyPr/>
        <a:lstStyle/>
        <a:p>
          <a:endParaRPr lang="es-ES" sz="1200"/>
        </a:p>
      </dgm:t>
    </dgm:pt>
    <dgm:pt modelId="{F4C5E7E9-A69C-4CF4-A3E2-318B12CBDB42}" type="sibTrans" cxnId="{0CF67A14-0F5B-4E46-BA1E-A062FC9FA5F4}">
      <dgm:prSet/>
      <dgm:spPr/>
      <dgm:t>
        <a:bodyPr/>
        <a:lstStyle/>
        <a:p>
          <a:endParaRPr lang="es-ES" sz="1200"/>
        </a:p>
      </dgm:t>
    </dgm:pt>
    <dgm:pt modelId="{6A66BFD0-E24D-4E00-8199-FC4CF9FCF757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s-ES" sz="1200" dirty="0" smtClean="0"/>
            <a:t>Mejores prácticas</a:t>
          </a:r>
          <a:endParaRPr lang="es-ES" sz="1200" dirty="0"/>
        </a:p>
      </dgm:t>
    </dgm:pt>
    <dgm:pt modelId="{1870A2D2-B4EA-4884-A813-1E4B4F3DCAAF}" type="parTrans" cxnId="{9CF83ECD-51D0-41DC-BFAE-DFEDF44CC231}">
      <dgm:prSet custT="1"/>
      <dgm:spPr>
        <a:ln>
          <a:solidFill>
            <a:srgbClr val="C00000"/>
          </a:solidFill>
        </a:ln>
      </dgm:spPr>
      <dgm:t>
        <a:bodyPr/>
        <a:lstStyle/>
        <a:p>
          <a:endParaRPr lang="es-ES" sz="1200"/>
        </a:p>
      </dgm:t>
    </dgm:pt>
    <dgm:pt modelId="{402BCF45-C402-4F6A-A988-85F9836376A4}" type="sibTrans" cxnId="{9CF83ECD-51D0-41DC-BFAE-DFEDF44CC231}">
      <dgm:prSet/>
      <dgm:spPr/>
      <dgm:t>
        <a:bodyPr/>
        <a:lstStyle/>
        <a:p>
          <a:endParaRPr lang="es-ES" sz="1200"/>
        </a:p>
      </dgm:t>
    </dgm:pt>
    <dgm:pt modelId="{384CAA55-99FD-47BE-8CCE-7689ABD56FAF}">
      <dgm:prSet phldrT="[Texto]" custT="1"/>
      <dgm:spPr>
        <a:ln>
          <a:solidFill>
            <a:srgbClr val="FFFF00"/>
          </a:solidFill>
        </a:ln>
      </dgm:spPr>
      <dgm:t>
        <a:bodyPr/>
        <a:lstStyle/>
        <a:p>
          <a:r>
            <a:rPr lang="es-ES" sz="1200" dirty="0" smtClean="0"/>
            <a:t>Rendición de cuentas</a:t>
          </a:r>
          <a:endParaRPr lang="es-ES" sz="1200" dirty="0"/>
        </a:p>
      </dgm:t>
    </dgm:pt>
    <dgm:pt modelId="{3952AB17-E6F3-4111-ACE6-235FC92C28F9}" type="parTrans" cxnId="{8FF4D6FD-F350-4680-ACE9-D4175D710B59}">
      <dgm:prSet/>
      <dgm:spPr/>
      <dgm:t>
        <a:bodyPr/>
        <a:lstStyle/>
        <a:p>
          <a:endParaRPr lang="es-ES" sz="1200"/>
        </a:p>
      </dgm:t>
    </dgm:pt>
    <dgm:pt modelId="{A8900907-9022-4193-8E16-7F053AA41D6A}" type="sibTrans" cxnId="{8FF4D6FD-F350-4680-ACE9-D4175D710B59}">
      <dgm:prSet/>
      <dgm:spPr/>
      <dgm:t>
        <a:bodyPr/>
        <a:lstStyle/>
        <a:p>
          <a:endParaRPr lang="es-ES" sz="1200"/>
        </a:p>
      </dgm:t>
    </dgm:pt>
    <dgm:pt modelId="{42CFBF24-E40F-4BAF-B953-0C8EC79EABA5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S" sz="1200" dirty="0" smtClean="0"/>
            <a:t>Integrantes</a:t>
          </a:r>
          <a:endParaRPr lang="es-ES" sz="1200" dirty="0"/>
        </a:p>
      </dgm:t>
    </dgm:pt>
    <dgm:pt modelId="{AEA3A6D6-7118-468A-ABA9-AAA73E259893}" type="parTrans" cxnId="{2A75BB87-DCA6-402A-AEDE-5A9DC3107525}">
      <dgm:prSet/>
      <dgm:spPr/>
      <dgm:t>
        <a:bodyPr/>
        <a:lstStyle/>
        <a:p>
          <a:endParaRPr lang="es-ES" sz="1200"/>
        </a:p>
      </dgm:t>
    </dgm:pt>
    <dgm:pt modelId="{4E0AF59E-7E3C-41B3-9019-D18CF16BE2CD}" type="sibTrans" cxnId="{2A75BB87-DCA6-402A-AEDE-5A9DC3107525}">
      <dgm:prSet/>
      <dgm:spPr/>
      <dgm:t>
        <a:bodyPr/>
        <a:lstStyle/>
        <a:p>
          <a:endParaRPr lang="es-ES" sz="1200"/>
        </a:p>
      </dgm:t>
    </dgm:pt>
    <dgm:pt modelId="{C5A106DB-B21F-481F-87F0-421C39E413AF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S" sz="1200" dirty="0" smtClean="0"/>
            <a:t>Invitados </a:t>
          </a:r>
          <a:endParaRPr lang="es-ES" sz="1200" dirty="0"/>
        </a:p>
      </dgm:t>
    </dgm:pt>
    <dgm:pt modelId="{95FFE482-13F3-4C6A-97CA-A6E6157744F5}" type="parTrans" cxnId="{9F7DA291-8D92-451D-9134-581980C0E067}">
      <dgm:prSet custT="1"/>
      <dgm:spPr>
        <a:ln>
          <a:solidFill>
            <a:srgbClr val="00B050"/>
          </a:solidFill>
        </a:ln>
      </dgm:spPr>
      <dgm:t>
        <a:bodyPr/>
        <a:lstStyle/>
        <a:p>
          <a:endParaRPr lang="es-ES" sz="1200"/>
        </a:p>
      </dgm:t>
    </dgm:pt>
    <dgm:pt modelId="{5A226F34-8014-4BAA-8339-67A92B482741}" type="sibTrans" cxnId="{9F7DA291-8D92-451D-9134-581980C0E067}">
      <dgm:prSet/>
      <dgm:spPr/>
      <dgm:t>
        <a:bodyPr/>
        <a:lstStyle/>
        <a:p>
          <a:endParaRPr lang="es-ES" sz="1200"/>
        </a:p>
      </dgm:t>
    </dgm:pt>
    <dgm:pt modelId="{D8EEE291-FA8E-4D2C-8E33-63B6BB8ECA80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s-ES" sz="1200" dirty="0" smtClean="0"/>
            <a:t>Alcances</a:t>
          </a:r>
          <a:endParaRPr lang="es-ES" sz="1200" dirty="0"/>
        </a:p>
      </dgm:t>
    </dgm:pt>
    <dgm:pt modelId="{FD1C8738-C04D-46CE-A61D-B04DDDF095B1}" type="parTrans" cxnId="{0A158961-CE28-4598-B814-C9B709B27175}">
      <dgm:prSet/>
      <dgm:spPr/>
      <dgm:t>
        <a:bodyPr/>
        <a:lstStyle/>
        <a:p>
          <a:endParaRPr lang="es-ES" sz="1200"/>
        </a:p>
      </dgm:t>
    </dgm:pt>
    <dgm:pt modelId="{BA10CA05-4974-4E0C-9BCE-00F4B09619AB}" type="sibTrans" cxnId="{0A158961-CE28-4598-B814-C9B709B27175}">
      <dgm:prSet/>
      <dgm:spPr/>
      <dgm:t>
        <a:bodyPr/>
        <a:lstStyle/>
        <a:p>
          <a:endParaRPr lang="es-ES" sz="1200"/>
        </a:p>
      </dgm:t>
    </dgm:pt>
    <dgm:pt modelId="{90EA127E-133D-4817-A339-217274BF8886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s-ES" sz="1200" dirty="0" smtClean="0"/>
            <a:t>Iniciativas puntuales</a:t>
          </a:r>
          <a:endParaRPr lang="es-ES" sz="1200" dirty="0"/>
        </a:p>
      </dgm:t>
    </dgm:pt>
    <dgm:pt modelId="{3DC870A0-31A8-4B67-9A4F-DFC06B52D3E7}" type="parTrans" cxnId="{AD7ABDCD-FEE8-470E-92E8-488A679C3B0B}">
      <dgm:prSet custT="1"/>
      <dgm:spPr>
        <a:ln>
          <a:solidFill>
            <a:srgbClr val="C00000"/>
          </a:solidFill>
        </a:ln>
      </dgm:spPr>
      <dgm:t>
        <a:bodyPr/>
        <a:lstStyle/>
        <a:p>
          <a:endParaRPr lang="es-ES" sz="1200"/>
        </a:p>
      </dgm:t>
    </dgm:pt>
    <dgm:pt modelId="{FFF64C7A-810A-4BEE-A11E-289684AA0A8F}" type="sibTrans" cxnId="{AD7ABDCD-FEE8-470E-92E8-488A679C3B0B}">
      <dgm:prSet/>
      <dgm:spPr/>
      <dgm:t>
        <a:bodyPr/>
        <a:lstStyle/>
        <a:p>
          <a:endParaRPr lang="es-ES" sz="1200"/>
        </a:p>
      </dgm:t>
    </dgm:pt>
    <dgm:pt modelId="{76B1E84F-AE8E-4AF9-8622-6F45CA0C4A31}" type="pres">
      <dgm:prSet presAssocID="{6CF2BB0A-F703-4E90-AE64-9B9DAF7A02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2AC0DA-2987-4777-8D75-A34906EA64B2}" type="pres">
      <dgm:prSet presAssocID="{3EBBE6AA-1D40-4172-9DDC-A7E6098C64B9}" presName="root1" presStyleCnt="0"/>
      <dgm:spPr/>
    </dgm:pt>
    <dgm:pt modelId="{C49AFEA2-1F71-4EC2-92B3-A5AF4C63BC0D}" type="pres">
      <dgm:prSet presAssocID="{3EBBE6AA-1D40-4172-9DDC-A7E6098C64B9}" presName="LevelOneTextNod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AC7F21-3443-4893-95AB-7AB81A1D8542}" type="pres">
      <dgm:prSet presAssocID="{3EBBE6AA-1D40-4172-9DDC-A7E6098C64B9}" presName="level2hierChild" presStyleCnt="0"/>
      <dgm:spPr/>
    </dgm:pt>
    <dgm:pt modelId="{09F9898C-A1A7-4D52-89A6-2ACC2EFEA4C8}" type="pres">
      <dgm:prSet presAssocID="{42CFBF24-E40F-4BAF-B953-0C8EC79EABA5}" presName="root1" presStyleCnt="0"/>
      <dgm:spPr/>
    </dgm:pt>
    <dgm:pt modelId="{43A4332E-B36D-4111-AF27-3EB27F09B6F3}" type="pres">
      <dgm:prSet presAssocID="{42CFBF24-E40F-4BAF-B953-0C8EC79EABA5}" presName="LevelOneTextNod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78905-EBBD-4D51-852E-C6BDAD3823FD}" type="pres">
      <dgm:prSet presAssocID="{42CFBF24-E40F-4BAF-B953-0C8EC79EABA5}" presName="level2hierChild" presStyleCnt="0"/>
      <dgm:spPr/>
    </dgm:pt>
    <dgm:pt modelId="{8B97EB37-A1AD-44B8-AF12-060DD343374F}" type="pres">
      <dgm:prSet presAssocID="{768223D4-46BE-43D5-8A4C-71C1090B6B76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D12F6CEE-FAB6-4EC8-A27C-656B5A393F9A}" type="pres">
      <dgm:prSet presAssocID="{768223D4-46BE-43D5-8A4C-71C1090B6B76}" presName="connTx" presStyleLbl="parChTrans1D2" presStyleIdx="0" presStyleCnt="5"/>
      <dgm:spPr/>
      <dgm:t>
        <a:bodyPr/>
        <a:lstStyle/>
        <a:p>
          <a:endParaRPr lang="es-ES"/>
        </a:p>
      </dgm:t>
    </dgm:pt>
    <dgm:pt modelId="{244D14C1-74EE-4D30-806B-1635CE6CA863}" type="pres">
      <dgm:prSet presAssocID="{89AB39CE-930D-4801-8EA0-9F0BC49A7BE1}" presName="root2" presStyleCnt="0"/>
      <dgm:spPr/>
    </dgm:pt>
    <dgm:pt modelId="{731B244B-6536-49BC-9612-884B306D2224}" type="pres">
      <dgm:prSet presAssocID="{89AB39CE-930D-4801-8EA0-9F0BC49A7BE1}" presName="LevelTwoTextNode" presStyleLbl="node2" presStyleIdx="0" presStyleCnt="5" custScaleX="11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A2AECC-86ED-4235-B5EE-A02A6EAD6972}" type="pres">
      <dgm:prSet presAssocID="{89AB39CE-930D-4801-8EA0-9F0BC49A7BE1}" presName="level3hierChild" presStyleCnt="0"/>
      <dgm:spPr/>
    </dgm:pt>
    <dgm:pt modelId="{52F4E83A-FB13-4618-9C5B-39949AC73E65}" type="pres">
      <dgm:prSet presAssocID="{95FFE482-13F3-4C6A-97CA-A6E6157744F5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E37ED141-FE04-464D-BA94-498E0FA6B3C7}" type="pres">
      <dgm:prSet presAssocID="{95FFE482-13F3-4C6A-97CA-A6E6157744F5}" presName="connTx" presStyleLbl="parChTrans1D2" presStyleIdx="1" presStyleCnt="5"/>
      <dgm:spPr/>
      <dgm:t>
        <a:bodyPr/>
        <a:lstStyle/>
        <a:p>
          <a:endParaRPr lang="es-ES"/>
        </a:p>
      </dgm:t>
    </dgm:pt>
    <dgm:pt modelId="{D5F29F5F-DF02-4592-90E0-D73957E10306}" type="pres">
      <dgm:prSet presAssocID="{C5A106DB-B21F-481F-87F0-421C39E413AF}" presName="root2" presStyleCnt="0"/>
      <dgm:spPr/>
    </dgm:pt>
    <dgm:pt modelId="{1CF5F309-3F79-4EF2-9DEE-0CC0DD6F9E26}" type="pres">
      <dgm:prSet presAssocID="{C5A106DB-B21F-481F-87F0-421C39E413AF}" presName="LevelTwoTextNode" presStyleLbl="node2" presStyleIdx="1" presStyleCnt="5" custScaleX="11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783F06-226D-4F3A-A2F3-22C6DE96D3A4}" type="pres">
      <dgm:prSet presAssocID="{C5A106DB-B21F-481F-87F0-421C39E413AF}" presName="level3hierChild" presStyleCnt="0"/>
      <dgm:spPr/>
    </dgm:pt>
    <dgm:pt modelId="{726978DC-3E35-4E93-A40C-24B5ABC5CC38}" type="pres">
      <dgm:prSet presAssocID="{4880C618-ACB2-405B-AC03-EFB820FFCF48}" presName="root1" presStyleCnt="0"/>
      <dgm:spPr/>
    </dgm:pt>
    <dgm:pt modelId="{BA279C23-9825-43A7-8C97-7AF5531F7EC9}" type="pres">
      <dgm:prSet presAssocID="{4880C618-ACB2-405B-AC03-EFB820FFCF48}" presName="LevelOneTextNod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B63958-3E99-4DAE-8FD6-7239F1B19598}" type="pres">
      <dgm:prSet presAssocID="{4880C618-ACB2-405B-AC03-EFB820FFCF48}" presName="level2hierChild" presStyleCnt="0"/>
      <dgm:spPr/>
    </dgm:pt>
    <dgm:pt modelId="{E8A9463C-9331-4752-A4C5-2575295E8FEF}" type="pres">
      <dgm:prSet presAssocID="{D8EEE291-FA8E-4D2C-8E33-63B6BB8ECA80}" presName="root1" presStyleCnt="0"/>
      <dgm:spPr/>
    </dgm:pt>
    <dgm:pt modelId="{A938681F-5F0E-4642-A0BA-DB02E5BCDC69}" type="pres">
      <dgm:prSet presAssocID="{D8EEE291-FA8E-4D2C-8E33-63B6BB8ECA80}" presName="LevelOneTextNod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42A5CE-097D-4983-9DCA-AFE0306F9E11}" type="pres">
      <dgm:prSet presAssocID="{D8EEE291-FA8E-4D2C-8E33-63B6BB8ECA80}" presName="level2hierChild" presStyleCnt="0"/>
      <dgm:spPr/>
    </dgm:pt>
    <dgm:pt modelId="{84FD797D-0DE4-4EB4-9D4D-48D27CC901B7}" type="pres">
      <dgm:prSet presAssocID="{3DC870A0-31A8-4B67-9A4F-DFC06B52D3E7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8C5003FD-51D1-4A23-8847-36AF36C18855}" type="pres">
      <dgm:prSet presAssocID="{3DC870A0-31A8-4B67-9A4F-DFC06B52D3E7}" presName="connTx" presStyleLbl="parChTrans1D2" presStyleIdx="2" presStyleCnt="5"/>
      <dgm:spPr/>
      <dgm:t>
        <a:bodyPr/>
        <a:lstStyle/>
        <a:p>
          <a:endParaRPr lang="es-ES"/>
        </a:p>
      </dgm:t>
    </dgm:pt>
    <dgm:pt modelId="{210F782E-133B-4F3E-8FF1-E798BE5F3D5D}" type="pres">
      <dgm:prSet presAssocID="{90EA127E-133D-4817-A339-217274BF8886}" presName="root2" presStyleCnt="0"/>
      <dgm:spPr/>
    </dgm:pt>
    <dgm:pt modelId="{7FE38728-FA63-49C1-ACF6-378BC433C3CD}" type="pres">
      <dgm:prSet presAssocID="{90EA127E-133D-4817-A339-217274BF8886}" presName="LevelTwoTextNode" presStyleLbl="node2" presStyleIdx="2" presStyleCnt="5" custScaleX="11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593D9-31CF-4CC3-8627-AE765808D20B}" type="pres">
      <dgm:prSet presAssocID="{90EA127E-133D-4817-A339-217274BF8886}" presName="level3hierChild" presStyleCnt="0"/>
      <dgm:spPr/>
    </dgm:pt>
    <dgm:pt modelId="{29E4101A-E6FF-4C0C-9F37-17ACC6DEA02A}" type="pres">
      <dgm:prSet presAssocID="{47F0A7C2-FB13-42C1-90A5-406C0BDE819E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0D65F0CF-26FC-49AA-BBC1-065E68B81F9F}" type="pres">
      <dgm:prSet presAssocID="{47F0A7C2-FB13-42C1-90A5-406C0BDE819E}" presName="connTx" presStyleLbl="parChTrans1D2" presStyleIdx="3" presStyleCnt="5"/>
      <dgm:spPr/>
      <dgm:t>
        <a:bodyPr/>
        <a:lstStyle/>
        <a:p>
          <a:endParaRPr lang="es-ES"/>
        </a:p>
      </dgm:t>
    </dgm:pt>
    <dgm:pt modelId="{71C618E3-5CD0-4D2D-B208-17C8A730B0E4}" type="pres">
      <dgm:prSet presAssocID="{62DE7CD3-DC3D-4A19-A88A-C172FB088B2A}" presName="root2" presStyleCnt="0"/>
      <dgm:spPr/>
    </dgm:pt>
    <dgm:pt modelId="{BFC471B9-1A64-4084-9B2E-15E925CA4617}" type="pres">
      <dgm:prSet presAssocID="{62DE7CD3-DC3D-4A19-A88A-C172FB088B2A}" presName="LevelTwoTextNode" presStyleLbl="node2" presStyleIdx="3" presStyleCnt="5" custScaleX="11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5168AF-30E9-4E68-A7C1-1C91E1B71B91}" type="pres">
      <dgm:prSet presAssocID="{62DE7CD3-DC3D-4A19-A88A-C172FB088B2A}" presName="level3hierChild" presStyleCnt="0"/>
      <dgm:spPr/>
    </dgm:pt>
    <dgm:pt modelId="{5F6907D7-851C-49B6-ACED-EBE3F90EF9D8}" type="pres">
      <dgm:prSet presAssocID="{1870A2D2-B4EA-4884-A813-1E4B4F3DCAAF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FE62D47B-D5AA-4966-98F2-2AEA348F2C91}" type="pres">
      <dgm:prSet presAssocID="{1870A2D2-B4EA-4884-A813-1E4B4F3DCAAF}" presName="connTx" presStyleLbl="parChTrans1D2" presStyleIdx="4" presStyleCnt="5"/>
      <dgm:spPr/>
      <dgm:t>
        <a:bodyPr/>
        <a:lstStyle/>
        <a:p>
          <a:endParaRPr lang="es-ES"/>
        </a:p>
      </dgm:t>
    </dgm:pt>
    <dgm:pt modelId="{2BE86A69-0000-4739-8D0C-8DC50BA34EDF}" type="pres">
      <dgm:prSet presAssocID="{6A66BFD0-E24D-4E00-8199-FC4CF9FCF757}" presName="root2" presStyleCnt="0"/>
      <dgm:spPr/>
    </dgm:pt>
    <dgm:pt modelId="{9BCB3F45-6729-4182-B2C9-E1A07C2A10D4}" type="pres">
      <dgm:prSet presAssocID="{6A66BFD0-E24D-4E00-8199-FC4CF9FCF757}" presName="LevelTwoTextNode" presStyleLbl="node2" presStyleIdx="4" presStyleCnt="5" custScaleX="11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1072B-CFCC-4178-9489-A83BFC3E9282}" type="pres">
      <dgm:prSet presAssocID="{6A66BFD0-E24D-4E00-8199-FC4CF9FCF757}" presName="level3hierChild" presStyleCnt="0"/>
      <dgm:spPr/>
    </dgm:pt>
    <dgm:pt modelId="{41802B24-152F-4568-9DEC-229F9D39C0C8}" type="pres">
      <dgm:prSet presAssocID="{384CAA55-99FD-47BE-8CCE-7689ABD56FAF}" presName="root1" presStyleCnt="0"/>
      <dgm:spPr/>
    </dgm:pt>
    <dgm:pt modelId="{9B4EC84E-C580-47EF-A976-EE17E4A4E515}" type="pres">
      <dgm:prSet presAssocID="{384CAA55-99FD-47BE-8CCE-7689ABD56FAF}" presName="LevelOneTextNod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65076E-433E-431C-8655-41DFEB535E80}" type="pres">
      <dgm:prSet presAssocID="{384CAA55-99FD-47BE-8CCE-7689ABD56FAF}" presName="level2hierChild" presStyleCnt="0"/>
      <dgm:spPr/>
    </dgm:pt>
  </dgm:ptLst>
  <dgm:cxnLst>
    <dgm:cxn modelId="{50C7F7C2-8AAC-404A-B2C6-AFE51D017C77}" type="presOf" srcId="{C5A106DB-B21F-481F-87F0-421C39E413AF}" destId="{1CF5F309-3F79-4EF2-9DEE-0CC0DD6F9E26}" srcOrd="0" destOrd="0" presId="urn:microsoft.com/office/officeart/2005/8/layout/hierarchy2"/>
    <dgm:cxn modelId="{3A630360-F5CB-4FC3-B50E-498609D508E4}" type="presOf" srcId="{62DE7CD3-DC3D-4A19-A88A-C172FB088B2A}" destId="{BFC471B9-1A64-4084-9B2E-15E925CA4617}" srcOrd="0" destOrd="0" presId="urn:microsoft.com/office/officeart/2005/8/layout/hierarchy2"/>
    <dgm:cxn modelId="{B8B31131-A585-42D4-82B8-9F52462ABE99}" type="presOf" srcId="{768223D4-46BE-43D5-8A4C-71C1090B6B76}" destId="{D12F6CEE-FAB6-4EC8-A27C-656B5A393F9A}" srcOrd="1" destOrd="0" presId="urn:microsoft.com/office/officeart/2005/8/layout/hierarchy2"/>
    <dgm:cxn modelId="{7176E051-1549-4949-B81E-E9A788BEAB0A}" type="presOf" srcId="{D8EEE291-FA8E-4D2C-8E33-63B6BB8ECA80}" destId="{A938681F-5F0E-4642-A0BA-DB02E5BCDC69}" srcOrd="0" destOrd="0" presId="urn:microsoft.com/office/officeart/2005/8/layout/hierarchy2"/>
    <dgm:cxn modelId="{9CF83ECD-51D0-41DC-BFAE-DFEDF44CC231}" srcId="{D8EEE291-FA8E-4D2C-8E33-63B6BB8ECA80}" destId="{6A66BFD0-E24D-4E00-8199-FC4CF9FCF757}" srcOrd="2" destOrd="0" parTransId="{1870A2D2-B4EA-4884-A813-1E4B4F3DCAAF}" sibTransId="{402BCF45-C402-4F6A-A988-85F9836376A4}"/>
    <dgm:cxn modelId="{82B1BED2-963B-4FDC-A81A-AE4CBB12533F}" type="presOf" srcId="{384CAA55-99FD-47BE-8CCE-7689ABD56FAF}" destId="{9B4EC84E-C580-47EF-A976-EE17E4A4E515}" srcOrd="0" destOrd="0" presId="urn:microsoft.com/office/officeart/2005/8/layout/hierarchy2"/>
    <dgm:cxn modelId="{7882D4BB-B40D-4CF0-A5A1-AF8602F8F5B1}" type="presOf" srcId="{1870A2D2-B4EA-4884-A813-1E4B4F3DCAAF}" destId="{5F6907D7-851C-49B6-ACED-EBE3F90EF9D8}" srcOrd="0" destOrd="0" presId="urn:microsoft.com/office/officeart/2005/8/layout/hierarchy2"/>
    <dgm:cxn modelId="{CBA2D1CE-268F-47CB-8871-B8DF7AD38591}" type="presOf" srcId="{3EBBE6AA-1D40-4172-9DDC-A7E6098C64B9}" destId="{C49AFEA2-1F71-4EC2-92B3-A5AF4C63BC0D}" srcOrd="0" destOrd="0" presId="urn:microsoft.com/office/officeart/2005/8/layout/hierarchy2"/>
    <dgm:cxn modelId="{8FCE0F80-8C5B-40AE-914E-F13FD367CD86}" srcId="{6CF2BB0A-F703-4E90-AE64-9B9DAF7A022F}" destId="{3EBBE6AA-1D40-4172-9DDC-A7E6098C64B9}" srcOrd="0" destOrd="0" parTransId="{B2F854E0-0E30-474F-82A0-22115A6310DB}" sibTransId="{1042469F-B769-4E04-97A4-08474441EC47}"/>
    <dgm:cxn modelId="{8FF4D6FD-F350-4680-ACE9-D4175D710B59}" srcId="{6CF2BB0A-F703-4E90-AE64-9B9DAF7A022F}" destId="{384CAA55-99FD-47BE-8CCE-7689ABD56FAF}" srcOrd="4" destOrd="0" parTransId="{3952AB17-E6F3-4111-ACE6-235FC92C28F9}" sibTransId="{A8900907-9022-4193-8E16-7F053AA41D6A}"/>
    <dgm:cxn modelId="{0A158961-CE28-4598-B814-C9B709B27175}" srcId="{6CF2BB0A-F703-4E90-AE64-9B9DAF7A022F}" destId="{D8EEE291-FA8E-4D2C-8E33-63B6BB8ECA80}" srcOrd="3" destOrd="0" parTransId="{FD1C8738-C04D-46CE-A61D-B04DDDF095B1}" sibTransId="{BA10CA05-4974-4E0C-9BCE-00F4B09619AB}"/>
    <dgm:cxn modelId="{51122FFC-6536-4D31-8CF3-F31A36E354D5}" type="presOf" srcId="{90EA127E-133D-4817-A339-217274BF8886}" destId="{7FE38728-FA63-49C1-ACF6-378BC433C3CD}" srcOrd="0" destOrd="0" presId="urn:microsoft.com/office/officeart/2005/8/layout/hierarchy2"/>
    <dgm:cxn modelId="{934D98A0-8E5F-4CDB-B4FB-A80395597BD7}" type="presOf" srcId="{4880C618-ACB2-405B-AC03-EFB820FFCF48}" destId="{BA279C23-9825-43A7-8C97-7AF5531F7EC9}" srcOrd="0" destOrd="0" presId="urn:microsoft.com/office/officeart/2005/8/layout/hierarchy2"/>
    <dgm:cxn modelId="{9E56D1AE-3F38-4569-BE5D-376D537EBE97}" type="presOf" srcId="{89AB39CE-930D-4801-8EA0-9F0BC49A7BE1}" destId="{731B244B-6536-49BC-9612-884B306D2224}" srcOrd="0" destOrd="0" presId="urn:microsoft.com/office/officeart/2005/8/layout/hierarchy2"/>
    <dgm:cxn modelId="{DCAF4299-E3DC-462F-BF6D-07DC8DECCAD7}" type="presOf" srcId="{6CF2BB0A-F703-4E90-AE64-9B9DAF7A022F}" destId="{76B1E84F-AE8E-4AF9-8622-6F45CA0C4A31}" srcOrd="0" destOrd="0" presId="urn:microsoft.com/office/officeart/2005/8/layout/hierarchy2"/>
    <dgm:cxn modelId="{92B149F1-4E43-4DF2-887B-25268604A074}" type="presOf" srcId="{47F0A7C2-FB13-42C1-90A5-406C0BDE819E}" destId="{29E4101A-E6FF-4C0C-9F37-17ACC6DEA02A}" srcOrd="0" destOrd="0" presId="urn:microsoft.com/office/officeart/2005/8/layout/hierarchy2"/>
    <dgm:cxn modelId="{7D0BE394-BD56-469B-B59D-15120B0D96A6}" type="presOf" srcId="{3DC870A0-31A8-4B67-9A4F-DFC06B52D3E7}" destId="{84FD797D-0DE4-4EB4-9D4D-48D27CC901B7}" srcOrd="0" destOrd="0" presId="urn:microsoft.com/office/officeart/2005/8/layout/hierarchy2"/>
    <dgm:cxn modelId="{3701D351-7B7C-40D6-9000-8A91621366A9}" type="presOf" srcId="{42CFBF24-E40F-4BAF-B953-0C8EC79EABA5}" destId="{43A4332E-B36D-4111-AF27-3EB27F09B6F3}" srcOrd="0" destOrd="0" presId="urn:microsoft.com/office/officeart/2005/8/layout/hierarchy2"/>
    <dgm:cxn modelId="{0CF67A14-0F5B-4E46-BA1E-A062FC9FA5F4}" srcId="{D8EEE291-FA8E-4D2C-8E33-63B6BB8ECA80}" destId="{62DE7CD3-DC3D-4A19-A88A-C172FB088B2A}" srcOrd="1" destOrd="0" parTransId="{47F0A7C2-FB13-42C1-90A5-406C0BDE819E}" sibTransId="{F4C5E7E9-A69C-4CF4-A3E2-318B12CBDB42}"/>
    <dgm:cxn modelId="{5DC73B80-489B-49E9-ADCE-ED670C543DCD}" type="presOf" srcId="{3DC870A0-31A8-4B67-9A4F-DFC06B52D3E7}" destId="{8C5003FD-51D1-4A23-8847-36AF36C18855}" srcOrd="1" destOrd="0" presId="urn:microsoft.com/office/officeart/2005/8/layout/hierarchy2"/>
    <dgm:cxn modelId="{4AEF8D8B-A2FA-47BD-978E-541201C13DE6}" srcId="{42CFBF24-E40F-4BAF-B953-0C8EC79EABA5}" destId="{89AB39CE-930D-4801-8EA0-9F0BC49A7BE1}" srcOrd="0" destOrd="0" parTransId="{768223D4-46BE-43D5-8A4C-71C1090B6B76}" sibTransId="{49206085-CAFD-490A-862F-11E90411A0C4}"/>
    <dgm:cxn modelId="{89DE0B47-5426-4392-9812-DA4D75A88AA6}" srcId="{6CF2BB0A-F703-4E90-AE64-9B9DAF7A022F}" destId="{4880C618-ACB2-405B-AC03-EFB820FFCF48}" srcOrd="2" destOrd="0" parTransId="{57F5094F-9871-4617-9F6A-A9454E8B51E4}" sibTransId="{21C8CD21-7709-47D1-B8D8-E1E6CFF1A5E3}"/>
    <dgm:cxn modelId="{B95B7C94-AF57-4EFC-9D28-F93900C9EBC2}" type="presOf" srcId="{6A66BFD0-E24D-4E00-8199-FC4CF9FCF757}" destId="{9BCB3F45-6729-4182-B2C9-E1A07C2A10D4}" srcOrd="0" destOrd="0" presId="urn:microsoft.com/office/officeart/2005/8/layout/hierarchy2"/>
    <dgm:cxn modelId="{33C1DB5E-09A6-40E9-9913-8CE1FD0DA93A}" type="presOf" srcId="{47F0A7C2-FB13-42C1-90A5-406C0BDE819E}" destId="{0D65F0CF-26FC-49AA-BBC1-065E68B81F9F}" srcOrd="1" destOrd="0" presId="urn:microsoft.com/office/officeart/2005/8/layout/hierarchy2"/>
    <dgm:cxn modelId="{CD40B733-13FC-4F8F-A894-82D51336D512}" type="presOf" srcId="{95FFE482-13F3-4C6A-97CA-A6E6157744F5}" destId="{52F4E83A-FB13-4618-9C5B-39949AC73E65}" srcOrd="0" destOrd="0" presId="urn:microsoft.com/office/officeart/2005/8/layout/hierarchy2"/>
    <dgm:cxn modelId="{9F7DA291-8D92-451D-9134-581980C0E067}" srcId="{42CFBF24-E40F-4BAF-B953-0C8EC79EABA5}" destId="{C5A106DB-B21F-481F-87F0-421C39E413AF}" srcOrd="1" destOrd="0" parTransId="{95FFE482-13F3-4C6A-97CA-A6E6157744F5}" sibTransId="{5A226F34-8014-4BAA-8339-67A92B482741}"/>
    <dgm:cxn modelId="{CF969916-0377-4789-80A1-C2916AC9F7E4}" type="presOf" srcId="{95FFE482-13F3-4C6A-97CA-A6E6157744F5}" destId="{E37ED141-FE04-464D-BA94-498E0FA6B3C7}" srcOrd="1" destOrd="0" presId="urn:microsoft.com/office/officeart/2005/8/layout/hierarchy2"/>
    <dgm:cxn modelId="{BB475D60-7BE7-4661-85E3-7CE7208CCD81}" type="presOf" srcId="{768223D4-46BE-43D5-8A4C-71C1090B6B76}" destId="{8B97EB37-A1AD-44B8-AF12-060DD343374F}" srcOrd="0" destOrd="0" presId="urn:microsoft.com/office/officeart/2005/8/layout/hierarchy2"/>
    <dgm:cxn modelId="{2A75BB87-DCA6-402A-AEDE-5A9DC3107525}" srcId="{6CF2BB0A-F703-4E90-AE64-9B9DAF7A022F}" destId="{42CFBF24-E40F-4BAF-B953-0C8EC79EABA5}" srcOrd="1" destOrd="0" parTransId="{AEA3A6D6-7118-468A-ABA9-AAA73E259893}" sibTransId="{4E0AF59E-7E3C-41B3-9019-D18CF16BE2CD}"/>
    <dgm:cxn modelId="{AD7ABDCD-FEE8-470E-92E8-488A679C3B0B}" srcId="{D8EEE291-FA8E-4D2C-8E33-63B6BB8ECA80}" destId="{90EA127E-133D-4817-A339-217274BF8886}" srcOrd="0" destOrd="0" parTransId="{3DC870A0-31A8-4B67-9A4F-DFC06B52D3E7}" sibTransId="{FFF64C7A-810A-4BEE-A11E-289684AA0A8F}"/>
    <dgm:cxn modelId="{A447B32C-B9D8-4D26-B189-27A8A03B4FF4}" type="presOf" srcId="{1870A2D2-B4EA-4884-A813-1E4B4F3DCAAF}" destId="{FE62D47B-D5AA-4966-98F2-2AEA348F2C91}" srcOrd="1" destOrd="0" presId="urn:microsoft.com/office/officeart/2005/8/layout/hierarchy2"/>
    <dgm:cxn modelId="{08842D9F-0191-4EBC-A2BA-7198D39D3D66}" type="presParOf" srcId="{76B1E84F-AE8E-4AF9-8622-6F45CA0C4A31}" destId="{C12AC0DA-2987-4777-8D75-A34906EA64B2}" srcOrd="0" destOrd="0" presId="urn:microsoft.com/office/officeart/2005/8/layout/hierarchy2"/>
    <dgm:cxn modelId="{FED47538-393F-4193-AD4B-5E2989EF7D5A}" type="presParOf" srcId="{C12AC0DA-2987-4777-8D75-A34906EA64B2}" destId="{C49AFEA2-1F71-4EC2-92B3-A5AF4C63BC0D}" srcOrd="0" destOrd="0" presId="urn:microsoft.com/office/officeart/2005/8/layout/hierarchy2"/>
    <dgm:cxn modelId="{72DF1DB0-FACF-4EB2-A50A-B839344EC975}" type="presParOf" srcId="{C12AC0DA-2987-4777-8D75-A34906EA64B2}" destId="{63AC7F21-3443-4893-95AB-7AB81A1D8542}" srcOrd="1" destOrd="0" presId="urn:microsoft.com/office/officeart/2005/8/layout/hierarchy2"/>
    <dgm:cxn modelId="{9699595A-6FFB-4274-9236-E04E4B5A5E09}" type="presParOf" srcId="{76B1E84F-AE8E-4AF9-8622-6F45CA0C4A31}" destId="{09F9898C-A1A7-4D52-89A6-2ACC2EFEA4C8}" srcOrd="1" destOrd="0" presId="urn:microsoft.com/office/officeart/2005/8/layout/hierarchy2"/>
    <dgm:cxn modelId="{F2B9C763-B5CB-41D8-A512-7E57802DFBE6}" type="presParOf" srcId="{09F9898C-A1A7-4D52-89A6-2ACC2EFEA4C8}" destId="{43A4332E-B36D-4111-AF27-3EB27F09B6F3}" srcOrd="0" destOrd="0" presId="urn:microsoft.com/office/officeart/2005/8/layout/hierarchy2"/>
    <dgm:cxn modelId="{6C2904E2-6F22-455B-B82E-06F05AAEBFCD}" type="presParOf" srcId="{09F9898C-A1A7-4D52-89A6-2ACC2EFEA4C8}" destId="{4D478905-EBBD-4D51-852E-C6BDAD3823FD}" srcOrd="1" destOrd="0" presId="urn:microsoft.com/office/officeart/2005/8/layout/hierarchy2"/>
    <dgm:cxn modelId="{3E451910-C851-4C5E-9477-AC95CCC384A2}" type="presParOf" srcId="{4D478905-EBBD-4D51-852E-C6BDAD3823FD}" destId="{8B97EB37-A1AD-44B8-AF12-060DD343374F}" srcOrd="0" destOrd="0" presId="urn:microsoft.com/office/officeart/2005/8/layout/hierarchy2"/>
    <dgm:cxn modelId="{8BFD879B-89B6-4E3A-95F9-55D9028631B0}" type="presParOf" srcId="{8B97EB37-A1AD-44B8-AF12-060DD343374F}" destId="{D12F6CEE-FAB6-4EC8-A27C-656B5A393F9A}" srcOrd="0" destOrd="0" presId="urn:microsoft.com/office/officeart/2005/8/layout/hierarchy2"/>
    <dgm:cxn modelId="{56372837-8AFD-420B-8C7E-08DDDF7ECA75}" type="presParOf" srcId="{4D478905-EBBD-4D51-852E-C6BDAD3823FD}" destId="{244D14C1-74EE-4D30-806B-1635CE6CA863}" srcOrd="1" destOrd="0" presId="urn:microsoft.com/office/officeart/2005/8/layout/hierarchy2"/>
    <dgm:cxn modelId="{28429A53-4EDA-49FF-AA1E-6DA4CCD76C13}" type="presParOf" srcId="{244D14C1-74EE-4D30-806B-1635CE6CA863}" destId="{731B244B-6536-49BC-9612-884B306D2224}" srcOrd="0" destOrd="0" presId="urn:microsoft.com/office/officeart/2005/8/layout/hierarchy2"/>
    <dgm:cxn modelId="{6BCF73BE-DAFA-4B78-985B-D1E6489353E7}" type="presParOf" srcId="{244D14C1-74EE-4D30-806B-1635CE6CA863}" destId="{FFA2AECC-86ED-4235-B5EE-A02A6EAD6972}" srcOrd="1" destOrd="0" presId="urn:microsoft.com/office/officeart/2005/8/layout/hierarchy2"/>
    <dgm:cxn modelId="{6AED8DDA-9721-435B-824C-F55CD0EAE159}" type="presParOf" srcId="{4D478905-EBBD-4D51-852E-C6BDAD3823FD}" destId="{52F4E83A-FB13-4618-9C5B-39949AC73E65}" srcOrd="2" destOrd="0" presId="urn:microsoft.com/office/officeart/2005/8/layout/hierarchy2"/>
    <dgm:cxn modelId="{3C52FC65-1EC4-4C5F-8DC7-960FE7EE1243}" type="presParOf" srcId="{52F4E83A-FB13-4618-9C5B-39949AC73E65}" destId="{E37ED141-FE04-464D-BA94-498E0FA6B3C7}" srcOrd="0" destOrd="0" presId="urn:microsoft.com/office/officeart/2005/8/layout/hierarchy2"/>
    <dgm:cxn modelId="{404EFEDC-8374-4CF8-8297-A5F2CC950262}" type="presParOf" srcId="{4D478905-EBBD-4D51-852E-C6BDAD3823FD}" destId="{D5F29F5F-DF02-4592-90E0-D73957E10306}" srcOrd="3" destOrd="0" presId="urn:microsoft.com/office/officeart/2005/8/layout/hierarchy2"/>
    <dgm:cxn modelId="{2A4EF9D2-153D-4825-BD6A-E13725093149}" type="presParOf" srcId="{D5F29F5F-DF02-4592-90E0-D73957E10306}" destId="{1CF5F309-3F79-4EF2-9DEE-0CC0DD6F9E26}" srcOrd="0" destOrd="0" presId="urn:microsoft.com/office/officeart/2005/8/layout/hierarchy2"/>
    <dgm:cxn modelId="{1C9E4994-20C6-4CA9-8ADD-4464AB58D9EF}" type="presParOf" srcId="{D5F29F5F-DF02-4592-90E0-D73957E10306}" destId="{A6783F06-226D-4F3A-A2F3-22C6DE96D3A4}" srcOrd="1" destOrd="0" presId="urn:microsoft.com/office/officeart/2005/8/layout/hierarchy2"/>
    <dgm:cxn modelId="{E6836EBA-9C9D-4E6E-BDA8-3217420D62CB}" type="presParOf" srcId="{76B1E84F-AE8E-4AF9-8622-6F45CA0C4A31}" destId="{726978DC-3E35-4E93-A40C-24B5ABC5CC38}" srcOrd="2" destOrd="0" presId="urn:microsoft.com/office/officeart/2005/8/layout/hierarchy2"/>
    <dgm:cxn modelId="{2C53A961-C511-4E0D-BC07-0752B768BA5D}" type="presParOf" srcId="{726978DC-3E35-4E93-A40C-24B5ABC5CC38}" destId="{BA279C23-9825-43A7-8C97-7AF5531F7EC9}" srcOrd="0" destOrd="0" presId="urn:microsoft.com/office/officeart/2005/8/layout/hierarchy2"/>
    <dgm:cxn modelId="{16A4CBD5-0BDE-4B5F-9181-4CA6EFB02B23}" type="presParOf" srcId="{726978DC-3E35-4E93-A40C-24B5ABC5CC38}" destId="{06B63958-3E99-4DAE-8FD6-7239F1B19598}" srcOrd="1" destOrd="0" presId="urn:microsoft.com/office/officeart/2005/8/layout/hierarchy2"/>
    <dgm:cxn modelId="{7CD2C4D4-BF51-4A7C-A569-5EF24F71999F}" type="presParOf" srcId="{76B1E84F-AE8E-4AF9-8622-6F45CA0C4A31}" destId="{E8A9463C-9331-4752-A4C5-2575295E8FEF}" srcOrd="3" destOrd="0" presId="urn:microsoft.com/office/officeart/2005/8/layout/hierarchy2"/>
    <dgm:cxn modelId="{BD86D2F5-A761-4805-BD6D-85B762735ED4}" type="presParOf" srcId="{E8A9463C-9331-4752-A4C5-2575295E8FEF}" destId="{A938681F-5F0E-4642-A0BA-DB02E5BCDC69}" srcOrd="0" destOrd="0" presId="urn:microsoft.com/office/officeart/2005/8/layout/hierarchy2"/>
    <dgm:cxn modelId="{1E2BDBF8-B49A-4740-A4AA-542DA5DD1ED5}" type="presParOf" srcId="{E8A9463C-9331-4752-A4C5-2575295E8FEF}" destId="{5A42A5CE-097D-4983-9DCA-AFE0306F9E11}" srcOrd="1" destOrd="0" presId="urn:microsoft.com/office/officeart/2005/8/layout/hierarchy2"/>
    <dgm:cxn modelId="{20E959FC-87F3-4562-8860-B233FE278B5A}" type="presParOf" srcId="{5A42A5CE-097D-4983-9DCA-AFE0306F9E11}" destId="{84FD797D-0DE4-4EB4-9D4D-48D27CC901B7}" srcOrd="0" destOrd="0" presId="urn:microsoft.com/office/officeart/2005/8/layout/hierarchy2"/>
    <dgm:cxn modelId="{81D1F55C-F62E-4AF6-B1FD-135ECD46F3BC}" type="presParOf" srcId="{84FD797D-0DE4-4EB4-9D4D-48D27CC901B7}" destId="{8C5003FD-51D1-4A23-8847-36AF36C18855}" srcOrd="0" destOrd="0" presId="urn:microsoft.com/office/officeart/2005/8/layout/hierarchy2"/>
    <dgm:cxn modelId="{D1FB8A1C-754D-42DA-8B66-659DD8CABCA4}" type="presParOf" srcId="{5A42A5CE-097D-4983-9DCA-AFE0306F9E11}" destId="{210F782E-133B-4F3E-8FF1-E798BE5F3D5D}" srcOrd="1" destOrd="0" presId="urn:microsoft.com/office/officeart/2005/8/layout/hierarchy2"/>
    <dgm:cxn modelId="{1E6B3BD4-B29E-4662-8CA1-5BED58513AE5}" type="presParOf" srcId="{210F782E-133B-4F3E-8FF1-E798BE5F3D5D}" destId="{7FE38728-FA63-49C1-ACF6-378BC433C3CD}" srcOrd="0" destOrd="0" presId="urn:microsoft.com/office/officeart/2005/8/layout/hierarchy2"/>
    <dgm:cxn modelId="{3B4A0CCF-139A-4C00-967B-1E212CB9C7A7}" type="presParOf" srcId="{210F782E-133B-4F3E-8FF1-E798BE5F3D5D}" destId="{2E5593D9-31CF-4CC3-8627-AE765808D20B}" srcOrd="1" destOrd="0" presId="urn:microsoft.com/office/officeart/2005/8/layout/hierarchy2"/>
    <dgm:cxn modelId="{AC0B99B8-1F63-4805-B915-75D13D991F2F}" type="presParOf" srcId="{5A42A5CE-097D-4983-9DCA-AFE0306F9E11}" destId="{29E4101A-E6FF-4C0C-9F37-17ACC6DEA02A}" srcOrd="2" destOrd="0" presId="urn:microsoft.com/office/officeart/2005/8/layout/hierarchy2"/>
    <dgm:cxn modelId="{B0415119-BD4F-4299-B9F9-ABF21706EF6C}" type="presParOf" srcId="{29E4101A-E6FF-4C0C-9F37-17ACC6DEA02A}" destId="{0D65F0CF-26FC-49AA-BBC1-065E68B81F9F}" srcOrd="0" destOrd="0" presId="urn:microsoft.com/office/officeart/2005/8/layout/hierarchy2"/>
    <dgm:cxn modelId="{86610EA2-36C4-4EBC-AA47-D0D6EA1D77F2}" type="presParOf" srcId="{5A42A5CE-097D-4983-9DCA-AFE0306F9E11}" destId="{71C618E3-5CD0-4D2D-B208-17C8A730B0E4}" srcOrd="3" destOrd="0" presId="urn:microsoft.com/office/officeart/2005/8/layout/hierarchy2"/>
    <dgm:cxn modelId="{36A80F9D-DDFF-4379-9B8C-3EBBC6DC1D2D}" type="presParOf" srcId="{71C618E3-5CD0-4D2D-B208-17C8A730B0E4}" destId="{BFC471B9-1A64-4084-9B2E-15E925CA4617}" srcOrd="0" destOrd="0" presId="urn:microsoft.com/office/officeart/2005/8/layout/hierarchy2"/>
    <dgm:cxn modelId="{6475F4F6-20EF-4EE6-902B-FF9453525BCA}" type="presParOf" srcId="{71C618E3-5CD0-4D2D-B208-17C8A730B0E4}" destId="{315168AF-30E9-4E68-A7C1-1C91E1B71B91}" srcOrd="1" destOrd="0" presId="urn:microsoft.com/office/officeart/2005/8/layout/hierarchy2"/>
    <dgm:cxn modelId="{3764906A-CDE7-475A-A1C6-B83C5944BBF0}" type="presParOf" srcId="{5A42A5CE-097D-4983-9DCA-AFE0306F9E11}" destId="{5F6907D7-851C-49B6-ACED-EBE3F90EF9D8}" srcOrd="4" destOrd="0" presId="urn:microsoft.com/office/officeart/2005/8/layout/hierarchy2"/>
    <dgm:cxn modelId="{3484F5B3-2886-4A69-8611-9A7C7623CAA0}" type="presParOf" srcId="{5F6907D7-851C-49B6-ACED-EBE3F90EF9D8}" destId="{FE62D47B-D5AA-4966-98F2-2AEA348F2C91}" srcOrd="0" destOrd="0" presId="urn:microsoft.com/office/officeart/2005/8/layout/hierarchy2"/>
    <dgm:cxn modelId="{83164245-258B-4C2B-AB6D-946B3BE661D2}" type="presParOf" srcId="{5A42A5CE-097D-4983-9DCA-AFE0306F9E11}" destId="{2BE86A69-0000-4739-8D0C-8DC50BA34EDF}" srcOrd="5" destOrd="0" presId="urn:microsoft.com/office/officeart/2005/8/layout/hierarchy2"/>
    <dgm:cxn modelId="{34A82FBB-C438-4F3E-BFA5-26059FB8E607}" type="presParOf" srcId="{2BE86A69-0000-4739-8D0C-8DC50BA34EDF}" destId="{9BCB3F45-6729-4182-B2C9-E1A07C2A10D4}" srcOrd="0" destOrd="0" presId="urn:microsoft.com/office/officeart/2005/8/layout/hierarchy2"/>
    <dgm:cxn modelId="{D98B8AA5-5AFB-4ACE-B2A8-41E7939F7AB4}" type="presParOf" srcId="{2BE86A69-0000-4739-8D0C-8DC50BA34EDF}" destId="{6DB1072B-CFCC-4178-9489-A83BFC3E9282}" srcOrd="1" destOrd="0" presId="urn:microsoft.com/office/officeart/2005/8/layout/hierarchy2"/>
    <dgm:cxn modelId="{43767FD6-00A6-4FB9-A4D8-CF0970C335F2}" type="presParOf" srcId="{76B1E84F-AE8E-4AF9-8622-6F45CA0C4A31}" destId="{41802B24-152F-4568-9DEC-229F9D39C0C8}" srcOrd="4" destOrd="0" presId="urn:microsoft.com/office/officeart/2005/8/layout/hierarchy2"/>
    <dgm:cxn modelId="{68960855-2F3D-41F5-9FBF-3B90CCD4E647}" type="presParOf" srcId="{41802B24-152F-4568-9DEC-229F9D39C0C8}" destId="{9B4EC84E-C580-47EF-A976-EE17E4A4E515}" srcOrd="0" destOrd="0" presId="urn:microsoft.com/office/officeart/2005/8/layout/hierarchy2"/>
    <dgm:cxn modelId="{4D467633-6BAC-4210-9F20-4430636F7C09}" type="presParOf" srcId="{41802B24-152F-4568-9DEC-229F9D39C0C8}" destId="{1965076E-433E-431C-8655-41DFEB535E8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C7453-2FE0-4A99-868A-E838D7B72D0E}">
      <dsp:nvSpPr>
        <dsp:cNvPr id="0" name=""/>
        <dsp:cNvSpPr/>
      </dsp:nvSpPr>
      <dsp:spPr>
        <a:xfrm>
          <a:off x="0" y="393"/>
          <a:ext cx="4929203" cy="101155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>
                  <a:lumMod val="95000"/>
                </a:schemeClr>
              </a:solidFill>
            </a:rPr>
            <a:t>Participación en las </a:t>
          </a: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</a:rPr>
            <a:t>8</a:t>
          </a:r>
          <a:r>
            <a:rPr lang="es-ES" sz="1600" kern="1200" dirty="0" smtClean="0">
              <a:solidFill>
                <a:schemeClr val="bg1">
                  <a:lumMod val="95000"/>
                </a:schemeClr>
              </a:solidFill>
            </a:rPr>
            <a:t> </a:t>
          </a: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</a:rPr>
            <a:t>sesiones de negociación</a:t>
          </a:r>
          <a:r>
            <a:rPr lang="es-ES" sz="1600" kern="1200" dirty="0" smtClean="0">
              <a:solidFill>
                <a:schemeClr val="bg1">
                  <a:lumMod val="95000"/>
                </a:schemeClr>
              </a:solidFill>
            </a:rPr>
            <a:t> (2014 y 2015) </a:t>
          </a:r>
          <a:endParaRPr lang="es-ES" sz="16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9627" y="30020"/>
        <a:ext cx="4869949" cy="952296"/>
      </dsp:txXfrm>
    </dsp:sp>
    <dsp:sp modelId="{35609532-841A-40C5-B327-B14CCC7C99C3}">
      <dsp:nvSpPr>
        <dsp:cNvPr id="0" name=""/>
        <dsp:cNvSpPr/>
      </dsp:nvSpPr>
      <dsp:spPr>
        <a:xfrm>
          <a:off x="0" y="1075459"/>
          <a:ext cx="3330760" cy="1011550"/>
        </a:xfrm>
        <a:prstGeom prst="roundRect">
          <a:avLst>
            <a:gd name="adj" fmla="val 10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>
                  <a:lumMod val="95000"/>
                </a:schemeClr>
              </a:solidFill>
            </a:rPr>
            <a:t>México contribuyó en los </a:t>
          </a:r>
          <a:r>
            <a:rPr lang="es-ES" sz="1600" b="1" kern="1200" dirty="0" smtClean="0">
              <a:solidFill>
                <a:schemeClr val="bg1">
                  <a:lumMod val="95000"/>
                </a:schemeClr>
              </a:solidFill>
            </a:rPr>
            <a:t>4 componentes</a:t>
          </a:r>
          <a:r>
            <a:rPr lang="es-ES" sz="1600" kern="1200" dirty="0" smtClean="0">
              <a:solidFill>
                <a:schemeClr val="bg1">
                  <a:lumMod val="95000"/>
                </a:schemeClr>
              </a:solidFill>
            </a:rPr>
            <a:t>: </a:t>
          </a:r>
          <a:endParaRPr lang="es-ES" sz="16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9627" y="1105086"/>
        <a:ext cx="3271506" cy="952296"/>
      </dsp:txXfrm>
    </dsp:sp>
    <dsp:sp modelId="{28253924-509E-44C4-ABB5-C05F6BA5D369}">
      <dsp:nvSpPr>
        <dsp:cNvPr id="0" name=""/>
        <dsp:cNvSpPr/>
      </dsp:nvSpPr>
      <dsp:spPr>
        <a:xfrm>
          <a:off x="7659" y="2158911"/>
          <a:ext cx="1334728" cy="1011550"/>
        </a:xfrm>
        <a:prstGeom prst="roundRect">
          <a:avLst>
            <a:gd name="adj" fmla="val 10000"/>
          </a:avLst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 </a:t>
          </a:r>
          <a:r>
            <a:rPr lang="es-ES" sz="1600" b="1" kern="1200" dirty="0" smtClean="0">
              <a:solidFill>
                <a:schemeClr val="tx1"/>
              </a:solidFill>
            </a:rPr>
            <a:t>Objetivos de Desarrollo Sostenible 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7286" y="2188538"/>
        <a:ext cx="1275474" cy="952296"/>
      </dsp:txXfrm>
    </dsp:sp>
    <dsp:sp modelId="{FFFCAAD0-AABC-48C9-97F2-93C9425C9EE5}">
      <dsp:nvSpPr>
        <dsp:cNvPr id="0" name=""/>
        <dsp:cNvSpPr/>
      </dsp:nvSpPr>
      <dsp:spPr>
        <a:xfrm>
          <a:off x="1398446" y="2198745"/>
          <a:ext cx="1939974" cy="1011550"/>
        </a:xfrm>
        <a:prstGeom prst="roundRect">
          <a:avLst>
            <a:gd name="adj" fmla="val 10000"/>
          </a:avLst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Medios de implementación 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1428073" y="2228372"/>
        <a:ext cx="1880720" cy="952296"/>
      </dsp:txXfrm>
    </dsp:sp>
    <dsp:sp modelId="{4A0B1D77-CD46-48B6-AEC3-89295EE54E0C}">
      <dsp:nvSpPr>
        <dsp:cNvPr id="0" name=""/>
        <dsp:cNvSpPr/>
      </dsp:nvSpPr>
      <dsp:spPr>
        <a:xfrm>
          <a:off x="3450537" y="1100159"/>
          <a:ext cx="1476703" cy="1011550"/>
        </a:xfrm>
        <a:prstGeom prst="roundRect">
          <a:avLst>
            <a:gd name="adj" fmla="val 10000"/>
          </a:avLst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Declaración política 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480164" y="1129786"/>
        <a:ext cx="1417449" cy="952296"/>
      </dsp:txXfrm>
    </dsp:sp>
    <dsp:sp modelId="{0850C4E5-B132-49D4-A145-35E9A1C6FEA1}">
      <dsp:nvSpPr>
        <dsp:cNvPr id="0" name=""/>
        <dsp:cNvSpPr/>
      </dsp:nvSpPr>
      <dsp:spPr>
        <a:xfrm>
          <a:off x="3450537" y="2198745"/>
          <a:ext cx="1476703" cy="1011550"/>
        </a:xfrm>
        <a:prstGeom prst="roundRect">
          <a:avLst>
            <a:gd name="adj" fmla="val 10000"/>
          </a:avLst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Mecanismos de seguimiento y examen 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480164" y="2228372"/>
        <a:ext cx="1417449" cy="952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DE468-55EE-479F-89CD-CE961EF08B1F}">
      <dsp:nvSpPr>
        <dsp:cNvPr id="0" name=""/>
        <dsp:cNvSpPr/>
      </dsp:nvSpPr>
      <dsp:spPr>
        <a:xfrm rot="5400000">
          <a:off x="4663570" y="-3596070"/>
          <a:ext cx="577572" cy="792219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Aprobación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y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adopción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de</a:t>
          </a:r>
          <a:r>
            <a:rPr kumimoji="0" lang="es-MX" sz="1200" b="0" i="0" u="none" strike="noStrike" kern="1200" cap="none" spc="0" normalizeH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la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Agenda 2030.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Declaración Conjunta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Gobierno Abierto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para la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Agenda 2030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. </a:t>
          </a:r>
          <a:endParaRPr lang="es-E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Proyecto piloto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medición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de los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ODS.</a:t>
          </a:r>
          <a:endParaRPr lang="es-ES" sz="1200" kern="1200" dirty="0"/>
        </a:p>
      </dsp:txBody>
      <dsp:txXfrm rot="-5400000">
        <a:off x="991259" y="104436"/>
        <a:ext cx="7894001" cy="521182"/>
      </dsp:txXfrm>
    </dsp:sp>
    <dsp:sp modelId="{5B3CACE0-1F53-440D-BFDE-059B0CF1A851}">
      <dsp:nvSpPr>
        <dsp:cNvPr id="0" name=""/>
        <dsp:cNvSpPr/>
      </dsp:nvSpPr>
      <dsp:spPr>
        <a:xfrm>
          <a:off x="37" y="4045"/>
          <a:ext cx="991219" cy="7219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err="1" smtClean="0"/>
            <a:t>Sep</a:t>
          </a:r>
          <a:r>
            <a:rPr lang="es-ES" sz="1200" b="1" kern="1200" dirty="0" smtClean="0"/>
            <a:t> 2015</a:t>
          </a:r>
          <a:endParaRPr lang="es-ES" sz="1200" b="1" kern="1200" dirty="0"/>
        </a:p>
      </dsp:txBody>
      <dsp:txXfrm>
        <a:off x="35280" y="39288"/>
        <a:ext cx="920733" cy="651479"/>
      </dsp:txXfrm>
    </dsp:sp>
    <dsp:sp modelId="{F0811D69-DBDE-4AE8-A46C-0D9A9C0167CC}">
      <dsp:nvSpPr>
        <dsp:cNvPr id="0" name=""/>
        <dsp:cNvSpPr/>
      </dsp:nvSpPr>
      <dsp:spPr>
        <a:xfrm rot="5400000">
          <a:off x="4656115" y="-2853672"/>
          <a:ext cx="577572" cy="7933865"/>
        </a:xfrm>
        <a:prstGeom prst="round2SameRect">
          <a:avLst/>
        </a:prstGeom>
        <a:solidFill>
          <a:schemeClr val="accent3">
            <a:tint val="40000"/>
            <a:alpha val="90000"/>
            <a:hueOff val="-1773655"/>
            <a:satOff val="14856"/>
            <a:lumOff val="80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773655"/>
              <a:satOff val="14856"/>
              <a:lumOff val="8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CTESIODM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CTEODS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.</a:t>
          </a:r>
          <a:endParaRPr lang="es-ES" sz="1200" kern="1200" dirty="0"/>
        </a:p>
      </dsp:txBody>
      <dsp:txXfrm rot="-5400000">
        <a:off x="977969" y="852669"/>
        <a:ext cx="7905670" cy="521182"/>
      </dsp:txXfrm>
    </dsp:sp>
    <dsp:sp modelId="{A88C39CD-7FB6-44B1-A5DA-F28007B52903}">
      <dsp:nvSpPr>
        <dsp:cNvPr id="0" name=""/>
        <dsp:cNvSpPr/>
      </dsp:nvSpPr>
      <dsp:spPr>
        <a:xfrm>
          <a:off x="37" y="762108"/>
          <a:ext cx="977931" cy="721965"/>
        </a:xfrm>
        <a:prstGeom prst="roundRect">
          <a:avLst/>
        </a:prstGeom>
        <a:solidFill>
          <a:schemeClr val="accent3">
            <a:hueOff val="-1663886"/>
            <a:satOff val="14103"/>
            <a:lumOff val="1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Dic 2015</a:t>
          </a:r>
          <a:endParaRPr lang="es-ES" sz="1200" b="1" kern="1200" dirty="0"/>
        </a:p>
      </dsp:txBody>
      <dsp:txXfrm>
        <a:off x="35280" y="797351"/>
        <a:ext cx="907445" cy="651479"/>
      </dsp:txXfrm>
    </dsp:sp>
    <dsp:sp modelId="{1DBD8834-7AAF-42BB-BEB3-55B6ACFD0A52}">
      <dsp:nvSpPr>
        <dsp:cNvPr id="0" name=""/>
        <dsp:cNvSpPr/>
      </dsp:nvSpPr>
      <dsp:spPr>
        <a:xfrm rot="5400000">
          <a:off x="4662458" y="-2085420"/>
          <a:ext cx="577572" cy="7933150"/>
        </a:xfrm>
        <a:prstGeom prst="round2SameRect">
          <a:avLst/>
        </a:prstGeom>
        <a:solidFill>
          <a:schemeClr val="accent3">
            <a:tint val="40000"/>
            <a:alpha val="90000"/>
            <a:hueOff val="-3547309"/>
            <a:satOff val="29713"/>
            <a:lumOff val="161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3547309"/>
              <a:satOff val="29713"/>
              <a:lumOff val="1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1ª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Sesión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CTEODS, 25 dependencias.</a:t>
          </a:r>
          <a:endParaRPr lang="es-ES" sz="1200" kern="1200" dirty="0"/>
        </a:p>
      </dsp:txBody>
      <dsp:txXfrm rot="-5400000">
        <a:off x="984670" y="1620563"/>
        <a:ext cx="7904955" cy="521182"/>
      </dsp:txXfrm>
    </dsp:sp>
    <dsp:sp modelId="{E2CCC02F-EF72-418C-9079-504F84E55CA8}">
      <dsp:nvSpPr>
        <dsp:cNvPr id="0" name=""/>
        <dsp:cNvSpPr/>
      </dsp:nvSpPr>
      <dsp:spPr>
        <a:xfrm>
          <a:off x="37" y="1520172"/>
          <a:ext cx="984632" cy="721965"/>
        </a:xfrm>
        <a:prstGeom prst="roundRect">
          <a:avLst/>
        </a:prstGeom>
        <a:solidFill>
          <a:schemeClr val="accent3">
            <a:hueOff val="-3327773"/>
            <a:satOff val="28205"/>
            <a:lumOff val="28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Feb 2016</a:t>
          </a:r>
          <a:endParaRPr lang="es-ES" sz="1200" b="1" kern="1200" dirty="0"/>
        </a:p>
      </dsp:txBody>
      <dsp:txXfrm>
        <a:off x="35280" y="1555415"/>
        <a:ext cx="914146" cy="651479"/>
      </dsp:txXfrm>
    </dsp:sp>
    <dsp:sp modelId="{DFCF40EA-4E30-4FE5-9F91-2F9521F05088}">
      <dsp:nvSpPr>
        <dsp:cNvPr id="0" name=""/>
        <dsp:cNvSpPr/>
      </dsp:nvSpPr>
      <dsp:spPr>
        <a:xfrm rot="5400000">
          <a:off x="4651352" y="-1338216"/>
          <a:ext cx="577572" cy="7954870"/>
        </a:xfrm>
        <a:prstGeom prst="round2SameRect">
          <a:avLst/>
        </a:prstGeom>
        <a:solidFill>
          <a:schemeClr val="accent3">
            <a:tint val="40000"/>
            <a:alpha val="90000"/>
            <a:hueOff val="-5320964"/>
            <a:satOff val="44569"/>
            <a:lumOff val="242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320964"/>
              <a:satOff val="44569"/>
              <a:lumOff val="2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230 indicadores globales. 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México </a:t>
          </a:r>
          <a:r>
            <a:rPr kumimoji="0" lang="es-MX" sz="1200" b="1" i="0" u="none" strike="noStrike" kern="1200" cap="none" spc="0" normalizeH="0" baseline="0" noProof="0" dirty="0" err="1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co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-presidió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con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Filipinas el Grupo Interinstitucional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y de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Expertos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sobre los Indicadores de los</a:t>
          </a:r>
          <a:r>
            <a:rPr kumimoji="0" lang="es-MX" sz="1200" b="0" i="0" u="none" strike="noStrike" kern="1200" cap="none" spc="0" normalizeH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ODS.</a:t>
          </a:r>
          <a:endParaRPr lang="es-ES" sz="1200" kern="1200" dirty="0"/>
        </a:p>
      </dsp:txBody>
      <dsp:txXfrm rot="-5400000">
        <a:off x="962704" y="2378627"/>
        <a:ext cx="7926675" cy="521182"/>
      </dsp:txXfrm>
    </dsp:sp>
    <dsp:sp modelId="{2C143D01-C701-4BA6-AAE4-819983A18BDA}">
      <dsp:nvSpPr>
        <dsp:cNvPr id="0" name=""/>
        <dsp:cNvSpPr/>
      </dsp:nvSpPr>
      <dsp:spPr>
        <a:xfrm>
          <a:off x="37" y="2278235"/>
          <a:ext cx="962665" cy="721965"/>
        </a:xfrm>
        <a:prstGeom prst="roundRect">
          <a:avLst/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Marzo 2016</a:t>
          </a:r>
          <a:endParaRPr lang="es-ES" sz="1200" b="1" kern="1200" dirty="0"/>
        </a:p>
      </dsp:txBody>
      <dsp:txXfrm>
        <a:off x="35280" y="2313478"/>
        <a:ext cx="892179" cy="651479"/>
      </dsp:txXfrm>
    </dsp:sp>
    <dsp:sp modelId="{3EC4B802-DB1E-48C9-B5AB-2F9DB16B1928}">
      <dsp:nvSpPr>
        <dsp:cNvPr id="0" name=""/>
        <dsp:cNvSpPr/>
      </dsp:nvSpPr>
      <dsp:spPr>
        <a:xfrm rot="5400000">
          <a:off x="4651352" y="-580153"/>
          <a:ext cx="577572" cy="7954870"/>
        </a:xfrm>
        <a:prstGeom prst="round2SameRect">
          <a:avLst/>
        </a:prstGeom>
        <a:solidFill>
          <a:schemeClr val="accent3">
            <a:tint val="40000"/>
            <a:alpha val="90000"/>
            <a:hueOff val="-7094619"/>
            <a:satOff val="59425"/>
            <a:lumOff val="323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7094619"/>
              <a:satOff val="59425"/>
              <a:lumOff val="3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Seguimiento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a nivel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regional.</a:t>
          </a:r>
          <a:endParaRPr lang="es-ES" sz="1200" kern="1200" dirty="0"/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36º periodo de sesiones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de la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CEPAL</a:t>
          </a:r>
          <a:r>
            <a:rPr lang="es-MX" sz="1200" b="1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, </a:t>
          </a:r>
          <a:r>
            <a:rPr lang="es-MX" sz="1200" b="0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con enfoque en el </a:t>
          </a:r>
          <a:r>
            <a:rPr lang="es-MX" sz="1200" b="1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Desarrollo Sostenible </a:t>
          </a:r>
          <a:r>
            <a:rPr lang="es-MX" sz="1200" b="0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en </a:t>
          </a:r>
          <a:r>
            <a:rPr lang="es-MX" sz="1200" b="1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México.</a:t>
          </a:r>
          <a:endParaRPr lang="es-ES" sz="1200" kern="1200" dirty="0"/>
        </a:p>
      </dsp:txBody>
      <dsp:txXfrm rot="-5400000">
        <a:off x="962704" y="3136690"/>
        <a:ext cx="7926675" cy="521182"/>
      </dsp:txXfrm>
    </dsp:sp>
    <dsp:sp modelId="{765A491F-CC00-44EA-9378-F282F1838177}">
      <dsp:nvSpPr>
        <dsp:cNvPr id="0" name=""/>
        <dsp:cNvSpPr/>
      </dsp:nvSpPr>
      <dsp:spPr>
        <a:xfrm>
          <a:off x="37" y="3036299"/>
          <a:ext cx="962665" cy="721965"/>
        </a:xfrm>
        <a:prstGeom prst="roundRect">
          <a:avLst/>
        </a:prstGeom>
        <a:solidFill>
          <a:schemeClr val="accent3">
            <a:hueOff val="-6655546"/>
            <a:satOff val="56410"/>
            <a:lumOff val="56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Mayo 2016</a:t>
          </a:r>
          <a:endParaRPr lang="es-ES" sz="1200" b="1" kern="1200" dirty="0"/>
        </a:p>
      </dsp:txBody>
      <dsp:txXfrm>
        <a:off x="35280" y="3071542"/>
        <a:ext cx="892179" cy="651479"/>
      </dsp:txXfrm>
    </dsp:sp>
    <dsp:sp modelId="{5B012295-CE29-4FB9-9588-9D72FCB4C9DB}">
      <dsp:nvSpPr>
        <dsp:cNvPr id="0" name=""/>
        <dsp:cNvSpPr/>
      </dsp:nvSpPr>
      <dsp:spPr>
        <a:xfrm rot="5400000">
          <a:off x="4572076" y="192377"/>
          <a:ext cx="743115" cy="7947085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-8868273"/>
              <a:satOff val="74282"/>
              <a:lumOff val="40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2ª </a:t>
          </a:r>
          <a:r>
            <a:rPr lang="es-ES" sz="1200" b="0" kern="1200" dirty="0" smtClean="0"/>
            <a:t>S</a:t>
          </a:r>
          <a:r>
            <a:rPr lang="es-ES" sz="1200" kern="1200" dirty="0" smtClean="0"/>
            <a:t>esión </a:t>
          </a:r>
          <a:r>
            <a:rPr lang="es-ES" sz="1200" b="1" kern="1200" dirty="0" smtClean="0"/>
            <a:t>CTEODS.</a:t>
          </a:r>
          <a:endParaRPr lang="es-ES" sz="1200" b="1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Programa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trabajo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seguimiento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y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monitoreo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 los indicadores.</a:t>
          </a:r>
          <a:endParaRPr lang="es-E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Foro Político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de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Alto Nivel.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Anuncio de</a:t>
          </a:r>
          <a:r>
            <a:rPr kumimoji="0" lang="es-MX" sz="1200" b="0" i="0" u="none" strike="noStrike" kern="1200" cap="none" spc="0" normalizeH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creación de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Consejo de Alto Nivel 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para el </a:t>
          </a:r>
          <a:r>
            <a:rPr lang="es-MX" sz="1200" b="1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cumplimiento</a:t>
          </a:r>
          <a:r>
            <a:rPr lang="es-MX" sz="1200" b="0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 d</a:t>
          </a:r>
          <a:r>
            <a:rPr kumimoji="0" lang="es-MX" sz="12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e la </a:t>
          </a:r>
          <a:r>
            <a:rPr kumimoji="0" lang="es-MX" sz="1200" b="1" i="0" u="none" strike="noStrike" kern="1200" cap="none" spc="0" normalizeH="0" baseline="0" noProof="0" dirty="0" smtClean="0">
              <a:ln/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rPr>
            <a:t>Agenda de Desarrollo 2030.</a:t>
          </a:r>
          <a:endParaRPr lang="es-ES" sz="1200" kern="1200" dirty="0"/>
        </a:p>
      </dsp:txBody>
      <dsp:txXfrm rot="-5400000">
        <a:off x="970091" y="3830638"/>
        <a:ext cx="7910809" cy="670563"/>
      </dsp:txXfrm>
    </dsp:sp>
    <dsp:sp modelId="{F2018272-4262-406F-ADBA-727858E57A10}">
      <dsp:nvSpPr>
        <dsp:cNvPr id="0" name=""/>
        <dsp:cNvSpPr/>
      </dsp:nvSpPr>
      <dsp:spPr>
        <a:xfrm>
          <a:off x="37" y="3804937"/>
          <a:ext cx="970054" cy="721965"/>
        </a:xfrm>
        <a:prstGeom prst="roundRect">
          <a:avLst/>
        </a:prstGeom>
        <a:solidFill>
          <a:srgbClr val="CC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Julio 2016</a:t>
          </a:r>
          <a:endParaRPr lang="es-ES" sz="1200" b="1" kern="1200" dirty="0"/>
        </a:p>
      </dsp:txBody>
      <dsp:txXfrm>
        <a:off x="35280" y="3840180"/>
        <a:ext cx="899568" cy="651479"/>
      </dsp:txXfrm>
    </dsp:sp>
    <dsp:sp modelId="{9E4D2AFD-8E0A-463C-9126-EC3D65932399}">
      <dsp:nvSpPr>
        <dsp:cNvPr id="0" name=""/>
        <dsp:cNvSpPr/>
      </dsp:nvSpPr>
      <dsp:spPr>
        <a:xfrm rot="5400000">
          <a:off x="4594665" y="976600"/>
          <a:ext cx="710979" cy="7934993"/>
        </a:xfrm>
        <a:prstGeom prst="round2SameRect">
          <a:avLst/>
        </a:prstGeom>
        <a:solidFill>
          <a:schemeClr val="accent3">
            <a:tint val="40000"/>
            <a:alpha val="90000"/>
            <a:hueOff val="-10641928"/>
            <a:satOff val="89138"/>
            <a:lumOff val="485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0641928"/>
              <a:satOff val="89138"/>
              <a:lumOff val="48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b="1" kern="1200" dirty="0" smtClean="0"/>
            <a:t>Asamblea General </a:t>
          </a:r>
          <a:r>
            <a:rPr lang="es-MX" sz="1200" kern="1200" dirty="0" smtClean="0"/>
            <a:t>de las Naciones Unidas, el </a:t>
          </a:r>
          <a:r>
            <a:rPr lang="es-MX" sz="1200" b="1" kern="1200" dirty="0" smtClean="0"/>
            <a:t>Presidente </a:t>
          </a:r>
          <a:r>
            <a:rPr lang="es-MX" sz="1200" b="0" kern="1200" dirty="0" smtClean="0"/>
            <a:t>de </a:t>
          </a:r>
          <a:r>
            <a:rPr lang="es-MX" sz="1200" b="1" kern="1200" dirty="0" smtClean="0"/>
            <a:t>México </a:t>
          </a:r>
          <a:r>
            <a:rPr lang="es-MX" sz="1200" kern="1200" dirty="0" smtClean="0"/>
            <a:t>anunció que encabezará el </a:t>
          </a:r>
          <a:r>
            <a:rPr lang="es-MX" sz="1200" b="1" kern="1200" dirty="0" smtClean="0"/>
            <a:t>Consejo de Alto Nivel.</a:t>
          </a:r>
          <a:endParaRPr lang="es-ES" sz="1200" kern="1200" dirty="0"/>
        </a:p>
      </dsp:txBody>
      <dsp:txXfrm rot="-5400000">
        <a:off x="982659" y="4623314"/>
        <a:ext cx="7900286" cy="641565"/>
      </dsp:txXfrm>
    </dsp:sp>
    <dsp:sp modelId="{5B89DBD0-B94F-4CE4-8272-086CC61854D8}">
      <dsp:nvSpPr>
        <dsp:cNvPr id="0" name=""/>
        <dsp:cNvSpPr/>
      </dsp:nvSpPr>
      <dsp:spPr>
        <a:xfrm>
          <a:off x="37" y="4573576"/>
          <a:ext cx="982620" cy="721965"/>
        </a:xfrm>
        <a:prstGeom prst="round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/>
            <a:t>Sep 2016</a:t>
          </a:r>
          <a:endParaRPr lang="es-ES" sz="1200" b="1" kern="1200" dirty="0"/>
        </a:p>
      </dsp:txBody>
      <dsp:txXfrm>
        <a:off x="35280" y="4608819"/>
        <a:ext cx="912134" cy="651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C6AFB-33F4-4C0F-8838-F6D7D9EC87E0}">
      <dsp:nvSpPr>
        <dsp:cNvPr id="0" name=""/>
        <dsp:cNvSpPr/>
      </dsp:nvSpPr>
      <dsp:spPr>
        <a:xfrm>
          <a:off x="2588538" y="2558"/>
          <a:ext cx="1071320" cy="6963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 dirty="0"/>
        </a:p>
      </dsp:txBody>
      <dsp:txXfrm>
        <a:off x="2622531" y="36551"/>
        <a:ext cx="1003334" cy="628372"/>
      </dsp:txXfrm>
    </dsp:sp>
    <dsp:sp modelId="{281212C7-018E-4905-815F-AFDDDDE2AAE3}">
      <dsp:nvSpPr>
        <dsp:cNvPr id="0" name=""/>
        <dsp:cNvSpPr/>
      </dsp:nvSpPr>
      <dsp:spPr>
        <a:xfrm>
          <a:off x="1137685" y="350737"/>
          <a:ext cx="3973027" cy="3973027"/>
        </a:xfrm>
        <a:custGeom>
          <a:avLst/>
          <a:gdLst/>
          <a:ahLst/>
          <a:cxnLst/>
          <a:rect l="0" t="0" r="0" b="0"/>
          <a:pathLst>
            <a:path>
              <a:moveTo>
                <a:pt x="2529255" y="75579"/>
              </a:moveTo>
              <a:arcTo wR="1986513" hR="1986513" stAng="17151333" swAng="125521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5ECBA-F870-4682-8715-1F9AE367B900}">
      <dsp:nvSpPr>
        <dsp:cNvPr id="0" name=""/>
        <dsp:cNvSpPr/>
      </dsp:nvSpPr>
      <dsp:spPr>
        <a:xfrm>
          <a:off x="3959158" y="750500"/>
          <a:ext cx="1436318" cy="6963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Dependencias</a:t>
          </a:r>
          <a:endParaRPr lang="es-ES" sz="1200" b="1" kern="1200" dirty="0"/>
        </a:p>
      </dsp:txBody>
      <dsp:txXfrm>
        <a:off x="3993151" y="784493"/>
        <a:ext cx="1368332" cy="628372"/>
      </dsp:txXfrm>
    </dsp:sp>
    <dsp:sp modelId="{A4B71B52-DF5E-4030-A672-F0A7BBA9020A}">
      <dsp:nvSpPr>
        <dsp:cNvPr id="0" name=""/>
        <dsp:cNvSpPr/>
      </dsp:nvSpPr>
      <dsp:spPr>
        <a:xfrm>
          <a:off x="1137685" y="350737"/>
          <a:ext cx="3973027" cy="3973027"/>
        </a:xfrm>
        <a:custGeom>
          <a:avLst/>
          <a:gdLst/>
          <a:ahLst/>
          <a:cxnLst/>
          <a:rect l="0" t="0" r="0" b="0"/>
          <a:pathLst>
            <a:path>
              <a:moveTo>
                <a:pt x="3766792" y="1105126"/>
              </a:moveTo>
              <a:arcTo wR="1986513" hR="1986513" stAng="20019645" swAng="172543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53834-3EF6-4086-A75E-0554AFF4777C}">
      <dsp:nvSpPr>
        <dsp:cNvPr id="0" name=""/>
        <dsp:cNvSpPr/>
      </dsp:nvSpPr>
      <dsp:spPr>
        <a:xfrm>
          <a:off x="4525246" y="2431112"/>
          <a:ext cx="1071320" cy="6963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Gobiernos Locales</a:t>
          </a:r>
          <a:endParaRPr lang="es-ES" sz="1200" b="1" kern="1200" dirty="0"/>
        </a:p>
      </dsp:txBody>
      <dsp:txXfrm>
        <a:off x="4559239" y="2465105"/>
        <a:ext cx="1003334" cy="628372"/>
      </dsp:txXfrm>
    </dsp:sp>
    <dsp:sp modelId="{CB1C6EFD-02EB-449A-B3AB-A53EF360C0BC}">
      <dsp:nvSpPr>
        <dsp:cNvPr id="0" name=""/>
        <dsp:cNvSpPr/>
      </dsp:nvSpPr>
      <dsp:spPr>
        <a:xfrm>
          <a:off x="1137685" y="350737"/>
          <a:ext cx="3973027" cy="3973027"/>
        </a:xfrm>
        <a:custGeom>
          <a:avLst/>
          <a:gdLst/>
          <a:ahLst/>
          <a:cxnLst/>
          <a:rect l="0" t="0" r="0" b="0"/>
          <a:pathLst>
            <a:path>
              <a:moveTo>
                <a:pt x="3805913" y="2784021"/>
              </a:moveTo>
              <a:arcTo wR="1986513" hR="1986513" stAng="1420173" swAng="135768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FEEDB-41C2-4CFF-BDD0-F3964FE26861}">
      <dsp:nvSpPr>
        <dsp:cNvPr id="0" name=""/>
        <dsp:cNvSpPr/>
      </dsp:nvSpPr>
      <dsp:spPr>
        <a:xfrm>
          <a:off x="3450454" y="3778858"/>
          <a:ext cx="1071320" cy="6963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Academia</a:t>
          </a:r>
          <a:endParaRPr lang="es-ES" sz="1200" b="1" kern="1200" dirty="0"/>
        </a:p>
      </dsp:txBody>
      <dsp:txXfrm>
        <a:off x="3484447" y="3812851"/>
        <a:ext cx="1003334" cy="628372"/>
      </dsp:txXfrm>
    </dsp:sp>
    <dsp:sp modelId="{CBCA832B-7138-4D08-80A6-5A0D3CD3C368}">
      <dsp:nvSpPr>
        <dsp:cNvPr id="0" name=""/>
        <dsp:cNvSpPr/>
      </dsp:nvSpPr>
      <dsp:spPr>
        <a:xfrm>
          <a:off x="1137685" y="350737"/>
          <a:ext cx="3973027" cy="3973027"/>
        </a:xfrm>
        <a:custGeom>
          <a:avLst/>
          <a:gdLst/>
          <a:ahLst/>
          <a:cxnLst/>
          <a:rect l="0" t="0" r="0" b="0"/>
          <a:pathLst>
            <a:path>
              <a:moveTo>
                <a:pt x="2306331" y="3947113"/>
              </a:moveTo>
              <a:arcTo wR="1986513" hR="1986513" stAng="4844123" swAng="111175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9FE7F-AC1A-4D33-90A5-88927A11880F}">
      <dsp:nvSpPr>
        <dsp:cNvPr id="0" name=""/>
        <dsp:cNvSpPr/>
      </dsp:nvSpPr>
      <dsp:spPr>
        <a:xfrm>
          <a:off x="1726623" y="3778858"/>
          <a:ext cx="1071320" cy="6963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Sector Privado</a:t>
          </a:r>
          <a:endParaRPr lang="es-ES" sz="1200" b="1" kern="1200" dirty="0"/>
        </a:p>
      </dsp:txBody>
      <dsp:txXfrm>
        <a:off x="1760616" y="3812851"/>
        <a:ext cx="1003334" cy="628372"/>
      </dsp:txXfrm>
    </dsp:sp>
    <dsp:sp modelId="{5717574F-FFEF-460E-AE26-472C62CD1001}">
      <dsp:nvSpPr>
        <dsp:cNvPr id="0" name=""/>
        <dsp:cNvSpPr/>
      </dsp:nvSpPr>
      <dsp:spPr>
        <a:xfrm>
          <a:off x="1330819" y="562303"/>
          <a:ext cx="3973027" cy="3973027"/>
        </a:xfrm>
        <a:custGeom>
          <a:avLst/>
          <a:gdLst/>
          <a:ahLst/>
          <a:cxnLst/>
          <a:rect l="0" t="0" r="0" b="0"/>
          <a:pathLst>
            <a:path>
              <a:moveTo>
                <a:pt x="422090" y="3210775"/>
              </a:moveTo>
              <a:arcTo wR="1986513" hR="1986513" stAng="8517272" swAng="125389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6D74D-1536-42E8-99DC-A86C78C9C88E}">
      <dsp:nvSpPr>
        <dsp:cNvPr id="0" name=""/>
        <dsp:cNvSpPr/>
      </dsp:nvSpPr>
      <dsp:spPr>
        <a:xfrm>
          <a:off x="597731" y="2431113"/>
          <a:ext cx="1395780" cy="6963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Organismos Internacionales</a:t>
          </a:r>
          <a:endParaRPr lang="es-ES" sz="1200" b="1" kern="1200" dirty="0"/>
        </a:p>
      </dsp:txBody>
      <dsp:txXfrm>
        <a:off x="631724" y="2465106"/>
        <a:ext cx="1327794" cy="628372"/>
      </dsp:txXfrm>
    </dsp:sp>
    <dsp:sp modelId="{DA05BD55-0971-40DD-B59D-2ED3B7176601}">
      <dsp:nvSpPr>
        <dsp:cNvPr id="0" name=""/>
        <dsp:cNvSpPr/>
      </dsp:nvSpPr>
      <dsp:spPr>
        <a:xfrm>
          <a:off x="1223764" y="152927"/>
          <a:ext cx="3973027" cy="3973027"/>
        </a:xfrm>
        <a:custGeom>
          <a:avLst/>
          <a:gdLst/>
          <a:ahLst/>
          <a:cxnLst/>
          <a:rect l="0" t="0" r="0" b="0"/>
          <a:pathLst>
            <a:path>
              <a:moveTo>
                <a:pt x="20100" y="2268392"/>
              </a:moveTo>
              <a:arcTo wR="1986513" hR="1986513" stAng="10310544" swAng="169658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5ECB8-6AC4-4E17-A0D0-E190A4AF19C0}">
      <dsp:nvSpPr>
        <dsp:cNvPr id="0" name=""/>
        <dsp:cNvSpPr/>
      </dsp:nvSpPr>
      <dsp:spPr>
        <a:xfrm>
          <a:off x="1035420" y="750500"/>
          <a:ext cx="1071320" cy="6963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Sociedad Civil</a:t>
          </a:r>
          <a:endParaRPr lang="es-ES" sz="1200" b="1" kern="1200" dirty="0"/>
        </a:p>
      </dsp:txBody>
      <dsp:txXfrm>
        <a:off x="1069413" y="784493"/>
        <a:ext cx="1003334" cy="628372"/>
      </dsp:txXfrm>
    </dsp:sp>
    <dsp:sp modelId="{0B2D05D6-8F61-44DC-97D5-63E0F0C31C40}">
      <dsp:nvSpPr>
        <dsp:cNvPr id="0" name=""/>
        <dsp:cNvSpPr/>
      </dsp:nvSpPr>
      <dsp:spPr>
        <a:xfrm>
          <a:off x="1137685" y="350737"/>
          <a:ext cx="3973027" cy="3973027"/>
        </a:xfrm>
        <a:custGeom>
          <a:avLst/>
          <a:gdLst/>
          <a:ahLst/>
          <a:cxnLst/>
          <a:rect l="0" t="0" r="0" b="0"/>
          <a:pathLst>
            <a:path>
              <a:moveTo>
                <a:pt x="797216" y="395347"/>
              </a:moveTo>
              <a:arcTo wR="1986513" hR="1986513" stAng="13993451" swAng="125521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AFEA2-1F71-4EC2-92B3-A5AF4C63BC0D}">
      <dsp:nvSpPr>
        <dsp:cNvPr id="0" name=""/>
        <dsp:cNvSpPr/>
      </dsp:nvSpPr>
      <dsp:spPr>
        <a:xfrm>
          <a:off x="1381574" y="2963"/>
          <a:ext cx="1314355" cy="657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Naturaleza</a:t>
          </a:r>
          <a:endParaRPr lang="es-ES" sz="1200" kern="1200" dirty="0"/>
        </a:p>
      </dsp:txBody>
      <dsp:txXfrm>
        <a:off x="1400822" y="22211"/>
        <a:ext cx="1275859" cy="618681"/>
      </dsp:txXfrm>
    </dsp:sp>
    <dsp:sp modelId="{43A4332E-B36D-4111-AF27-3EB27F09B6F3}">
      <dsp:nvSpPr>
        <dsp:cNvPr id="0" name=""/>
        <dsp:cNvSpPr/>
      </dsp:nvSpPr>
      <dsp:spPr>
        <a:xfrm>
          <a:off x="1381574" y="758717"/>
          <a:ext cx="1314355" cy="657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Integrantes</a:t>
          </a:r>
          <a:endParaRPr lang="es-ES" sz="1200" kern="1200" dirty="0"/>
        </a:p>
      </dsp:txBody>
      <dsp:txXfrm>
        <a:off x="1400822" y="777965"/>
        <a:ext cx="1275859" cy="618681"/>
      </dsp:txXfrm>
    </dsp:sp>
    <dsp:sp modelId="{8B97EB37-A1AD-44B8-AF12-060DD343374F}">
      <dsp:nvSpPr>
        <dsp:cNvPr id="0" name=""/>
        <dsp:cNvSpPr/>
      </dsp:nvSpPr>
      <dsp:spPr>
        <a:xfrm rot="19457599">
          <a:off x="2635074" y="883814"/>
          <a:ext cx="647453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647453" y="1455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942614" y="882181"/>
        <a:ext cx="32372" cy="32372"/>
      </dsp:txXfrm>
    </dsp:sp>
    <dsp:sp modelId="{731B244B-6536-49BC-9612-884B306D2224}">
      <dsp:nvSpPr>
        <dsp:cNvPr id="0" name=""/>
        <dsp:cNvSpPr/>
      </dsp:nvSpPr>
      <dsp:spPr>
        <a:xfrm>
          <a:off x="3221672" y="380840"/>
          <a:ext cx="1492753" cy="657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Permanentes</a:t>
          </a:r>
          <a:endParaRPr lang="es-ES" sz="1200" kern="1200" dirty="0"/>
        </a:p>
      </dsp:txBody>
      <dsp:txXfrm>
        <a:off x="3240920" y="400088"/>
        <a:ext cx="1454257" cy="618681"/>
      </dsp:txXfrm>
    </dsp:sp>
    <dsp:sp modelId="{52F4E83A-FB13-4618-9C5B-39949AC73E65}">
      <dsp:nvSpPr>
        <dsp:cNvPr id="0" name=""/>
        <dsp:cNvSpPr/>
      </dsp:nvSpPr>
      <dsp:spPr>
        <a:xfrm rot="2142401">
          <a:off x="2635074" y="1261691"/>
          <a:ext cx="647453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647453" y="1455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942614" y="1260059"/>
        <a:ext cx="32372" cy="32372"/>
      </dsp:txXfrm>
    </dsp:sp>
    <dsp:sp modelId="{1CF5F309-3F79-4EF2-9DEE-0CC0DD6F9E26}">
      <dsp:nvSpPr>
        <dsp:cNvPr id="0" name=""/>
        <dsp:cNvSpPr/>
      </dsp:nvSpPr>
      <dsp:spPr>
        <a:xfrm>
          <a:off x="3221672" y="1136595"/>
          <a:ext cx="1492753" cy="657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Invitados </a:t>
          </a:r>
          <a:endParaRPr lang="es-ES" sz="1200" kern="1200" dirty="0"/>
        </a:p>
      </dsp:txBody>
      <dsp:txXfrm>
        <a:off x="3240920" y="1155843"/>
        <a:ext cx="1454257" cy="618681"/>
      </dsp:txXfrm>
    </dsp:sp>
    <dsp:sp modelId="{BA279C23-9825-43A7-8C97-7AF5531F7EC9}">
      <dsp:nvSpPr>
        <dsp:cNvPr id="0" name=""/>
        <dsp:cNvSpPr/>
      </dsp:nvSpPr>
      <dsp:spPr>
        <a:xfrm>
          <a:off x="1381574" y="1514472"/>
          <a:ext cx="1314355" cy="657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Periodicidad</a:t>
          </a:r>
          <a:endParaRPr lang="es-ES" sz="1200" kern="1200" dirty="0"/>
        </a:p>
      </dsp:txBody>
      <dsp:txXfrm>
        <a:off x="1400822" y="1533720"/>
        <a:ext cx="1275859" cy="618681"/>
      </dsp:txXfrm>
    </dsp:sp>
    <dsp:sp modelId="{A938681F-5F0E-4642-A0BA-DB02E5BCDC69}">
      <dsp:nvSpPr>
        <dsp:cNvPr id="0" name=""/>
        <dsp:cNvSpPr/>
      </dsp:nvSpPr>
      <dsp:spPr>
        <a:xfrm>
          <a:off x="1381574" y="2648104"/>
          <a:ext cx="1314355" cy="657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Alcances</a:t>
          </a:r>
          <a:endParaRPr lang="es-ES" sz="1200" kern="1200" dirty="0"/>
        </a:p>
      </dsp:txBody>
      <dsp:txXfrm>
        <a:off x="1400822" y="2667352"/>
        <a:ext cx="1275859" cy="618681"/>
      </dsp:txXfrm>
    </dsp:sp>
    <dsp:sp modelId="{84FD797D-0DE4-4EB4-9D4D-48D27CC901B7}">
      <dsp:nvSpPr>
        <dsp:cNvPr id="0" name=""/>
        <dsp:cNvSpPr/>
      </dsp:nvSpPr>
      <dsp:spPr>
        <a:xfrm rot="18289469">
          <a:off x="2498483" y="2584262"/>
          <a:ext cx="920635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920635" y="1455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935785" y="2575800"/>
        <a:ext cx="46031" cy="46031"/>
      </dsp:txXfrm>
    </dsp:sp>
    <dsp:sp modelId="{7FE38728-FA63-49C1-ACF6-378BC433C3CD}">
      <dsp:nvSpPr>
        <dsp:cNvPr id="0" name=""/>
        <dsp:cNvSpPr/>
      </dsp:nvSpPr>
      <dsp:spPr>
        <a:xfrm>
          <a:off x="3221672" y="1892349"/>
          <a:ext cx="1492753" cy="657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Iniciativas puntuales</a:t>
          </a:r>
          <a:endParaRPr lang="es-ES" sz="1200" kern="1200" dirty="0"/>
        </a:p>
      </dsp:txBody>
      <dsp:txXfrm>
        <a:off x="3240920" y="1911597"/>
        <a:ext cx="1454257" cy="618681"/>
      </dsp:txXfrm>
    </dsp:sp>
    <dsp:sp modelId="{29E4101A-E6FF-4C0C-9F37-17ACC6DEA02A}">
      <dsp:nvSpPr>
        <dsp:cNvPr id="0" name=""/>
        <dsp:cNvSpPr/>
      </dsp:nvSpPr>
      <dsp:spPr>
        <a:xfrm>
          <a:off x="2695930" y="2962139"/>
          <a:ext cx="525742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525742" y="1455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945657" y="2963549"/>
        <a:ext cx="26287" cy="26287"/>
      </dsp:txXfrm>
    </dsp:sp>
    <dsp:sp modelId="{BFC471B9-1A64-4084-9B2E-15E925CA4617}">
      <dsp:nvSpPr>
        <dsp:cNvPr id="0" name=""/>
        <dsp:cNvSpPr/>
      </dsp:nvSpPr>
      <dsp:spPr>
        <a:xfrm>
          <a:off x="3221672" y="2648104"/>
          <a:ext cx="1492753" cy="657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Recomendaciones</a:t>
          </a:r>
          <a:endParaRPr lang="es-ES" sz="1200" kern="1200" dirty="0"/>
        </a:p>
      </dsp:txBody>
      <dsp:txXfrm>
        <a:off x="3240920" y="2667352"/>
        <a:ext cx="1454257" cy="618681"/>
      </dsp:txXfrm>
    </dsp:sp>
    <dsp:sp modelId="{5F6907D7-851C-49B6-ACED-EBE3F90EF9D8}">
      <dsp:nvSpPr>
        <dsp:cNvPr id="0" name=""/>
        <dsp:cNvSpPr/>
      </dsp:nvSpPr>
      <dsp:spPr>
        <a:xfrm rot="3310531">
          <a:off x="2498483" y="3340016"/>
          <a:ext cx="920635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920635" y="1455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935785" y="3331554"/>
        <a:ext cx="46031" cy="46031"/>
      </dsp:txXfrm>
    </dsp:sp>
    <dsp:sp modelId="{9BCB3F45-6729-4182-B2C9-E1A07C2A10D4}">
      <dsp:nvSpPr>
        <dsp:cNvPr id="0" name=""/>
        <dsp:cNvSpPr/>
      </dsp:nvSpPr>
      <dsp:spPr>
        <a:xfrm>
          <a:off x="3221672" y="3403858"/>
          <a:ext cx="1492753" cy="657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Mejores prácticas</a:t>
          </a:r>
          <a:endParaRPr lang="es-ES" sz="1200" kern="1200" dirty="0"/>
        </a:p>
      </dsp:txBody>
      <dsp:txXfrm>
        <a:off x="3240920" y="3423106"/>
        <a:ext cx="1454257" cy="618681"/>
      </dsp:txXfrm>
    </dsp:sp>
    <dsp:sp modelId="{9B4EC84E-C580-47EF-A976-EE17E4A4E515}">
      <dsp:nvSpPr>
        <dsp:cNvPr id="0" name=""/>
        <dsp:cNvSpPr/>
      </dsp:nvSpPr>
      <dsp:spPr>
        <a:xfrm>
          <a:off x="1381574" y="3403858"/>
          <a:ext cx="1314355" cy="6571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Rendición de cuentas</a:t>
          </a:r>
          <a:endParaRPr lang="es-ES" sz="1200" kern="1200" dirty="0"/>
        </a:p>
      </dsp:txBody>
      <dsp:txXfrm>
        <a:off x="1400822" y="3423106"/>
        <a:ext cx="1275859" cy="618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0.74592</cdr:x>
      <cdr:y>0.6019</cdr:y>
    </cdr:from>
    <cdr:to>
      <cdr:x>0.90444</cdr:x>
      <cdr:y>0.64196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4305018" y="1537227"/>
          <a:ext cx="914845" cy="1023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>
              <a:solidFill>
                <a:schemeClr val="bg2">
                  <a:lumMod val="25000"/>
                </a:schemeClr>
              </a:solidFill>
            </a:rPr>
            <a:t>&gt;30%</a:t>
          </a:r>
        </a:p>
      </cdr:txBody>
    </cdr:sp>
  </cdr:relSizeAnchor>
  <cdr:relSizeAnchor xmlns:cdr="http://schemas.openxmlformats.org/drawingml/2006/chartDrawing">
    <cdr:from>
      <cdr:x>0.28733</cdr:x>
      <cdr:y>0.53758</cdr:y>
    </cdr:from>
    <cdr:to>
      <cdr:x>0.34366</cdr:x>
      <cdr:y>0.71879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schemeClr val="accent2">
              <a:shade val="45000"/>
              <a:satMod val="135000"/>
            </a:schemeClr>
            <a:prstClr val="white"/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29081" y="1542173"/>
          <a:ext cx="319380" cy="5198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0.8234</cdr:x>
      <cdr:y>0.42144</cdr:y>
    </cdr:from>
    <cdr:to>
      <cdr:x>0.87973</cdr:x>
      <cdr:y>0.60265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schemeClr val="accent2">
              <a:shade val="45000"/>
              <a:satMod val="135000"/>
            </a:schemeClr>
            <a:prstClr val="white"/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752202" y="1076336"/>
          <a:ext cx="325103" cy="4627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0.76958</cdr:x>
      <cdr:y>0.42144</cdr:y>
    </cdr:from>
    <cdr:to>
      <cdr:x>0.82591</cdr:x>
      <cdr:y>0.60265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schemeClr val="accent2">
              <a:shade val="45000"/>
              <a:satMod val="135000"/>
            </a:schemeClr>
            <a:prstClr val="white"/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441585" y="1076336"/>
          <a:ext cx="325103" cy="4627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0.13194</cdr:x>
      <cdr:y>0.16619</cdr:y>
    </cdr:from>
    <cdr:to>
      <cdr:x>0.27134</cdr:x>
      <cdr:y>0.36631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duotone>
            <a:schemeClr val="accent5">
              <a:shade val="45000"/>
              <a:satMod val="135000"/>
            </a:schemeClr>
            <a:prstClr val="white"/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16182" y="1004455"/>
          <a:ext cx="1390476" cy="12095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0.60579</cdr:x>
      <cdr:y>0.24623</cdr:y>
    </cdr:from>
    <cdr:to>
      <cdr:x>0.74518</cdr:x>
      <cdr:y>0.44635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duotone>
            <a:schemeClr val="accent5">
              <a:shade val="45000"/>
              <a:satMod val="135000"/>
            </a:schemeClr>
            <a:prstClr val="white"/>
          </a:duoton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042890" y="1488209"/>
          <a:ext cx="1390476" cy="120952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10D20-8D25-4990-9739-EF47F43782AC}" type="datetimeFigureOut">
              <a:rPr lang="es-MX" smtClean="0"/>
              <a:pPr/>
              <a:t>18/11/2016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F3EE6-32FC-4143-8B22-1F5E722EA42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5139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2" y="1162050"/>
            <a:ext cx="4181475" cy="313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MX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633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903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Palabras de apertura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s-MX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94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marL="457200" marR="0" lvl="1" indent="0" algn="just" rtl="0">
              <a:spcBef>
                <a:spcPts val="0"/>
              </a:spcBef>
              <a:buSzPct val="25000"/>
              <a:buNone/>
            </a:pPr>
            <a:r>
              <a:rPr lang="es-MX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Organizó la consulta regional que dio lugar a la Declaración de Guadalajara, destacando la necesidad incluir grupos altamente discriminados en las políticas públicas destacando la necesidad incluir grupos altamente discriminados en las políticas públicas.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MX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s-MX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937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6441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61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88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MX"/>
              <a:pPr lvl="0">
                <a:spcBef>
                  <a:spcPts val="0"/>
                </a:spcBef>
                <a:buNone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4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1268759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00000"/>
              </a:buClr>
              <a:buFont typeface="Arial"/>
              <a:buNone/>
              <a:defRPr sz="2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2204864"/>
            <a:ext cx="8229600" cy="392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MX"/>
              <a:pPr lvl="0">
                <a:spcBef>
                  <a:spcPts val="0"/>
                </a:spcBef>
                <a:buNone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MX"/>
              <a:pPr lvl="0">
                <a:spcBef>
                  <a:spcPts val="0"/>
                </a:spcBef>
                <a:buNone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MX"/>
              <a:pPr lvl="0">
                <a:spcBef>
                  <a:spcPts val="0"/>
                </a:spcBef>
                <a:buNone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MX"/>
              <a:pPr lvl="0">
                <a:spcBef>
                  <a:spcPts val="0"/>
                </a:spcBef>
                <a:buNone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MX"/>
              <a:pPr lvl="0">
                <a:spcBef>
                  <a:spcPts val="0"/>
                </a:spcBef>
                <a:buNone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MX"/>
              <a:pPr lvl="0">
                <a:spcBef>
                  <a:spcPts val="0"/>
                </a:spcBef>
                <a:buNone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MX"/>
              <a:pPr lvl="0">
                <a:spcBef>
                  <a:spcPts val="0"/>
                </a:spcBef>
                <a:buNone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MX"/>
              <a:pPr lvl="0">
                <a:spcBef>
                  <a:spcPts val="0"/>
                </a:spcBef>
                <a:buNone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MX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-MX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92" y="-82601"/>
            <a:ext cx="6998815" cy="7023201"/>
          </a:xfrm>
          <a:prstGeom prst="rect">
            <a:avLst/>
          </a:prstGeom>
        </p:spPr>
      </p:pic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2985661" y="2622027"/>
            <a:ext cx="3357000" cy="180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s-MX" sz="3000" b="1" i="0" u="none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Agenda </a:t>
            </a:r>
            <a:r>
              <a:rPr lang="es-MX" sz="30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2030 </a:t>
            </a:r>
            <a:r>
              <a:rPr lang="es-MX" sz="3000" b="1" i="0" u="none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3000" b="1" i="0" u="none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3000" b="1" i="0" u="none" strike="noStrike" cap="none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MX" sz="3000" b="1" dirty="0"/>
              <a:t>los ODS</a:t>
            </a:r>
          </a:p>
          <a:p>
            <a:pPr marL="0" marR="0" lvl="0" indent="0" algn="ctr" rtl="0"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s-MX" sz="30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 México</a:t>
            </a:r>
            <a:r>
              <a:rPr lang="es-MX" sz="3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3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3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lang="es-MX" sz="3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81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0" y="231056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Arial"/>
              <a:buNone/>
            </a:pPr>
            <a:r>
              <a:rPr lang="es-MX" b="1" dirty="0"/>
              <a:t>Los Objetivos de Desarrollo del </a:t>
            </a:r>
            <a:r>
              <a:rPr lang="es-MX" b="1" dirty="0" smtClean="0"/>
              <a:t>Milenio</a:t>
            </a:r>
            <a:br>
              <a:rPr lang="es-MX" b="1" dirty="0" smtClean="0"/>
            </a:br>
            <a:r>
              <a:rPr lang="es-MX" b="1" dirty="0" smtClean="0"/>
              <a:t> </a:t>
            </a:r>
            <a:r>
              <a:rPr lang="es-MX" b="1" dirty="0"/>
              <a:t>(ODM)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0" y="1371475"/>
            <a:ext cx="9001200" cy="79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00050" indent="-285750" algn="just">
              <a:spcBef>
                <a:spcPts val="0"/>
              </a:spcBef>
            </a:pPr>
            <a:r>
              <a:rPr lang="es-MX" sz="1800" dirty="0"/>
              <a:t>México se comprometió en el año </a:t>
            </a:r>
            <a:r>
              <a:rPr lang="es-MX" sz="1800" b="1" dirty="0"/>
              <a:t>2000</a:t>
            </a:r>
            <a:r>
              <a:rPr lang="es-MX" sz="1800" dirty="0"/>
              <a:t>, al igual que </a:t>
            </a:r>
            <a:r>
              <a:rPr lang="es-MX" sz="1800" b="1" dirty="0"/>
              <a:t>189</a:t>
            </a:r>
            <a:r>
              <a:rPr lang="es-MX" sz="1800" dirty="0"/>
              <a:t> naciones, a cumplir los </a:t>
            </a:r>
            <a:r>
              <a:rPr lang="es-MX" sz="1800" b="1" dirty="0"/>
              <a:t>8 objetivos</a:t>
            </a:r>
            <a:r>
              <a:rPr lang="es-MX" sz="1800" dirty="0"/>
              <a:t> y </a:t>
            </a:r>
            <a:r>
              <a:rPr lang="es-MX" sz="1800" b="1" dirty="0"/>
              <a:t>21 metas</a:t>
            </a:r>
            <a:r>
              <a:rPr lang="es-MX" sz="1800" dirty="0"/>
              <a:t> de los </a:t>
            </a:r>
            <a:r>
              <a:rPr lang="es-MX" sz="1800" b="1" dirty="0"/>
              <a:t>ODM</a:t>
            </a:r>
            <a:r>
              <a:rPr lang="es-MX" sz="1800" dirty="0"/>
              <a:t>.</a:t>
            </a:r>
          </a:p>
          <a:p>
            <a:pPr marL="285750" indent="-285750" algn="just">
              <a:spcBef>
                <a:spcPts val="0"/>
              </a:spcBef>
            </a:pPr>
            <a:endParaRPr sz="1800" dirty="0"/>
          </a:p>
          <a:p>
            <a:pPr marL="285750" indent="-285750" algn="just">
              <a:spcBef>
                <a:spcPts val="0"/>
              </a:spcBef>
            </a:pPr>
            <a:endParaRPr sz="1800" dirty="0"/>
          </a:p>
          <a:p>
            <a:pPr marL="285750" indent="-285750" algn="just">
              <a:spcBef>
                <a:spcPts val="0"/>
              </a:spcBef>
            </a:pPr>
            <a:endParaRPr sz="1800" dirty="0"/>
          </a:p>
          <a:p>
            <a:pPr marL="285750" indent="-285750" algn="just">
              <a:spcBef>
                <a:spcPts val="0"/>
              </a:spcBef>
            </a:pPr>
            <a:endParaRPr sz="1800" dirty="0"/>
          </a:p>
          <a:p>
            <a:pPr marL="285750" indent="-285750" algn="just">
              <a:spcBef>
                <a:spcPts val="0"/>
              </a:spcBef>
            </a:pPr>
            <a:endParaRPr sz="1800" dirty="0"/>
          </a:p>
          <a:p>
            <a:pPr marL="4000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800" b="1" dirty="0" smtClean="0"/>
              <a:t>Resultados mundiales:</a:t>
            </a:r>
            <a:r>
              <a:rPr lang="es-MX" sz="1800" dirty="0" smtClean="0"/>
              <a:t> </a:t>
            </a:r>
            <a:endParaRPr lang="es-MX" sz="1800" dirty="0"/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800" dirty="0"/>
              <a:t>La </a:t>
            </a:r>
            <a:r>
              <a:rPr lang="es-MX" sz="1800" b="1" dirty="0"/>
              <a:t>pobreza</a:t>
            </a:r>
            <a:r>
              <a:rPr lang="es-MX" sz="1800" dirty="0"/>
              <a:t> a nivel mundial sigue </a:t>
            </a:r>
            <a:r>
              <a:rPr lang="es-MX" sz="1800" b="1" dirty="0"/>
              <a:t>disminuyendo</a:t>
            </a:r>
            <a:r>
              <a:rPr lang="es-MX" sz="1800" dirty="0"/>
              <a:t>.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800" dirty="0"/>
              <a:t>La cifra de </a:t>
            </a:r>
            <a:r>
              <a:rPr lang="es-MX" sz="1800" b="1" dirty="0"/>
              <a:t>niños</a:t>
            </a:r>
            <a:r>
              <a:rPr lang="es-MX" sz="1800" dirty="0"/>
              <a:t> que asisten a </a:t>
            </a:r>
            <a:r>
              <a:rPr lang="es-MX" sz="1800" b="1" dirty="0"/>
              <a:t>escuela primaria</a:t>
            </a:r>
            <a:r>
              <a:rPr lang="es-MX" sz="1800" dirty="0"/>
              <a:t> es más </a:t>
            </a:r>
            <a:r>
              <a:rPr lang="es-MX" sz="1800" b="1" dirty="0"/>
              <a:t>alta</a:t>
            </a:r>
            <a:r>
              <a:rPr lang="es-MX" sz="1800" dirty="0"/>
              <a:t> que nunca.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800" dirty="0"/>
              <a:t>La </a:t>
            </a:r>
            <a:r>
              <a:rPr lang="es-MX" sz="1800" b="1" dirty="0"/>
              <a:t>mortalidad infanti</a:t>
            </a:r>
            <a:r>
              <a:rPr lang="es-MX" sz="1800" dirty="0"/>
              <a:t>l se ha </a:t>
            </a:r>
            <a:r>
              <a:rPr lang="es-MX" sz="1800" b="1" dirty="0"/>
              <a:t>reducido </a:t>
            </a:r>
            <a:r>
              <a:rPr lang="es-MX" sz="1800" dirty="0"/>
              <a:t>radicalmente.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800" dirty="0"/>
              <a:t>Se ha </a:t>
            </a:r>
            <a:r>
              <a:rPr lang="es-MX" sz="1800" b="1" dirty="0"/>
              <a:t>ampliado</a:t>
            </a:r>
            <a:r>
              <a:rPr lang="es-MX" sz="1800" dirty="0"/>
              <a:t> en gran medida el </a:t>
            </a:r>
            <a:r>
              <a:rPr lang="es-MX" sz="1800" b="1" dirty="0"/>
              <a:t>acceso</a:t>
            </a:r>
            <a:r>
              <a:rPr lang="es-MX" sz="1800" dirty="0"/>
              <a:t> al </a:t>
            </a:r>
            <a:r>
              <a:rPr lang="es-MX" sz="1800" b="1" dirty="0"/>
              <a:t>agua potable.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800" dirty="0"/>
              <a:t>Se han </a:t>
            </a:r>
            <a:r>
              <a:rPr lang="es-MX" sz="1800" b="1" dirty="0"/>
              <a:t>salvado</a:t>
            </a:r>
            <a:r>
              <a:rPr lang="es-MX" sz="1800" dirty="0"/>
              <a:t> millones de </a:t>
            </a:r>
            <a:r>
              <a:rPr lang="es-MX" sz="1800" b="1" dirty="0"/>
              <a:t>vidas</a:t>
            </a:r>
            <a:r>
              <a:rPr lang="es-MX" sz="1800" dirty="0"/>
              <a:t> (malaria, el SIDA y la tuberculosis).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14550"/>
            <a:ext cx="4876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2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63378" y="3707464"/>
          <a:ext cx="5669807" cy="286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ángulo 8"/>
          <p:cNvSpPr/>
          <p:nvPr/>
        </p:nvSpPr>
        <p:spPr>
          <a:xfrm>
            <a:off x="1389016" y="5757198"/>
            <a:ext cx="912008" cy="48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solidFill>
                  <a:schemeClr val="bg2">
                    <a:lumMod val="25000"/>
                  </a:schemeClr>
                </a:solidFill>
              </a:rPr>
              <a:t>&lt;15%</a:t>
            </a:r>
          </a:p>
        </p:txBody>
      </p:sp>
      <p:pic>
        <p:nvPicPr>
          <p:cNvPr id="10" name="Imagen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75" y="4259297"/>
            <a:ext cx="3205148" cy="149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6163684" y="5893517"/>
            <a:ext cx="2634351" cy="68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200" b="1" dirty="0">
                <a:solidFill>
                  <a:schemeClr val="tx1"/>
                </a:solidFill>
              </a:rPr>
              <a:t>Vacunación</a:t>
            </a:r>
            <a:r>
              <a:rPr lang="es-MX" sz="1200" b="1" dirty="0">
                <a:solidFill>
                  <a:schemeClr val="bg2">
                    <a:lumMod val="25000"/>
                  </a:schemeClr>
                </a:solidFill>
              </a:rPr>
              <a:t> contra sarampión en menores de un año </a:t>
            </a:r>
            <a:r>
              <a:rPr lang="es-MX" sz="1200" dirty="0">
                <a:solidFill>
                  <a:schemeClr val="bg2">
                    <a:lumMod val="25000"/>
                  </a:schemeClr>
                </a:solidFill>
              </a:rPr>
              <a:t>(1990: 73.8%, 2015: 97.8%).</a:t>
            </a:r>
          </a:p>
        </p:txBody>
      </p:sp>
      <p:pic>
        <p:nvPicPr>
          <p:cNvPr id="13" name="Imagen 12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23" y="2368484"/>
            <a:ext cx="2855095" cy="14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4689326" y="18695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es-MX" sz="1100" b="1" kern="1200" spc="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Reducción de la proporción de niños con insuficiencia </a:t>
            </a:r>
            <a:r>
              <a:rPr lang="es-MX" sz="1100" b="1" kern="1200" spc="5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ponderal (desnutrición)</a:t>
            </a:r>
            <a:endParaRPr lang="es-MX" sz="1100" b="1" kern="1200" spc="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/>
          </p:nvPr>
        </p:nvGraphicFramePr>
        <p:xfrm>
          <a:off x="665616" y="478132"/>
          <a:ext cx="4106927" cy="296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574" y="1770598"/>
            <a:ext cx="233549" cy="235511"/>
          </a:xfrm>
          <a:prstGeom prst="rect">
            <a:avLst/>
          </a:prstGeom>
        </p:spPr>
      </p:pic>
      <p:pic>
        <p:nvPicPr>
          <p:cNvPr id="17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474" y="1780123"/>
            <a:ext cx="233549" cy="235511"/>
          </a:xfrm>
          <a:prstGeom prst="rect">
            <a:avLst/>
          </a:prstGeom>
        </p:spPr>
      </p:pic>
      <p:pic>
        <p:nvPicPr>
          <p:cNvPr id="18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899" y="1780123"/>
            <a:ext cx="233549" cy="235511"/>
          </a:xfrm>
          <a:prstGeom prst="rect">
            <a:avLst/>
          </a:prstGeom>
        </p:spPr>
      </p:pic>
      <p:pic>
        <p:nvPicPr>
          <p:cNvPr id="19" name="char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399" y="2577588"/>
            <a:ext cx="326746" cy="329491"/>
          </a:xfrm>
          <a:prstGeom prst="rect">
            <a:avLst/>
          </a:prstGeom>
        </p:spPr>
      </p:pic>
      <p:sp>
        <p:nvSpPr>
          <p:cNvPr id="20" name="Shape 144"/>
          <p:cNvSpPr txBox="1">
            <a:spLocks noGrp="1"/>
          </p:cNvSpPr>
          <p:nvPr>
            <p:ph type="title"/>
          </p:nvPr>
        </p:nvSpPr>
        <p:spPr>
          <a:xfrm>
            <a:off x="-2978" y="223353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Arial"/>
              <a:buNone/>
            </a:pPr>
            <a:r>
              <a:rPr lang="es-MX" b="1" dirty="0" smtClean="0"/>
              <a:t>México después de los ODM</a:t>
            </a:r>
            <a:endParaRPr lang="es-MX" b="1" dirty="0"/>
          </a:p>
        </p:txBody>
      </p:sp>
      <p:sp>
        <p:nvSpPr>
          <p:cNvPr id="2" name="Rectángulo 1"/>
          <p:cNvSpPr/>
          <p:nvPr/>
        </p:nvSpPr>
        <p:spPr>
          <a:xfrm>
            <a:off x="4821942" y="1238520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800" b="1" dirty="0">
                <a:solidFill>
                  <a:srgbClr val="008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México cumplió 37 de 51 indicadores</a:t>
            </a:r>
            <a:endParaRPr lang="es-MX" sz="1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5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8553128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SzPct val="25000"/>
              <a:buFont typeface="Arial"/>
              <a:buNone/>
            </a:pPr>
            <a:r>
              <a:rPr lang="es-MX" sz="2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Nuestro papel en la Agenda 2030</a:t>
            </a:r>
            <a:br>
              <a:rPr lang="es-MX" sz="2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s-MX"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48225015"/>
              </p:ext>
            </p:extLst>
          </p:nvPr>
        </p:nvGraphicFramePr>
        <p:xfrm>
          <a:off x="0" y="3385574"/>
          <a:ext cx="4934901" cy="321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0" y="1098238"/>
            <a:ext cx="9144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3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b="1" dirty="0"/>
              <a:t>Cumbre</a:t>
            </a:r>
            <a:r>
              <a:rPr lang="es-MX" sz="1800" dirty="0"/>
              <a:t> de </a:t>
            </a:r>
            <a:r>
              <a:rPr lang="es-MX" sz="1800" b="1" dirty="0"/>
              <a:t>Desarrollo Sostenible </a:t>
            </a:r>
            <a:r>
              <a:rPr lang="es-MX" sz="1800" dirty="0"/>
              <a:t>(septiembre 2015).</a:t>
            </a:r>
          </a:p>
          <a:p>
            <a:pPr marL="3873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 smtClean="0"/>
              <a:t>El </a:t>
            </a:r>
            <a:r>
              <a:rPr lang="es-MX" sz="1800" dirty="0"/>
              <a:t>25 de septiembre de 2015, </a:t>
            </a:r>
            <a:r>
              <a:rPr lang="es-MX" sz="1800" b="1" dirty="0"/>
              <a:t>México y 192 líderes mundiales </a:t>
            </a:r>
            <a:r>
              <a:rPr lang="es-MX" sz="1800" dirty="0"/>
              <a:t>se comprometieron en la ONU a </a:t>
            </a:r>
            <a:r>
              <a:rPr lang="es-MX" sz="1800" b="1" dirty="0"/>
              <a:t>cumplir</a:t>
            </a:r>
            <a:r>
              <a:rPr lang="es-MX" sz="1800" dirty="0"/>
              <a:t> </a:t>
            </a:r>
            <a:r>
              <a:rPr lang="es-MX" sz="1800" dirty="0" smtClean="0"/>
              <a:t>con los </a:t>
            </a:r>
            <a:r>
              <a:rPr lang="es-MX" sz="1800" b="1" dirty="0"/>
              <a:t>Objetivos de Desarrollo Sostenible </a:t>
            </a:r>
            <a:r>
              <a:rPr lang="es-MX" sz="1800" dirty="0"/>
              <a:t>(ODS) antes de </a:t>
            </a:r>
            <a:r>
              <a:rPr lang="es-MX" sz="1800" dirty="0" smtClean="0"/>
              <a:t>2030. </a:t>
            </a:r>
            <a:r>
              <a:rPr lang="es-MX" sz="1800" b="1" dirty="0" smtClean="0"/>
              <a:t>17</a:t>
            </a:r>
            <a:r>
              <a:rPr lang="es-MX" sz="1800" dirty="0" smtClean="0"/>
              <a:t> </a:t>
            </a:r>
            <a:r>
              <a:rPr lang="es-MX" sz="1800" dirty="0"/>
              <a:t>objetivos, </a:t>
            </a:r>
            <a:r>
              <a:rPr lang="es-MX" sz="1800" b="1" dirty="0"/>
              <a:t>169</a:t>
            </a:r>
            <a:r>
              <a:rPr lang="es-MX" sz="1800" dirty="0"/>
              <a:t> metas y </a:t>
            </a:r>
            <a:r>
              <a:rPr lang="es-MX" sz="1800" b="1" dirty="0"/>
              <a:t>230</a:t>
            </a:r>
            <a:r>
              <a:rPr lang="es-MX" sz="1800" dirty="0"/>
              <a:t> indicadores globales. </a:t>
            </a:r>
          </a:p>
          <a:p>
            <a:pPr marL="3873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800" dirty="0"/>
              <a:t>Enfoque </a:t>
            </a:r>
            <a:r>
              <a:rPr lang="es-MX" sz="1800" b="1" dirty="0"/>
              <a:t>universal </a:t>
            </a:r>
            <a:r>
              <a:rPr lang="es-MX" sz="1800" dirty="0"/>
              <a:t>con la premisa de </a:t>
            </a:r>
            <a:r>
              <a:rPr lang="es-MX" sz="1800" b="1" dirty="0"/>
              <a:t>“No dejar a nadie atrás”. </a:t>
            </a:r>
          </a:p>
        </p:txBody>
      </p:sp>
      <p:pic>
        <p:nvPicPr>
          <p:cNvPr id="6" name="Picture 2" descr="Image result for objetivos de desarrollo sostenib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79" y="3842743"/>
            <a:ext cx="4136821" cy="257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79511" y="260647"/>
            <a:ext cx="7886408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Clr>
                <a:srgbClr val="C00000"/>
              </a:buClr>
              <a:buSzPct val="25000"/>
              <a:buFont typeface="Arial"/>
              <a:buNone/>
            </a:pPr>
            <a:r>
              <a:rPr lang="es-MX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Transición de los ODM a los ODS</a:t>
            </a:r>
          </a:p>
        </p:txBody>
      </p:sp>
      <p:pic>
        <p:nvPicPr>
          <p:cNvPr id="6" name="Imagen 5" descr="De_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349"/>
            <a:ext cx="464157" cy="41972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33638" y="998083"/>
            <a:ext cx="8740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dk1"/>
              </a:buClr>
              <a:buSzPct val="100000"/>
            </a:pPr>
            <a:r>
              <a:rPr lang="es-MX" sz="1800" dirty="0">
                <a:solidFill>
                  <a:schemeClr val="dk1"/>
                </a:solidFill>
              </a:rPr>
              <a:t>Para cumplir los ODM, México cre</a:t>
            </a:r>
            <a:r>
              <a:rPr lang="es-MX" sz="1800" dirty="0"/>
              <a:t>ó</a:t>
            </a:r>
            <a:r>
              <a:rPr lang="es-MX" sz="1800" dirty="0">
                <a:solidFill>
                  <a:schemeClr val="dk1"/>
                </a:solidFill>
              </a:rPr>
              <a:t> el </a:t>
            </a:r>
            <a:r>
              <a:rPr lang="es-MX" sz="1800" b="1" dirty="0">
                <a:solidFill>
                  <a:schemeClr val="dk1"/>
                </a:solidFill>
              </a:rPr>
              <a:t>CTESIODM</a:t>
            </a:r>
            <a:r>
              <a:rPr lang="es-MX" sz="1800" dirty="0">
                <a:solidFill>
                  <a:schemeClr val="dk1"/>
                </a:solidFill>
              </a:rPr>
              <a:t> (Comité Técnico Especializado del Sistema de Información de los Objetivos de Desarrollo del Milenio</a:t>
            </a:r>
            <a:r>
              <a:rPr lang="es-MX" sz="1800" dirty="0" smtClean="0">
                <a:solidFill>
                  <a:schemeClr val="dk1"/>
                </a:solidFill>
              </a:rPr>
              <a:t>) con el objetivo de </a:t>
            </a:r>
            <a:r>
              <a:rPr lang="es-MX" sz="1800" b="1" dirty="0" smtClean="0">
                <a:solidFill>
                  <a:schemeClr val="dk1"/>
                </a:solidFill>
              </a:rPr>
              <a:t>cuantificar</a:t>
            </a:r>
            <a:r>
              <a:rPr lang="es-MX" sz="1800" dirty="0" smtClean="0">
                <a:solidFill>
                  <a:schemeClr val="dk1"/>
                </a:solidFill>
              </a:rPr>
              <a:t> los </a:t>
            </a:r>
            <a:r>
              <a:rPr lang="es-MX" sz="1800" b="1" dirty="0" smtClean="0">
                <a:solidFill>
                  <a:schemeClr val="dk1"/>
                </a:solidFill>
              </a:rPr>
              <a:t>avances</a:t>
            </a:r>
            <a:r>
              <a:rPr lang="es-MX" sz="1800" dirty="0" smtClean="0">
                <a:solidFill>
                  <a:schemeClr val="dk1"/>
                </a:solidFill>
              </a:rPr>
              <a:t> de los </a:t>
            </a:r>
            <a:r>
              <a:rPr lang="es-MX" sz="1800" b="1" dirty="0" smtClean="0">
                <a:solidFill>
                  <a:schemeClr val="dk1"/>
                </a:solidFill>
              </a:rPr>
              <a:t>ODM</a:t>
            </a:r>
            <a:r>
              <a:rPr lang="es-MX" sz="1800" dirty="0" smtClean="0">
                <a:solidFill>
                  <a:schemeClr val="dk1"/>
                </a:solidFill>
              </a:rPr>
              <a:t>. </a:t>
            </a:r>
            <a:endParaRPr lang="es-MX" sz="1800" dirty="0">
              <a:solidFill>
                <a:schemeClr val="dk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4156" y="1891917"/>
            <a:ext cx="8679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/>
              <a:t>En </a:t>
            </a:r>
            <a:r>
              <a:rPr lang="es-MX" sz="1800" b="1" dirty="0"/>
              <a:t>2015</a:t>
            </a:r>
            <a:r>
              <a:rPr lang="es-MX" sz="1800" dirty="0"/>
              <a:t>, el CTESIODM se transformó en el Comité Técnico Especializado de los </a:t>
            </a:r>
            <a:r>
              <a:rPr lang="es-MX" sz="1800" dirty="0" smtClean="0"/>
              <a:t>ODS (</a:t>
            </a:r>
            <a:r>
              <a:rPr lang="es-MX" sz="1800" b="1" dirty="0" smtClean="0"/>
              <a:t>CTEODS</a:t>
            </a:r>
            <a:r>
              <a:rPr lang="es-MX" sz="1800" dirty="0" smtClean="0"/>
              <a:t>).</a:t>
            </a:r>
            <a:endParaRPr lang="es-MX" sz="1800" dirty="0"/>
          </a:p>
        </p:txBody>
      </p:sp>
      <p:pic>
        <p:nvPicPr>
          <p:cNvPr id="12" name="Imagen 11" descr="De_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413"/>
            <a:ext cx="464157" cy="41972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-21702" y="2609887"/>
            <a:ext cx="9382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s-MX" sz="1800" dirty="0" smtClean="0">
                <a:solidFill>
                  <a:schemeClr val="dk1"/>
                </a:solidFill>
              </a:rPr>
              <a:t>El CTEODS estableció </a:t>
            </a:r>
            <a:r>
              <a:rPr lang="es-MX" sz="1800" b="1" dirty="0" smtClean="0">
                <a:solidFill>
                  <a:schemeClr val="dk1"/>
                </a:solidFill>
              </a:rPr>
              <a:t>grupos de trabajo </a:t>
            </a:r>
            <a:r>
              <a:rPr lang="es-MX" sz="1800" dirty="0" smtClean="0">
                <a:solidFill>
                  <a:schemeClr val="dk1"/>
                </a:solidFill>
              </a:rPr>
              <a:t>para cada objetivo; vinculación con </a:t>
            </a:r>
            <a:r>
              <a:rPr lang="es-MX" sz="1800" dirty="0" smtClean="0">
                <a:solidFill>
                  <a:srgbClr val="C00000"/>
                </a:solidFill>
              </a:rPr>
              <a:t>Academia | Sociedad Civil | Gobiernos | Sector Privado | Organismos Internacionales</a:t>
            </a:r>
            <a:endParaRPr lang="es-MX" sz="1800" dirty="0">
              <a:solidFill>
                <a:srgbClr val="C00000"/>
              </a:solidFill>
            </a:endParaRPr>
          </a:p>
        </p:txBody>
      </p:sp>
      <p:pic>
        <p:nvPicPr>
          <p:cNvPr id="14" name="Imagen 13" descr="De_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1469"/>
            <a:ext cx="464157" cy="41972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160201" y="3631207"/>
            <a:ext cx="1199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Presidente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330240" y="3485592"/>
            <a:ext cx="119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B050"/>
                </a:solidFill>
              </a:rPr>
              <a:t>Secretario Técnico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858130" y="3496072"/>
            <a:ext cx="119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B050"/>
                </a:solidFill>
              </a:rPr>
              <a:t>Secretario de Actas</a:t>
            </a:r>
            <a:endParaRPr lang="es-MX" b="1" dirty="0">
              <a:solidFill>
                <a:srgbClr val="00B05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34" y="4084599"/>
            <a:ext cx="5188146" cy="25117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946" y="3963621"/>
            <a:ext cx="3084843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6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230"/>
          <p:cNvSpPr txBox="1">
            <a:spLocks/>
          </p:cNvSpPr>
          <p:nvPr/>
        </p:nvSpPr>
        <p:spPr>
          <a:xfrm>
            <a:off x="32326" y="297446"/>
            <a:ext cx="8049789" cy="302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15000"/>
              </a:lnSpc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lnSpc>
                <a:spcPct val="115000"/>
              </a:lnSpc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15000"/>
              </a:lnSpc>
              <a:spcBef>
                <a:spcPts val="32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15000"/>
              </a:lnSpc>
              <a:spcBef>
                <a:spcPts val="32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Compromisos asumidos por México en materia de la Agenda de Desarrollo 2030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08155" y="1278193"/>
          <a:ext cx="8917858" cy="529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900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0" y="295151"/>
            <a:ext cx="8013575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s-MX" b="1" dirty="0" smtClean="0"/>
              <a:t>Coordinación</a:t>
            </a:r>
            <a:br>
              <a:rPr lang="es-MX" b="1" dirty="0" smtClean="0"/>
            </a:br>
            <a:r>
              <a:rPr lang="es-MX" sz="1500" b="1" dirty="0" smtClean="0"/>
              <a:t/>
            </a:r>
            <a:br>
              <a:rPr lang="es-MX" sz="1500" b="1" dirty="0" smtClean="0"/>
            </a:br>
            <a:r>
              <a:rPr lang="es-MX" sz="500" b="1" dirty="0" smtClean="0"/>
              <a:t/>
            </a:r>
            <a:br>
              <a:rPr lang="es-MX" sz="500" b="1" dirty="0" smtClean="0"/>
            </a:br>
            <a:r>
              <a:rPr lang="es-MX" sz="2000" b="1" dirty="0" smtClean="0">
                <a:solidFill>
                  <a:schemeClr val="tx1"/>
                </a:solidFill>
              </a:rPr>
              <a:t>Consejo Nacional para el cumplimiento de la Agenda 2030</a:t>
            </a:r>
            <a:endParaRPr lang="es-MX" sz="20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4774" y="1427629"/>
            <a:ext cx="906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/>
              <a:t>Mecanismo coadyuvante para la implementación y apropiación de los Objetivos de Desarrollo Sostenible por los diferentes sectores. </a:t>
            </a:r>
            <a:endParaRPr lang="es-MX" sz="1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156578"/>
              </p:ext>
            </p:extLst>
          </p:nvPr>
        </p:nvGraphicFramePr>
        <p:xfrm>
          <a:off x="-619432" y="2139021"/>
          <a:ext cx="6086168" cy="447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25" descr="MEXICO PRESIDENCIA vertical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1"/>
          <a:stretch/>
        </p:blipFill>
        <p:spPr>
          <a:xfrm>
            <a:off x="2005779" y="2276674"/>
            <a:ext cx="1022553" cy="4258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" name="Rectángulo redondeado 3"/>
          <p:cNvSpPr/>
          <p:nvPr/>
        </p:nvSpPr>
        <p:spPr>
          <a:xfrm>
            <a:off x="1956618" y="3419587"/>
            <a:ext cx="1091382" cy="57027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Secretaría Técnica</a:t>
            </a:r>
            <a:endParaRPr lang="es-MX" sz="1200" b="1" dirty="0"/>
          </a:p>
        </p:txBody>
      </p:sp>
      <p:cxnSp>
        <p:nvCxnSpPr>
          <p:cNvPr id="19" name="7 Conector recto"/>
          <p:cNvCxnSpPr/>
          <p:nvPr/>
        </p:nvCxnSpPr>
        <p:spPr>
          <a:xfrm>
            <a:off x="2502309" y="2840169"/>
            <a:ext cx="3181" cy="6103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85203414"/>
              </p:ext>
            </p:extLst>
          </p:nvPr>
        </p:nvGraphicFramePr>
        <p:xfrm>
          <a:off x="4006787" y="23027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2910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04478" y="3064152"/>
            <a:ext cx="8660845" cy="1808015"/>
          </a:xfrm>
        </p:spPr>
        <p:txBody>
          <a:bodyPr/>
          <a:lstStyle/>
          <a:p>
            <a:pPr marL="438150" lvl="2" indent="-285750">
              <a:spcBef>
                <a:spcPts val="480"/>
              </a:spcBef>
            </a:pPr>
            <a:endParaRPr lang="es-MX" dirty="0"/>
          </a:p>
          <a:p>
            <a:pPr marL="152400" indent="0">
              <a:buNone/>
            </a:pPr>
            <a:endParaRPr lang="es-MX" sz="1800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" y="291880"/>
            <a:ext cx="7893269" cy="759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C00000"/>
              </a:buClr>
              <a:buSzPct val="100000"/>
              <a:buFont typeface="Arial"/>
            </a:pPr>
            <a:r>
              <a:rPr lang="es-MX" sz="2800" b="1" dirty="0" smtClean="0">
                <a:solidFill>
                  <a:srgbClr val="C00000"/>
                </a:solidFill>
              </a:rPr>
              <a:t>Concertación</a:t>
            </a:r>
            <a:endParaRPr lang="es-MX" sz="2800" b="1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SzPct val="100000"/>
              <a:buFont typeface="Arial"/>
            </a:pPr>
            <a:endParaRPr lang="es-MX" sz="2800" b="1" dirty="0">
              <a:solidFill>
                <a:srgbClr val="C0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4479" y="2101722"/>
            <a:ext cx="8660844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b="1" dirty="0" smtClean="0">
                <a:solidFill>
                  <a:schemeClr val="tx1"/>
                </a:solidFill>
              </a:rPr>
              <a:t>Acciones</a:t>
            </a:r>
            <a:r>
              <a:rPr lang="es-MX" sz="1800" dirty="0" smtClean="0">
                <a:solidFill>
                  <a:schemeClr val="tx1"/>
                </a:solidFill>
              </a:rPr>
              <a:t> realizadas en los estados:</a:t>
            </a:r>
          </a:p>
          <a:p>
            <a:endParaRPr lang="es-MX" sz="1800" dirty="0">
              <a:solidFill>
                <a:schemeClr val="tx1"/>
              </a:solidFill>
            </a:endParaRPr>
          </a:p>
          <a:p>
            <a:pPr marL="536575" lvl="4" indent="-285750" algn="just"/>
            <a:r>
              <a:rPr lang="es-MX" sz="1800" b="1" dirty="0"/>
              <a:t>1. Armonización </a:t>
            </a:r>
          </a:p>
          <a:p>
            <a:pPr marL="536575" lvl="5" indent="-285750"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MX" sz="1800" b="1" dirty="0"/>
              <a:t>Jalisco</a:t>
            </a:r>
            <a:r>
              <a:rPr lang="es-MX" sz="1800" dirty="0"/>
              <a:t> ha impulsado una </a:t>
            </a:r>
            <a:r>
              <a:rPr lang="es-MX" sz="1800" b="1" dirty="0"/>
              <a:t>definición</a:t>
            </a:r>
            <a:r>
              <a:rPr lang="es-MX" sz="1800" dirty="0"/>
              <a:t> de </a:t>
            </a:r>
            <a:r>
              <a:rPr lang="es-MX" sz="1800" b="1" dirty="0"/>
              <a:t>indicadores</a:t>
            </a:r>
            <a:r>
              <a:rPr lang="es-MX" sz="1800" dirty="0"/>
              <a:t> ODS a nivel estatal</a:t>
            </a:r>
            <a:r>
              <a:rPr lang="es-MX" sz="1800" dirty="0" smtClean="0"/>
              <a:t>.</a:t>
            </a:r>
          </a:p>
          <a:p>
            <a:pPr marL="536575" lvl="5" indent="-285750">
              <a:spcBef>
                <a:spcPts val="480"/>
              </a:spcBef>
            </a:pPr>
            <a:endParaRPr lang="es-MX" sz="1800" dirty="0"/>
          </a:p>
          <a:p>
            <a:pPr marL="536575" lvl="3" indent="-285750" algn="just">
              <a:spcBef>
                <a:spcPts val="300"/>
              </a:spcBef>
              <a:spcAft>
                <a:spcPts val="300"/>
              </a:spcAft>
            </a:pPr>
            <a:r>
              <a:rPr lang="es-MX" sz="1800" b="1" dirty="0"/>
              <a:t>2. Consultas locales</a:t>
            </a:r>
          </a:p>
          <a:p>
            <a:pPr marL="536575" lvl="3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800" dirty="0"/>
              <a:t>Se realizó la </a:t>
            </a:r>
            <a:r>
              <a:rPr lang="es-MX" sz="1800" b="1" dirty="0"/>
              <a:t>consulta </a:t>
            </a:r>
            <a:r>
              <a:rPr lang="es-MX" sz="1800" b="1" dirty="0" err="1"/>
              <a:t>Myworld</a:t>
            </a:r>
            <a:r>
              <a:rPr lang="es-MX" sz="1800" b="1" dirty="0"/>
              <a:t> </a:t>
            </a:r>
            <a:r>
              <a:rPr lang="es-MX" sz="1800" dirty="0"/>
              <a:t>dirigida para que la </a:t>
            </a:r>
            <a:r>
              <a:rPr lang="es-MX" sz="1800" b="1" dirty="0"/>
              <a:t>población</a:t>
            </a:r>
            <a:r>
              <a:rPr lang="es-MX" sz="1800" dirty="0"/>
              <a:t> opinara sobre las </a:t>
            </a:r>
            <a:r>
              <a:rPr lang="es-MX" sz="1800" b="1" dirty="0"/>
              <a:t>prioridades</a:t>
            </a:r>
            <a:r>
              <a:rPr lang="es-MX" sz="1800" dirty="0"/>
              <a:t> de la </a:t>
            </a:r>
            <a:r>
              <a:rPr lang="es-MX" sz="1800" b="1" dirty="0"/>
              <a:t>Agenda 2030</a:t>
            </a:r>
            <a:r>
              <a:rPr lang="es-MX" sz="1800" dirty="0"/>
              <a:t> en el país.</a:t>
            </a:r>
          </a:p>
          <a:p>
            <a:pPr marL="536575" lvl="3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800" dirty="0"/>
              <a:t>La iniciativa llegó al </a:t>
            </a:r>
            <a:r>
              <a:rPr lang="es-MX" sz="1800" b="1" dirty="0"/>
              <a:t>ámbito local</a:t>
            </a:r>
            <a:r>
              <a:rPr lang="es-MX" sz="1800" dirty="0"/>
              <a:t>:  </a:t>
            </a:r>
            <a:r>
              <a:rPr lang="es-MX" sz="1800" b="1" dirty="0"/>
              <a:t>Jalisco, Oaxaca </a:t>
            </a:r>
            <a:r>
              <a:rPr lang="es-MX" sz="1800" dirty="0"/>
              <a:t>y</a:t>
            </a:r>
            <a:r>
              <a:rPr lang="es-MX" sz="1800" b="1" dirty="0"/>
              <a:t> Chiapas</a:t>
            </a:r>
            <a:r>
              <a:rPr lang="es-MX" sz="1800" dirty="0"/>
              <a:t>. </a:t>
            </a:r>
          </a:p>
          <a:p>
            <a:r>
              <a:rPr lang="es-MX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MX" sz="1800" b="1" dirty="0" smtClean="0">
                <a:solidFill>
                  <a:schemeClr val="tx1"/>
                </a:solidFill>
              </a:rPr>
              <a:t>Actores relevantes</a:t>
            </a:r>
            <a:r>
              <a:rPr lang="es-MX" sz="1800" dirty="0" smtClean="0">
                <a:solidFill>
                  <a:schemeClr val="tx1"/>
                </a:solidFill>
              </a:rPr>
              <a:t>: </a:t>
            </a:r>
            <a:r>
              <a:rPr lang="es-MX" sz="1800" b="1" dirty="0" smtClean="0">
                <a:solidFill>
                  <a:schemeClr val="tx1"/>
                </a:solidFill>
              </a:rPr>
              <a:t>CONAGO</a:t>
            </a:r>
            <a:r>
              <a:rPr lang="es-MX" sz="1800" dirty="0" smtClean="0">
                <a:solidFill>
                  <a:schemeClr val="tx1"/>
                </a:solidFill>
              </a:rPr>
              <a:t> y </a:t>
            </a:r>
            <a:r>
              <a:rPr lang="es-MX" sz="1800" b="1" dirty="0" smtClean="0">
                <a:solidFill>
                  <a:schemeClr val="tx1"/>
                </a:solidFill>
              </a:rPr>
              <a:t>CONAMM</a:t>
            </a:r>
            <a:r>
              <a:rPr lang="es-MX" sz="1800" dirty="0" smtClean="0">
                <a:solidFill>
                  <a:schemeClr val="tx1"/>
                </a:solidFill>
              </a:rPr>
              <a:t>, son clave para impulsar la apropiación.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04478" y="1434945"/>
            <a:ext cx="8839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 smtClean="0"/>
              <a:t>México se compone de </a:t>
            </a:r>
            <a:r>
              <a:rPr lang="es-MX" sz="1800" b="1" dirty="0" smtClean="0"/>
              <a:t>32 Entidades Federativas  </a:t>
            </a:r>
            <a:r>
              <a:rPr lang="es-MX" sz="1800" dirty="0"/>
              <a:t>y </a:t>
            </a:r>
            <a:r>
              <a:rPr lang="es-MX" sz="1800" b="1" dirty="0"/>
              <a:t>2 mil 456 </a:t>
            </a:r>
            <a:r>
              <a:rPr lang="es-MX" sz="1800" b="1" dirty="0" smtClean="0"/>
              <a:t>municipios.</a:t>
            </a:r>
            <a:endParaRPr lang="es-MX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0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04478" y="3064152"/>
            <a:ext cx="8660845" cy="1808015"/>
          </a:xfrm>
        </p:spPr>
        <p:txBody>
          <a:bodyPr/>
          <a:lstStyle/>
          <a:p>
            <a:pPr marL="438150" lvl="2" indent="-285750">
              <a:spcBef>
                <a:spcPts val="480"/>
              </a:spcBef>
            </a:pPr>
            <a:endParaRPr lang="es-MX" dirty="0"/>
          </a:p>
          <a:p>
            <a:pPr marL="152400" indent="0">
              <a:buNone/>
            </a:pPr>
            <a:endParaRPr lang="es-MX" sz="1800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" y="291880"/>
            <a:ext cx="7893269" cy="759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C00000"/>
              </a:buClr>
              <a:buSzPct val="100000"/>
              <a:buFont typeface="Arial"/>
            </a:pPr>
            <a:r>
              <a:rPr lang="es-MX" sz="2800" b="1" dirty="0" smtClean="0">
                <a:solidFill>
                  <a:srgbClr val="C00000"/>
                </a:solidFill>
              </a:rPr>
              <a:t>Planteamiento</a:t>
            </a:r>
            <a:endParaRPr lang="es-MX" sz="2800" b="1" dirty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SzPct val="100000"/>
              <a:buFont typeface="Arial"/>
            </a:pPr>
            <a:endParaRPr lang="es-MX" sz="2800" b="1" dirty="0">
              <a:solidFill>
                <a:srgbClr val="C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6203"/>
            <a:ext cx="9163791" cy="4131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19791" y="1692441"/>
            <a:ext cx="9163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800" dirty="0"/>
              <a:t>La </a:t>
            </a:r>
            <a:r>
              <a:rPr lang="es-MX" sz="1800" b="1" dirty="0"/>
              <a:t>CONAGO</a:t>
            </a:r>
            <a:r>
              <a:rPr lang="es-MX" sz="1800" dirty="0"/>
              <a:t> podría establecer una </a:t>
            </a:r>
            <a:r>
              <a:rPr lang="es-MX" sz="1800" b="1" dirty="0"/>
              <a:t>comisión</a:t>
            </a:r>
            <a:r>
              <a:rPr lang="es-MX" sz="1800" dirty="0"/>
              <a:t> para el </a:t>
            </a:r>
            <a:r>
              <a:rPr lang="es-MX" sz="1800" b="1" dirty="0"/>
              <a:t>seguimiento</a:t>
            </a:r>
            <a:r>
              <a:rPr lang="es-MX" sz="1800" dirty="0"/>
              <a:t> y </a:t>
            </a:r>
            <a:r>
              <a:rPr lang="es-MX" sz="1800" b="1" dirty="0"/>
              <a:t>cumplimiento</a:t>
            </a:r>
            <a:r>
              <a:rPr lang="es-MX" sz="1800" dirty="0"/>
              <a:t> de la Agenda.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800" dirty="0"/>
              <a:t>La Presidencia de la República, el INEGI y el PNUD, colaborarían conjuntamente con aquellos </a:t>
            </a:r>
            <a:r>
              <a:rPr lang="es-MX" sz="1800" b="1" dirty="0"/>
              <a:t>estados</a:t>
            </a:r>
            <a:r>
              <a:rPr lang="es-MX" sz="1800" dirty="0"/>
              <a:t> que deseen </a:t>
            </a:r>
            <a:r>
              <a:rPr lang="es-MX" sz="1800" b="1" dirty="0"/>
              <a:t>sumarse</a:t>
            </a:r>
            <a:r>
              <a:rPr lang="es-MX" sz="1800" dirty="0"/>
              <a:t> a este </a:t>
            </a:r>
            <a:r>
              <a:rPr lang="es-MX" sz="1800" b="1" dirty="0"/>
              <a:t>esfuerzo nacional</a:t>
            </a:r>
            <a:r>
              <a:rPr lang="es-MX" sz="1800" dirty="0"/>
              <a:t>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800" dirty="0"/>
              <a:t>Dicha cooperación se podría enmarcar mediante la firma de un </a:t>
            </a:r>
            <a:r>
              <a:rPr lang="es-MX" sz="1800" b="1" dirty="0"/>
              <a:t>Pacto Nacional</a:t>
            </a:r>
            <a:r>
              <a:rPr lang="es-MX" sz="1800" dirty="0"/>
              <a:t> para el Cumplimiento de la </a:t>
            </a:r>
            <a:r>
              <a:rPr lang="es-MX" sz="1800" b="1" dirty="0"/>
              <a:t>Agenda 2030</a:t>
            </a:r>
            <a:r>
              <a:rPr lang="es-MX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912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764</Words>
  <Application>Microsoft Office PowerPoint</Application>
  <PresentationFormat>Presentación en pantalla (4:3)</PresentationFormat>
  <Paragraphs>100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simple-light-2</vt:lpstr>
      <vt:lpstr>Agenda 2030  y los ODS en México  </vt:lpstr>
      <vt:lpstr>Los Objetivos de Desarrollo del Milenio  (ODM)</vt:lpstr>
      <vt:lpstr>México después de los ODM</vt:lpstr>
      <vt:lpstr>Nuestro papel en la Agenda 2030 </vt:lpstr>
      <vt:lpstr>Transición de los ODM a los ODS</vt:lpstr>
      <vt:lpstr>Presentación de PowerPoint</vt:lpstr>
      <vt:lpstr>Coordinación   Consejo Nacional para el cumplimiento de la Agenda 2030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Cumplimiento de la  Agenda 2030 y los ODS en México</dc:title>
  <dc:creator>Monica Trigos Padilla</dc:creator>
  <cp:lastModifiedBy>Mario Neftalí Chocoteco Hernández</cp:lastModifiedBy>
  <cp:revision>177</cp:revision>
  <cp:lastPrinted>2016-09-28T01:49:38Z</cp:lastPrinted>
  <dcterms:modified xsi:type="dcterms:W3CDTF">2016-11-18T07:56:29Z</dcterms:modified>
</cp:coreProperties>
</file>